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Relationship Id="rId141" Type="http://schemas.openxmlformats.org/officeDocument/2006/relationships/image" Target="../media/image140.png"/><Relationship Id="rId142" Type="http://schemas.openxmlformats.org/officeDocument/2006/relationships/image" Target="../media/image141.png"/><Relationship Id="rId143" Type="http://schemas.openxmlformats.org/officeDocument/2006/relationships/image" Target="../media/image142.png"/><Relationship Id="rId144" Type="http://schemas.openxmlformats.org/officeDocument/2006/relationships/image" Target="../media/image143.png"/><Relationship Id="rId145" Type="http://schemas.openxmlformats.org/officeDocument/2006/relationships/image" Target="../media/image144.png"/><Relationship Id="rId146" Type="http://schemas.openxmlformats.org/officeDocument/2006/relationships/image" Target="../media/image145.png"/><Relationship Id="rId147" Type="http://schemas.openxmlformats.org/officeDocument/2006/relationships/image" Target="../media/image146.png"/><Relationship Id="rId148" Type="http://schemas.openxmlformats.org/officeDocument/2006/relationships/image" Target="../media/image147.png"/><Relationship Id="rId149" Type="http://schemas.openxmlformats.org/officeDocument/2006/relationships/image" Target="../media/image148.png"/><Relationship Id="rId150" Type="http://schemas.openxmlformats.org/officeDocument/2006/relationships/image" Target="../media/image149.png"/><Relationship Id="rId151" Type="http://schemas.openxmlformats.org/officeDocument/2006/relationships/image" Target="../media/image150.png"/><Relationship Id="rId152" Type="http://schemas.openxmlformats.org/officeDocument/2006/relationships/image" Target="../media/image15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9.png"/><Relationship Id="rId3" Type="http://schemas.openxmlformats.org/officeDocument/2006/relationships/image" Target="../media/image300.png"/><Relationship Id="rId4" Type="http://schemas.openxmlformats.org/officeDocument/2006/relationships/image" Target="../media/image301.png"/><Relationship Id="rId5" Type="http://schemas.openxmlformats.org/officeDocument/2006/relationships/image" Target="../media/image302.png"/><Relationship Id="rId6" Type="http://schemas.openxmlformats.org/officeDocument/2006/relationships/image" Target="../media/image303.png"/><Relationship Id="rId7" Type="http://schemas.openxmlformats.org/officeDocument/2006/relationships/image" Target="../media/image304.png"/><Relationship Id="rId8" Type="http://schemas.openxmlformats.org/officeDocument/2006/relationships/image" Target="../media/image305.png"/><Relationship Id="rId9" Type="http://schemas.openxmlformats.org/officeDocument/2006/relationships/image" Target="../media/image306.png"/><Relationship Id="rId10" Type="http://schemas.openxmlformats.org/officeDocument/2006/relationships/image" Target="../media/image307.png"/><Relationship Id="rId11" Type="http://schemas.openxmlformats.org/officeDocument/2006/relationships/image" Target="../media/image308.png"/><Relationship Id="rId12" Type="http://schemas.openxmlformats.org/officeDocument/2006/relationships/image" Target="../media/image309.png"/><Relationship Id="rId13" Type="http://schemas.openxmlformats.org/officeDocument/2006/relationships/image" Target="../media/image310.png"/><Relationship Id="rId14" Type="http://schemas.openxmlformats.org/officeDocument/2006/relationships/image" Target="../media/image311.png"/><Relationship Id="rId15" Type="http://schemas.openxmlformats.org/officeDocument/2006/relationships/image" Target="../media/image312.png"/><Relationship Id="rId16" Type="http://schemas.openxmlformats.org/officeDocument/2006/relationships/image" Target="../media/image313.png"/><Relationship Id="rId17" Type="http://schemas.openxmlformats.org/officeDocument/2006/relationships/image" Target="../media/image314.png"/><Relationship Id="rId18" Type="http://schemas.openxmlformats.org/officeDocument/2006/relationships/image" Target="../media/image315.png"/><Relationship Id="rId19" Type="http://schemas.openxmlformats.org/officeDocument/2006/relationships/image" Target="../media/image316.png"/><Relationship Id="rId20" Type="http://schemas.openxmlformats.org/officeDocument/2006/relationships/image" Target="../media/image317.png"/><Relationship Id="rId21" Type="http://schemas.openxmlformats.org/officeDocument/2006/relationships/image" Target="../media/image318.png"/><Relationship Id="rId22" Type="http://schemas.openxmlformats.org/officeDocument/2006/relationships/image" Target="../media/image319.png"/><Relationship Id="rId23" Type="http://schemas.openxmlformats.org/officeDocument/2006/relationships/image" Target="../media/image320.png"/><Relationship Id="rId24" Type="http://schemas.openxmlformats.org/officeDocument/2006/relationships/image" Target="../media/image321.png"/><Relationship Id="rId25" Type="http://schemas.openxmlformats.org/officeDocument/2006/relationships/image" Target="../media/image322.png"/><Relationship Id="rId26" Type="http://schemas.openxmlformats.org/officeDocument/2006/relationships/image" Target="../media/image323.png"/><Relationship Id="rId27" Type="http://schemas.openxmlformats.org/officeDocument/2006/relationships/image" Target="../media/image324.png"/><Relationship Id="rId28" Type="http://schemas.openxmlformats.org/officeDocument/2006/relationships/image" Target="../media/image325.png"/><Relationship Id="rId29" Type="http://schemas.openxmlformats.org/officeDocument/2006/relationships/image" Target="../media/image326.png"/><Relationship Id="rId30" Type="http://schemas.openxmlformats.org/officeDocument/2006/relationships/image" Target="../media/image327.png"/><Relationship Id="rId31" Type="http://schemas.openxmlformats.org/officeDocument/2006/relationships/image" Target="../media/image328.png"/><Relationship Id="rId32" Type="http://schemas.openxmlformats.org/officeDocument/2006/relationships/image" Target="../media/image329.png"/><Relationship Id="rId33" Type="http://schemas.openxmlformats.org/officeDocument/2006/relationships/image" Target="../media/image330.png"/><Relationship Id="rId34" Type="http://schemas.openxmlformats.org/officeDocument/2006/relationships/image" Target="../media/image331.png"/><Relationship Id="rId35" Type="http://schemas.openxmlformats.org/officeDocument/2006/relationships/image" Target="../media/image332.png"/><Relationship Id="rId36" Type="http://schemas.openxmlformats.org/officeDocument/2006/relationships/image" Target="../media/image333.png"/><Relationship Id="rId37" Type="http://schemas.openxmlformats.org/officeDocument/2006/relationships/image" Target="../media/image334.png"/><Relationship Id="rId38" Type="http://schemas.openxmlformats.org/officeDocument/2006/relationships/image" Target="../media/image335.png"/><Relationship Id="rId39" Type="http://schemas.openxmlformats.org/officeDocument/2006/relationships/image" Target="../media/image336.png"/><Relationship Id="rId40" Type="http://schemas.openxmlformats.org/officeDocument/2006/relationships/image" Target="../media/image337.png"/><Relationship Id="rId41" Type="http://schemas.openxmlformats.org/officeDocument/2006/relationships/image" Target="../media/image338.png"/><Relationship Id="rId42" Type="http://schemas.openxmlformats.org/officeDocument/2006/relationships/image" Target="../media/image339.png"/><Relationship Id="rId43" Type="http://schemas.openxmlformats.org/officeDocument/2006/relationships/image" Target="../media/image340.png"/><Relationship Id="rId44" Type="http://schemas.openxmlformats.org/officeDocument/2006/relationships/image" Target="../media/image341.png"/><Relationship Id="rId45" Type="http://schemas.openxmlformats.org/officeDocument/2006/relationships/image" Target="../media/image342.png"/><Relationship Id="rId46" Type="http://schemas.openxmlformats.org/officeDocument/2006/relationships/image" Target="../media/image343.png"/><Relationship Id="rId47" Type="http://schemas.openxmlformats.org/officeDocument/2006/relationships/image" Target="../media/image344.png"/><Relationship Id="rId48" Type="http://schemas.openxmlformats.org/officeDocument/2006/relationships/image" Target="../media/image345.png"/><Relationship Id="rId49" Type="http://schemas.openxmlformats.org/officeDocument/2006/relationships/image" Target="../media/image346.png"/><Relationship Id="rId50" Type="http://schemas.openxmlformats.org/officeDocument/2006/relationships/image" Target="../media/image347.png"/><Relationship Id="rId51" Type="http://schemas.openxmlformats.org/officeDocument/2006/relationships/image" Target="../media/image348.png"/><Relationship Id="rId52" Type="http://schemas.openxmlformats.org/officeDocument/2006/relationships/image" Target="../media/image349.png"/><Relationship Id="rId53" Type="http://schemas.openxmlformats.org/officeDocument/2006/relationships/image" Target="../media/image350.png"/><Relationship Id="rId54" Type="http://schemas.openxmlformats.org/officeDocument/2006/relationships/image" Target="../media/image351.png"/><Relationship Id="rId55" Type="http://schemas.openxmlformats.org/officeDocument/2006/relationships/image" Target="../media/image352.png"/><Relationship Id="rId56" Type="http://schemas.openxmlformats.org/officeDocument/2006/relationships/image" Target="../media/image353.png"/><Relationship Id="rId57" Type="http://schemas.openxmlformats.org/officeDocument/2006/relationships/image" Target="../media/image354.png"/><Relationship Id="rId58" Type="http://schemas.openxmlformats.org/officeDocument/2006/relationships/image" Target="../media/image355.png"/><Relationship Id="rId59" Type="http://schemas.openxmlformats.org/officeDocument/2006/relationships/image" Target="../media/image356.png"/><Relationship Id="rId60" Type="http://schemas.openxmlformats.org/officeDocument/2006/relationships/image" Target="../media/image357.png"/><Relationship Id="rId61" Type="http://schemas.openxmlformats.org/officeDocument/2006/relationships/image" Target="../media/image358.png"/><Relationship Id="rId62" Type="http://schemas.openxmlformats.org/officeDocument/2006/relationships/image" Target="../media/image359.png"/><Relationship Id="rId63" Type="http://schemas.openxmlformats.org/officeDocument/2006/relationships/image" Target="../media/image360.png"/><Relationship Id="rId64" Type="http://schemas.openxmlformats.org/officeDocument/2006/relationships/image" Target="../media/image361.png"/><Relationship Id="rId65" Type="http://schemas.openxmlformats.org/officeDocument/2006/relationships/image" Target="../media/image362.png"/><Relationship Id="rId66" Type="http://schemas.openxmlformats.org/officeDocument/2006/relationships/image" Target="../media/image363.png"/><Relationship Id="rId67" Type="http://schemas.openxmlformats.org/officeDocument/2006/relationships/image" Target="../media/image364.png"/><Relationship Id="rId68" Type="http://schemas.openxmlformats.org/officeDocument/2006/relationships/image" Target="../media/image365.png"/><Relationship Id="rId69" Type="http://schemas.openxmlformats.org/officeDocument/2006/relationships/image" Target="../media/image366.png"/><Relationship Id="rId70" Type="http://schemas.openxmlformats.org/officeDocument/2006/relationships/image" Target="../media/image367.png"/><Relationship Id="rId71" Type="http://schemas.openxmlformats.org/officeDocument/2006/relationships/image" Target="../media/image368.png"/><Relationship Id="rId72" Type="http://schemas.openxmlformats.org/officeDocument/2006/relationships/image" Target="../media/image369.png"/><Relationship Id="rId73" Type="http://schemas.openxmlformats.org/officeDocument/2006/relationships/image" Target="../media/image370.png"/><Relationship Id="rId74" Type="http://schemas.openxmlformats.org/officeDocument/2006/relationships/image" Target="../media/image371.png"/><Relationship Id="rId75" Type="http://schemas.openxmlformats.org/officeDocument/2006/relationships/image" Target="../media/image372.png"/><Relationship Id="rId76" Type="http://schemas.openxmlformats.org/officeDocument/2006/relationships/image" Target="../media/image373.png"/><Relationship Id="rId77" Type="http://schemas.openxmlformats.org/officeDocument/2006/relationships/image" Target="../media/image374.png"/><Relationship Id="rId78" Type="http://schemas.openxmlformats.org/officeDocument/2006/relationships/image" Target="../media/image375.png"/><Relationship Id="rId79" Type="http://schemas.openxmlformats.org/officeDocument/2006/relationships/image" Target="../media/image376.png"/><Relationship Id="rId80" Type="http://schemas.openxmlformats.org/officeDocument/2006/relationships/image" Target="../media/image377.png"/><Relationship Id="rId81" Type="http://schemas.openxmlformats.org/officeDocument/2006/relationships/image" Target="../media/image378.png"/><Relationship Id="rId82" Type="http://schemas.openxmlformats.org/officeDocument/2006/relationships/image" Target="../media/image379.png"/><Relationship Id="rId83" Type="http://schemas.openxmlformats.org/officeDocument/2006/relationships/image" Target="../media/image380.png"/><Relationship Id="rId84" Type="http://schemas.openxmlformats.org/officeDocument/2006/relationships/image" Target="../media/image381.png"/><Relationship Id="rId85" Type="http://schemas.openxmlformats.org/officeDocument/2006/relationships/image" Target="../media/image382.png"/><Relationship Id="rId86" Type="http://schemas.openxmlformats.org/officeDocument/2006/relationships/image" Target="../media/image383.png"/><Relationship Id="rId87" Type="http://schemas.openxmlformats.org/officeDocument/2006/relationships/image" Target="../media/image384.png"/><Relationship Id="rId88" Type="http://schemas.openxmlformats.org/officeDocument/2006/relationships/image" Target="../media/image385.png"/><Relationship Id="rId89" Type="http://schemas.openxmlformats.org/officeDocument/2006/relationships/image" Target="../media/image386.png"/><Relationship Id="rId90" Type="http://schemas.openxmlformats.org/officeDocument/2006/relationships/image" Target="../media/image387.png"/><Relationship Id="rId91" Type="http://schemas.openxmlformats.org/officeDocument/2006/relationships/image" Target="../media/image388.png"/><Relationship Id="rId92" Type="http://schemas.openxmlformats.org/officeDocument/2006/relationships/image" Target="../media/image389.png"/><Relationship Id="rId93" Type="http://schemas.openxmlformats.org/officeDocument/2006/relationships/image" Target="../media/image390.png"/><Relationship Id="rId94" Type="http://schemas.openxmlformats.org/officeDocument/2006/relationships/image" Target="../media/image391.png"/><Relationship Id="rId95" Type="http://schemas.openxmlformats.org/officeDocument/2006/relationships/image" Target="../media/image392.png"/><Relationship Id="rId96" Type="http://schemas.openxmlformats.org/officeDocument/2006/relationships/image" Target="../media/image393.png"/><Relationship Id="rId97" Type="http://schemas.openxmlformats.org/officeDocument/2006/relationships/image" Target="../media/image394.png"/><Relationship Id="rId98" Type="http://schemas.openxmlformats.org/officeDocument/2006/relationships/image" Target="../media/image395.png"/><Relationship Id="rId99" Type="http://schemas.openxmlformats.org/officeDocument/2006/relationships/image" Target="../media/image396.png"/><Relationship Id="rId100" Type="http://schemas.openxmlformats.org/officeDocument/2006/relationships/image" Target="../media/image397.png"/><Relationship Id="rId101" Type="http://schemas.openxmlformats.org/officeDocument/2006/relationships/image" Target="../media/image398.png"/><Relationship Id="rId102" Type="http://schemas.openxmlformats.org/officeDocument/2006/relationships/image" Target="../media/image399.png"/><Relationship Id="rId103" Type="http://schemas.openxmlformats.org/officeDocument/2006/relationships/image" Target="../media/image400.png"/><Relationship Id="rId104" Type="http://schemas.openxmlformats.org/officeDocument/2006/relationships/image" Target="../media/image401.png"/><Relationship Id="rId105" Type="http://schemas.openxmlformats.org/officeDocument/2006/relationships/image" Target="../media/image402.png"/><Relationship Id="rId106" Type="http://schemas.openxmlformats.org/officeDocument/2006/relationships/image" Target="../media/image403.png"/><Relationship Id="rId107" Type="http://schemas.openxmlformats.org/officeDocument/2006/relationships/image" Target="../media/image404.png"/><Relationship Id="rId108" Type="http://schemas.openxmlformats.org/officeDocument/2006/relationships/image" Target="../media/image405.png"/><Relationship Id="rId109" Type="http://schemas.openxmlformats.org/officeDocument/2006/relationships/image" Target="../media/image406.png"/><Relationship Id="rId110" Type="http://schemas.openxmlformats.org/officeDocument/2006/relationships/image" Target="../media/image407.png"/><Relationship Id="rId111" Type="http://schemas.openxmlformats.org/officeDocument/2006/relationships/image" Target="../media/image408.png"/><Relationship Id="rId112" Type="http://schemas.openxmlformats.org/officeDocument/2006/relationships/image" Target="../media/image409.png"/><Relationship Id="rId113" Type="http://schemas.openxmlformats.org/officeDocument/2006/relationships/image" Target="../media/image410.png"/><Relationship Id="rId114" Type="http://schemas.openxmlformats.org/officeDocument/2006/relationships/image" Target="../media/image411.png"/><Relationship Id="rId115" Type="http://schemas.openxmlformats.org/officeDocument/2006/relationships/image" Target="../media/image412.png"/><Relationship Id="rId116" Type="http://schemas.openxmlformats.org/officeDocument/2006/relationships/image" Target="../media/image413.png"/><Relationship Id="rId117" Type="http://schemas.openxmlformats.org/officeDocument/2006/relationships/image" Target="../media/image414.png"/><Relationship Id="rId118" Type="http://schemas.openxmlformats.org/officeDocument/2006/relationships/image" Target="../media/image415.png"/><Relationship Id="rId119" Type="http://schemas.openxmlformats.org/officeDocument/2006/relationships/image" Target="../media/image416.png"/><Relationship Id="rId120" Type="http://schemas.openxmlformats.org/officeDocument/2006/relationships/image" Target="../media/image417.png"/><Relationship Id="rId121" Type="http://schemas.openxmlformats.org/officeDocument/2006/relationships/image" Target="../media/image418.png"/><Relationship Id="rId122" Type="http://schemas.openxmlformats.org/officeDocument/2006/relationships/image" Target="../media/image419.png"/><Relationship Id="rId123" Type="http://schemas.openxmlformats.org/officeDocument/2006/relationships/image" Target="../media/image420.png"/><Relationship Id="rId124" Type="http://schemas.openxmlformats.org/officeDocument/2006/relationships/image" Target="../media/image421.png"/><Relationship Id="rId125" Type="http://schemas.openxmlformats.org/officeDocument/2006/relationships/image" Target="../media/image422.png"/><Relationship Id="rId126" Type="http://schemas.openxmlformats.org/officeDocument/2006/relationships/image" Target="../media/image423.png"/><Relationship Id="rId127" Type="http://schemas.openxmlformats.org/officeDocument/2006/relationships/image" Target="../media/image424.png"/><Relationship Id="rId128" Type="http://schemas.openxmlformats.org/officeDocument/2006/relationships/image" Target="../media/image425.png"/><Relationship Id="rId129" Type="http://schemas.openxmlformats.org/officeDocument/2006/relationships/image" Target="../media/image426.png"/><Relationship Id="rId130" Type="http://schemas.openxmlformats.org/officeDocument/2006/relationships/image" Target="../media/image427.png"/><Relationship Id="rId131" Type="http://schemas.openxmlformats.org/officeDocument/2006/relationships/image" Target="../media/image428.png"/><Relationship Id="rId132" Type="http://schemas.openxmlformats.org/officeDocument/2006/relationships/image" Target="../media/image42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0.png"/><Relationship Id="rId3" Type="http://schemas.openxmlformats.org/officeDocument/2006/relationships/image" Target="../media/image431.png"/><Relationship Id="rId4" Type="http://schemas.openxmlformats.org/officeDocument/2006/relationships/image" Target="../media/image432.png"/><Relationship Id="rId5" Type="http://schemas.openxmlformats.org/officeDocument/2006/relationships/image" Target="../media/image433.png"/><Relationship Id="rId6" Type="http://schemas.openxmlformats.org/officeDocument/2006/relationships/image" Target="../media/image434.png"/><Relationship Id="rId7" Type="http://schemas.openxmlformats.org/officeDocument/2006/relationships/image" Target="../media/image435.png"/><Relationship Id="rId8" Type="http://schemas.openxmlformats.org/officeDocument/2006/relationships/image" Target="../media/image436.png"/><Relationship Id="rId9" Type="http://schemas.openxmlformats.org/officeDocument/2006/relationships/image" Target="../media/image437.png"/><Relationship Id="rId10" Type="http://schemas.openxmlformats.org/officeDocument/2006/relationships/image" Target="../media/image438.png"/><Relationship Id="rId11" Type="http://schemas.openxmlformats.org/officeDocument/2006/relationships/image" Target="../media/image439.png"/><Relationship Id="rId12" Type="http://schemas.openxmlformats.org/officeDocument/2006/relationships/image" Target="../media/image440.png"/><Relationship Id="rId13" Type="http://schemas.openxmlformats.org/officeDocument/2006/relationships/image" Target="../media/image441.png"/><Relationship Id="rId14" Type="http://schemas.openxmlformats.org/officeDocument/2006/relationships/image" Target="../media/image442.png"/><Relationship Id="rId15" Type="http://schemas.openxmlformats.org/officeDocument/2006/relationships/image" Target="../media/image443.png"/><Relationship Id="rId16" Type="http://schemas.openxmlformats.org/officeDocument/2006/relationships/image" Target="../media/image444.png"/><Relationship Id="rId17" Type="http://schemas.openxmlformats.org/officeDocument/2006/relationships/image" Target="../media/image445.png"/><Relationship Id="rId18" Type="http://schemas.openxmlformats.org/officeDocument/2006/relationships/image" Target="../media/image446.png"/><Relationship Id="rId19" Type="http://schemas.openxmlformats.org/officeDocument/2006/relationships/image" Target="../media/image447.png"/><Relationship Id="rId20" Type="http://schemas.openxmlformats.org/officeDocument/2006/relationships/image" Target="../media/image448.png"/><Relationship Id="rId21" Type="http://schemas.openxmlformats.org/officeDocument/2006/relationships/image" Target="../media/image449.png"/><Relationship Id="rId22" Type="http://schemas.openxmlformats.org/officeDocument/2006/relationships/image" Target="../media/image450.png"/><Relationship Id="rId23" Type="http://schemas.openxmlformats.org/officeDocument/2006/relationships/image" Target="../media/image451.png"/><Relationship Id="rId24" Type="http://schemas.openxmlformats.org/officeDocument/2006/relationships/image" Target="../media/image452.png"/><Relationship Id="rId25" Type="http://schemas.openxmlformats.org/officeDocument/2006/relationships/image" Target="../media/image453.png"/><Relationship Id="rId26" Type="http://schemas.openxmlformats.org/officeDocument/2006/relationships/image" Target="../media/image454.png"/><Relationship Id="rId27" Type="http://schemas.openxmlformats.org/officeDocument/2006/relationships/image" Target="../media/image455.png"/><Relationship Id="rId28" Type="http://schemas.openxmlformats.org/officeDocument/2006/relationships/image" Target="../media/image456.png"/><Relationship Id="rId29" Type="http://schemas.openxmlformats.org/officeDocument/2006/relationships/image" Target="../media/image457.png"/><Relationship Id="rId30" Type="http://schemas.openxmlformats.org/officeDocument/2006/relationships/image" Target="../media/image458.png"/><Relationship Id="rId31" Type="http://schemas.openxmlformats.org/officeDocument/2006/relationships/image" Target="../media/image459.png"/><Relationship Id="rId32" Type="http://schemas.openxmlformats.org/officeDocument/2006/relationships/image" Target="../media/image460.png"/><Relationship Id="rId33" Type="http://schemas.openxmlformats.org/officeDocument/2006/relationships/image" Target="../media/image461.png"/><Relationship Id="rId34" Type="http://schemas.openxmlformats.org/officeDocument/2006/relationships/image" Target="../media/image462.png"/><Relationship Id="rId35" Type="http://schemas.openxmlformats.org/officeDocument/2006/relationships/image" Target="../media/image463.png"/><Relationship Id="rId36" Type="http://schemas.openxmlformats.org/officeDocument/2006/relationships/image" Target="../media/image464.png"/><Relationship Id="rId37" Type="http://schemas.openxmlformats.org/officeDocument/2006/relationships/image" Target="../media/image465.png"/><Relationship Id="rId38" Type="http://schemas.openxmlformats.org/officeDocument/2006/relationships/image" Target="../media/image466.png"/><Relationship Id="rId39" Type="http://schemas.openxmlformats.org/officeDocument/2006/relationships/image" Target="../media/image467.png"/><Relationship Id="rId40" Type="http://schemas.openxmlformats.org/officeDocument/2006/relationships/image" Target="../media/image468.png"/><Relationship Id="rId41" Type="http://schemas.openxmlformats.org/officeDocument/2006/relationships/image" Target="../media/image469.png"/><Relationship Id="rId42" Type="http://schemas.openxmlformats.org/officeDocument/2006/relationships/image" Target="../media/image470.png"/><Relationship Id="rId43" Type="http://schemas.openxmlformats.org/officeDocument/2006/relationships/image" Target="../media/image471.png"/><Relationship Id="rId44" Type="http://schemas.openxmlformats.org/officeDocument/2006/relationships/image" Target="../media/image472.png"/><Relationship Id="rId45" Type="http://schemas.openxmlformats.org/officeDocument/2006/relationships/image" Target="../media/image473.png"/><Relationship Id="rId46" Type="http://schemas.openxmlformats.org/officeDocument/2006/relationships/image" Target="../media/image474.png"/><Relationship Id="rId47" Type="http://schemas.openxmlformats.org/officeDocument/2006/relationships/image" Target="../media/image475.png"/><Relationship Id="rId48" Type="http://schemas.openxmlformats.org/officeDocument/2006/relationships/image" Target="../media/image476.png"/><Relationship Id="rId49" Type="http://schemas.openxmlformats.org/officeDocument/2006/relationships/image" Target="../media/image477.png"/><Relationship Id="rId50" Type="http://schemas.openxmlformats.org/officeDocument/2006/relationships/image" Target="../media/image478.png"/><Relationship Id="rId51" Type="http://schemas.openxmlformats.org/officeDocument/2006/relationships/image" Target="../media/image479.png"/><Relationship Id="rId52" Type="http://schemas.openxmlformats.org/officeDocument/2006/relationships/image" Target="../media/image480.png"/><Relationship Id="rId53" Type="http://schemas.openxmlformats.org/officeDocument/2006/relationships/image" Target="../media/image481.png"/><Relationship Id="rId54" Type="http://schemas.openxmlformats.org/officeDocument/2006/relationships/image" Target="../media/image482.png"/><Relationship Id="rId55" Type="http://schemas.openxmlformats.org/officeDocument/2006/relationships/image" Target="../media/image365.png"/><Relationship Id="rId56" Type="http://schemas.openxmlformats.org/officeDocument/2006/relationships/image" Target="../media/image483.png"/><Relationship Id="rId57" Type="http://schemas.openxmlformats.org/officeDocument/2006/relationships/image" Target="../media/image484.png"/><Relationship Id="rId58" Type="http://schemas.openxmlformats.org/officeDocument/2006/relationships/image" Target="../media/image485.png"/><Relationship Id="rId59" Type="http://schemas.openxmlformats.org/officeDocument/2006/relationships/image" Target="../media/image486.png"/><Relationship Id="rId60" Type="http://schemas.openxmlformats.org/officeDocument/2006/relationships/image" Target="../media/image487.png"/><Relationship Id="rId61" Type="http://schemas.openxmlformats.org/officeDocument/2006/relationships/image" Target="../media/image488.png"/><Relationship Id="rId62" Type="http://schemas.openxmlformats.org/officeDocument/2006/relationships/image" Target="../media/image489.png"/><Relationship Id="rId63" Type="http://schemas.openxmlformats.org/officeDocument/2006/relationships/image" Target="../media/image490.png"/><Relationship Id="rId64" Type="http://schemas.openxmlformats.org/officeDocument/2006/relationships/image" Target="../media/image491.png"/><Relationship Id="rId65" Type="http://schemas.openxmlformats.org/officeDocument/2006/relationships/image" Target="../media/image492.png"/><Relationship Id="rId66" Type="http://schemas.openxmlformats.org/officeDocument/2006/relationships/image" Target="../media/image493.png"/><Relationship Id="rId67" Type="http://schemas.openxmlformats.org/officeDocument/2006/relationships/image" Target="../media/image494.png"/><Relationship Id="rId68" Type="http://schemas.openxmlformats.org/officeDocument/2006/relationships/image" Target="../media/image495.png"/><Relationship Id="rId69" Type="http://schemas.openxmlformats.org/officeDocument/2006/relationships/image" Target="../media/image496.png"/><Relationship Id="rId70" Type="http://schemas.openxmlformats.org/officeDocument/2006/relationships/image" Target="../media/image497.png"/><Relationship Id="rId71" Type="http://schemas.openxmlformats.org/officeDocument/2006/relationships/image" Target="../media/image498.png"/><Relationship Id="rId72" Type="http://schemas.openxmlformats.org/officeDocument/2006/relationships/image" Target="../media/image499.png"/><Relationship Id="rId73" Type="http://schemas.openxmlformats.org/officeDocument/2006/relationships/image" Target="../media/image500.png"/><Relationship Id="rId74" Type="http://schemas.openxmlformats.org/officeDocument/2006/relationships/image" Target="../media/image501.png"/><Relationship Id="rId75" Type="http://schemas.openxmlformats.org/officeDocument/2006/relationships/image" Target="../media/image502.png"/><Relationship Id="rId76" Type="http://schemas.openxmlformats.org/officeDocument/2006/relationships/image" Target="../media/image503.png"/><Relationship Id="rId77" Type="http://schemas.openxmlformats.org/officeDocument/2006/relationships/image" Target="../media/image504.png"/><Relationship Id="rId78" Type="http://schemas.openxmlformats.org/officeDocument/2006/relationships/image" Target="../media/image505.png"/><Relationship Id="rId79" Type="http://schemas.openxmlformats.org/officeDocument/2006/relationships/image" Target="../media/image50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9.png"/><Relationship Id="rId3" Type="http://schemas.openxmlformats.org/officeDocument/2006/relationships/image" Target="../media/image510.png"/><Relationship Id="rId4" Type="http://schemas.openxmlformats.org/officeDocument/2006/relationships/image" Target="../media/image511.png"/><Relationship Id="rId5" Type="http://schemas.openxmlformats.org/officeDocument/2006/relationships/image" Target="../media/image512.png"/><Relationship Id="rId6" Type="http://schemas.openxmlformats.org/officeDocument/2006/relationships/image" Target="../media/image513.png"/><Relationship Id="rId7" Type="http://schemas.openxmlformats.org/officeDocument/2006/relationships/image" Target="../media/image514.png"/><Relationship Id="rId8" Type="http://schemas.openxmlformats.org/officeDocument/2006/relationships/image" Target="../media/image515.png"/><Relationship Id="rId9" Type="http://schemas.openxmlformats.org/officeDocument/2006/relationships/image" Target="../media/image516.png"/><Relationship Id="rId10" Type="http://schemas.openxmlformats.org/officeDocument/2006/relationships/image" Target="../media/image517.png"/><Relationship Id="rId11" Type="http://schemas.openxmlformats.org/officeDocument/2006/relationships/image" Target="../media/image518.png"/><Relationship Id="rId12" Type="http://schemas.openxmlformats.org/officeDocument/2006/relationships/image" Target="../media/image519.png"/><Relationship Id="rId13" Type="http://schemas.openxmlformats.org/officeDocument/2006/relationships/image" Target="../media/image365.png"/><Relationship Id="rId14" Type="http://schemas.openxmlformats.org/officeDocument/2006/relationships/image" Target="../media/image520.png"/><Relationship Id="rId15" Type="http://schemas.openxmlformats.org/officeDocument/2006/relationships/image" Target="../media/image521.png"/><Relationship Id="rId16" Type="http://schemas.openxmlformats.org/officeDocument/2006/relationships/image" Target="../media/image522.png"/><Relationship Id="rId17" Type="http://schemas.openxmlformats.org/officeDocument/2006/relationships/image" Target="../media/image523.png"/><Relationship Id="rId18" Type="http://schemas.openxmlformats.org/officeDocument/2006/relationships/image" Target="../media/image524.png"/><Relationship Id="rId19" Type="http://schemas.openxmlformats.org/officeDocument/2006/relationships/image" Target="../media/image525.png"/><Relationship Id="rId20" Type="http://schemas.openxmlformats.org/officeDocument/2006/relationships/image" Target="../media/image526.png"/><Relationship Id="rId21" Type="http://schemas.openxmlformats.org/officeDocument/2006/relationships/image" Target="../media/image527.png"/><Relationship Id="rId22" Type="http://schemas.openxmlformats.org/officeDocument/2006/relationships/image" Target="../media/image528.png"/><Relationship Id="rId23" Type="http://schemas.openxmlformats.org/officeDocument/2006/relationships/image" Target="../media/image529.png"/><Relationship Id="rId24" Type="http://schemas.openxmlformats.org/officeDocument/2006/relationships/image" Target="../media/image530.png"/><Relationship Id="rId25" Type="http://schemas.openxmlformats.org/officeDocument/2006/relationships/image" Target="../media/image531.png"/><Relationship Id="rId26" Type="http://schemas.openxmlformats.org/officeDocument/2006/relationships/image" Target="../media/image53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3.png"/><Relationship Id="rId3" Type="http://schemas.openxmlformats.org/officeDocument/2006/relationships/image" Target="../media/image534.png"/><Relationship Id="rId4" Type="http://schemas.openxmlformats.org/officeDocument/2006/relationships/image" Target="../media/image535.png"/><Relationship Id="rId5" Type="http://schemas.openxmlformats.org/officeDocument/2006/relationships/image" Target="../media/image536.png"/><Relationship Id="rId6" Type="http://schemas.openxmlformats.org/officeDocument/2006/relationships/image" Target="../media/image537.png"/><Relationship Id="rId7" Type="http://schemas.openxmlformats.org/officeDocument/2006/relationships/image" Target="../media/image538.png"/><Relationship Id="rId8" Type="http://schemas.openxmlformats.org/officeDocument/2006/relationships/image" Target="../media/image539.png"/><Relationship Id="rId9" Type="http://schemas.openxmlformats.org/officeDocument/2006/relationships/image" Target="../media/image540.png"/><Relationship Id="rId10" Type="http://schemas.openxmlformats.org/officeDocument/2006/relationships/image" Target="../media/image541.png"/><Relationship Id="rId11" Type="http://schemas.openxmlformats.org/officeDocument/2006/relationships/image" Target="../media/image542.png"/><Relationship Id="rId12" Type="http://schemas.openxmlformats.org/officeDocument/2006/relationships/image" Target="../media/image543.png"/><Relationship Id="rId13" Type="http://schemas.openxmlformats.org/officeDocument/2006/relationships/image" Target="../media/image544.png"/><Relationship Id="rId14" Type="http://schemas.openxmlformats.org/officeDocument/2006/relationships/image" Target="../media/image545.png"/><Relationship Id="rId15" Type="http://schemas.openxmlformats.org/officeDocument/2006/relationships/image" Target="../media/image546.png"/><Relationship Id="rId16" Type="http://schemas.openxmlformats.org/officeDocument/2006/relationships/image" Target="../media/image547.png"/><Relationship Id="rId17" Type="http://schemas.openxmlformats.org/officeDocument/2006/relationships/image" Target="../media/image548.png"/><Relationship Id="rId18" Type="http://schemas.openxmlformats.org/officeDocument/2006/relationships/image" Target="../media/image549.png"/><Relationship Id="rId19" Type="http://schemas.openxmlformats.org/officeDocument/2006/relationships/image" Target="../media/image550.png"/><Relationship Id="rId20" Type="http://schemas.openxmlformats.org/officeDocument/2006/relationships/image" Target="../media/image551.png"/><Relationship Id="rId21" Type="http://schemas.openxmlformats.org/officeDocument/2006/relationships/image" Target="../media/image552.png"/><Relationship Id="rId22" Type="http://schemas.openxmlformats.org/officeDocument/2006/relationships/image" Target="../media/image553.png"/><Relationship Id="rId23" Type="http://schemas.openxmlformats.org/officeDocument/2006/relationships/image" Target="../media/image554.png"/><Relationship Id="rId24" Type="http://schemas.openxmlformats.org/officeDocument/2006/relationships/image" Target="../media/image555.png"/><Relationship Id="rId25" Type="http://schemas.openxmlformats.org/officeDocument/2006/relationships/image" Target="../media/image556.png"/><Relationship Id="rId26" Type="http://schemas.openxmlformats.org/officeDocument/2006/relationships/image" Target="../media/image557.png"/><Relationship Id="rId27" Type="http://schemas.openxmlformats.org/officeDocument/2006/relationships/image" Target="../media/image558.png"/><Relationship Id="rId28" Type="http://schemas.openxmlformats.org/officeDocument/2006/relationships/image" Target="../media/image559.png"/><Relationship Id="rId29" Type="http://schemas.openxmlformats.org/officeDocument/2006/relationships/image" Target="../media/image560.png"/><Relationship Id="rId30" Type="http://schemas.openxmlformats.org/officeDocument/2006/relationships/image" Target="../media/image561.png"/><Relationship Id="rId31" Type="http://schemas.openxmlformats.org/officeDocument/2006/relationships/image" Target="../media/image562.png"/><Relationship Id="rId32" Type="http://schemas.openxmlformats.org/officeDocument/2006/relationships/image" Target="../media/image563.png"/><Relationship Id="rId33" Type="http://schemas.openxmlformats.org/officeDocument/2006/relationships/image" Target="../media/image56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image" Target="../media/image16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image" Target="../media/image176.pn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Relationship Id="rId11" Type="http://schemas.openxmlformats.org/officeDocument/2006/relationships/image" Target="../media/image179.png"/><Relationship Id="rId12" Type="http://schemas.openxmlformats.org/officeDocument/2006/relationships/image" Target="../media/image180.png"/><Relationship Id="rId13" Type="http://schemas.openxmlformats.org/officeDocument/2006/relationships/image" Target="../media/image181.png"/><Relationship Id="rId14" Type="http://schemas.openxmlformats.org/officeDocument/2006/relationships/image" Target="../media/image182.png"/><Relationship Id="rId15" Type="http://schemas.openxmlformats.org/officeDocument/2006/relationships/image" Target="../media/image183.png"/><Relationship Id="rId16" Type="http://schemas.openxmlformats.org/officeDocument/2006/relationships/image" Target="../media/image184.png"/><Relationship Id="rId17" Type="http://schemas.openxmlformats.org/officeDocument/2006/relationships/image" Target="../media/image185.png"/><Relationship Id="rId18" Type="http://schemas.openxmlformats.org/officeDocument/2006/relationships/image" Target="../media/image186.png"/><Relationship Id="rId19" Type="http://schemas.openxmlformats.org/officeDocument/2006/relationships/image" Target="../media/image187.png"/><Relationship Id="rId20" Type="http://schemas.openxmlformats.org/officeDocument/2006/relationships/image" Target="../media/image188.png"/><Relationship Id="rId21" Type="http://schemas.openxmlformats.org/officeDocument/2006/relationships/image" Target="../media/image189.png"/><Relationship Id="rId22" Type="http://schemas.openxmlformats.org/officeDocument/2006/relationships/image" Target="../media/image190.png"/><Relationship Id="rId23" Type="http://schemas.openxmlformats.org/officeDocument/2006/relationships/image" Target="../media/image191.png"/><Relationship Id="rId24" Type="http://schemas.openxmlformats.org/officeDocument/2006/relationships/image" Target="../media/image114.png"/><Relationship Id="rId25" Type="http://schemas.openxmlformats.org/officeDocument/2006/relationships/image" Target="../media/image192.png"/><Relationship Id="rId26" Type="http://schemas.openxmlformats.org/officeDocument/2006/relationships/image" Target="../media/image193.png"/><Relationship Id="rId27" Type="http://schemas.openxmlformats.org/officeDocument/2006/relationships/image" Target="../media/image194.png"/><Relationship Id="rId28" Type="http://schemas.openxmlformats.org/officeDocument/2006/relationships/image" Target="../media/image195.png"/><Relationship Id="rId29" Type="http://schemas.openxmlformats.org/officeDocument/2006/relationships/image" Target="../media/image196.png"/><Relationship Id="rId30" Type="http://schemas.openxmlformats.org/officeDocument/2006/relationships/image" Target="../media/image197.png"/><Relationship Id="rId31" Type="http://schemas.openxmlformats.org/officeDocument/2006/relationships/image" Target="../media/image198.png"/><Relationship Id="rId32" Type="http://schemas.openxmlformats.org/officeDocument/2006/relationships/image" Target="../media/image199.png"/><Relationship Id="rId33" Type="http://schemas.openxmlformats.org/officeDocument/2006/relationships/image" Target="../media/image200.png"/><Relationship Id="rId34" Type="http://schemas.openxmlformats.org/officeDocument/2006/relationships/image" Target="../media/image201.png"/><Relationship Id="rId35" Type="http://schemas.openxmlformats.org/officeDocument/2006/relationships/image" Target="../media/image202.png"/><Relationship Id="rId36" Type="http://schemas.openxmlformats.org/officeDocument/2006/relationships/image" Target="../media/image203.png"/><Relationship Id="rId37" Type="http://schemas.openxmlformats.org/officeDocument/2006/relationships/image" Target="../media/image204.png"/><Relationship Id="rId38" Type="http://schemas.openxmlformats.org/officeDocument/2006/relationships/image" Target="../media/image205.png"/><Relationship Id="rId39" Type="http://schemas.openxmlformats.org/officeDocument/2006/relationships/image" Target="../media/image206.png"/><Relationship Id="rId40" Type="http://schemas.openxmlformats.org/officeDocument/2006/relationships/image" Target="../media/image207.png"/><Relationship Id="rId41" Type="http://schemas.openxmlformats.org/officeDocument/2006/relationships/image" Target="../media/image208.png"/><Relationship Id="rId42" Type="http://schemas.openxmlformats.org/officeDocument/2006/relationships/image" Target="../media/image209.png"/><Relationship Id="rId43" Type="http://schemas.openxmlformats.org/officeDocument/2006/relationships/image" Target="../media/image210.png"/><Relationship Id="rId44" Type="http://schemas.openxmlformats.org/officeDocument/2006/relationships/image" Target="../media/image211.png"/><Relationship Id="rId45" Type="http://schemas.openxmlformats.org/officeDocument/2006/relationships/image" Target="../media/image212.png"/><Relationship Id="rId46" Type="http://schemas.openxmlformats.org/officeDocument/2006/relationships/image" Target="../media/image213.png"/><Relationship Id="rId47" Type="http://schemas.openxmlformats.org/officeDocument/2006/relationships/image" Target="../media/image214.png"/><Relationship Id="rId48" Type="http://schemas.openxmlformats.org/officeDocument/2006/relationships/image" Target="../media/image215.png"/><Relationship Id="rId49" Type="http://schemas.openxmlformats.org/officeDocument/2006/relationships/image" Target="../media/image216.png"/><Relationship Id="rId50" Type="http://schemas.openxmlformats.org/officeDocument/2006/relationships/image" Target="../media/image217.png"/><Relationship Id="rId51" Type="http://schemas.openxmlformats.org/officeDocument/2006/relationships/image" Target="../media/image218.png"/><Relationship Id="rId52" Type="http://schemas.openxmlformats.org/officeDocument/2006/relationships/image" Target="../media/image219.png"/><Relationship Id="rId53" Type="http://schemas.openxmlformats.org/officeDocument/2006/relationships/image" Target="../media/image220.png"/><Relationship Id="rId54" Type="http://schemas.openxmlformats.org/officeDocument/2006/relationships/image" Target="../media/image221.png"/><Relationship Id="rId55" Type="http://schemas.openxmlformats.org/officeDocument/2006/relationships/image" Target="../media/image222.png"/><Relationship Id="rId56" Type="http://schemas.openxmlformats.org/officeDocument/2006/relationships/image" Target="../media/image223.png"/><Relationship Id="rId57" Type="http://schemas.openxmlformats.org/officeDocument/2006/relationships/image" Target="../media/image224.png"/><Relationship Id="rId58" Type="http://schemas.openxmlformats.org/officeDocument/2006/relationships/image" Target="../media/image225.png"/><Relationship Id="rId59" Type="http://schemas.openxmlformats.org/officeDocument/2006/relationships/image" Target="../media/image226.png"/><Relationship Id="rId60" Type="http://schemas.openxmlformats.org/officeDocument/2006/relationships/image" Target="../media/image227.png"/><Relationship Id="rId61" Type="http://schemas.openxmlformats.org/officeDocument/2006/relationships/image" Target="../media/image228.png"/><Relationship Id="rId62" Type="http://schemas.openxmlformats.org/officeDocument/2006/relationships/image" Target="../media/image229.png"/><Relationship Id="rId63" Type="http://schemas.openxmlformats.org/officeDocument/2006/relationships/image" Target="../media/image230.png"/><Relationship Id="rId64" Type="http://schemas.openxmlformats.org/officeDocument/2006/relationships/image" Target="../media/image231.png"/><Relationship Id="rId65" Type="http://schemas.openxmlformats.org/officeDocument/2006/relationships/image" Target="../media/image232.png"/><Relationship Id="rId66" Type="http://schemas.openxmlformats.org/officeDocument/2006/relationships/image" Target="../media/image233.png"/><Relationship Id="rId67" Type="http://schemas.openxmlformats.org/officeDocument/2006/relationships/image" Target="../media/image234.png"/><Relationship Id="rId68" Type="http://schemas.openxmlformats.org/officeDocument/2006/relationships/image" Target="../media/image235.png"/><Relationship Id="rId69" Type="http://schemas.openxmlformats.org/officeDocument/2006/relationships/image" Target="../media/image236.png"/><Relationship Id="rId70" Type="http://schemas.openxmlformats.org/officeDocument/2006/relationships/image" Target="../media/image237.png"/><Relationship Id="rId71" Type="http://schemas.openxmlformats.org/officeDocument/2006/relationships/image" Target="../media/image238.png"/><Relationship Id="rId72" Type="http://schemas.openxmlformats.org/officeDocument/2006/relationships/image" Target="../media/image239.png"/><Relationship Id="rId73" Type="http://schemas.openxmlformats.org/officeDocument/2006/relationships/image" Target="../media/image240.png"/><Relationship Id="rId74" Type="http://schemas.openxmlformats.org/officeDocument/2006/relationships/image" Target="../media/image241.png"/><Relationship Id="rId75" Type="http://schemas.openxmlformats.org/officeDocument/2006/relationships/image" Target="../media/image242.png"/><Relationship Id="rId76" Type="http://schemas.openxmlformats.org/officeDocument/2006/relationships/image" Target="../media/image243.png"/><Relationship Id="rId77" Type="http://schemas.openxmlformats.org/officeDocument/2006/relationships/image" Target="../media/image244.png"/><Relationship Id="rId78" Type="http://schemas.openxmlformats.org/officeDocument/2006/relationships/image" Target="../media/image245.png"/><Relationship Id="rId79" Type="http://schemas.openxmlformats.org/officeDocument/2006/relationships/image" Target="../media/image246.png"/><Relationship Id="rId80" Type="http://schemas.openxmlformats.org/officeDocument/2006/relationships/image" Target="../media/image247.png"/><Relationship Id="rId81" Type="http://schemas.openxmlformats.org/officeDocument/2006/relationships/image" Target="../media/image24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9.png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png"/><Relationship Id="rId6" Type="http://schemas.openxmlformats.org/officeDocument/2006/relationships/image" Target="../media/image253.png"/><Relationship Id="rId7" Type="http://schemas.openxmlformats.org/officeDocument/2006/relationships/image" Target="../media/image254.png"/><Relationship Id="rId8" Type="http://schemas.openxmlformats.org/officeDocument/2006/relationships/image" Target="../media/image255.png"/><Relationship Id="rId9" Type="http://schemas.openxmlformats.org/officeDocument/2006/relationships/image" Target="../media/image256.png"/><Relationship Id="rId10" Type="http://schemas.openxmlformats.org/officeDocument/2006/relationships/image" Target="../media/image257.png"/><Relationship Id="rId11" Type="http://schemas.openxmlformats.org/officeDocument/2006/relationships/image" Target="../media/image258.png"/><Relationship Id="rId12" Type="http://schemas.openxmlformats.org/officeDocument/2006/relationships/image" Target="../media/image259.png"/><Relationship Id="rId13" Type="http://schemas.openxmlformats.org/officeDocument/2006/relationships/image" Target="../media/image260.png"/><Relationship Id="rId14" Type="http://schemas.openxmlformats.org/officeDocument/2006/relationships/image" Target="../media/image261.png"/><Relationship Id="rId15" Type="http://schemas.openxmlformats.org/officeDocument/2006/relationships/image" Target="../media/image262.png"/><Relationship Id="rId16" Type="http://schemas.openxmlformats.org/officeDocument/2006/relationships/image" Target="../media/image263.png"/><Relationship Id="rId17" Type="http://schemas.openxmlformats.org/officeDocument/2006/relationships/image" Target="../media/image264.png"/><Relationship Id="rId18" Type="http://schemas.openxmlformats.org/officeDocument/2006/relationships/image" Target="../media/image265.png"/><Relationship Id="rId19" Type="http://schemas.openxmlformats.org/officeDocument/2006/relationships/image" Target="../media/image266.png"/><Relationship Id="rId20" Type="http://schemas.openxmlformats.org/officeDocument/2006/relationships/image" Target="../media/image267.png"/><Relationship Id="rId21" Type="http://schemas.openxmlformats.org/officeDocument/2006/relationships/image" Target="../media/image268.png"/><Relationship Id="rId22" Type="http://schemas.openxmlformats.org/officeDocument/2006/relationships/image" Target="../media/image269.png"/><Relationship Id="rId23" Type="http://schemas.openxmlformats.org/officeDocument/2006/relationships/image" Target="../media/image270.png"/><Relationship Id="rId24" Type="http://schemas.openxmlformats.org/officeDocument/2006/relationships/image" Target="../media/image271.png"/><Relationship Id="rId25" Type="http://schemas.openxmlformats.org/officeDocument/2006/relationships/image" Target="../media/image272.png"/><Relationship Id="rId26" Type="http://schemas.openxmlformats.org/officeDocument/2006/relationships/image" Target="../media/image273.png"/><Relationship Id="rId27" Type="http://schemas.openxmlformats.org/officeDocument/2006/relationships/image" Target="../media/image274.png"/><Relationship Id="rId28" Type="http://schemas.openxmlformats.org/officeDocument/2006/relationships/image" Target="../media/image275.png"/><Relationship Id="rId29" Type="http://schemas.openxmlformats.org/officeDocument/2006/relationships/image" Target="../media/image276.png"/><Relationship Id="rId30" Type="http://schemas.openxmlformats.org/officeDocument/2006/relationships/image" Target="../media/image277.png"/><Relationship Id="rId31" Type="http://schemas.openxmlformats.org/officeDocument/2006/relationships/image" Target="../media/image278.png"/><Relationship Id="rId32" Type="http://schemas.openxmlformats.org/officeDocument/2006/relationships/image" Target="../media/image279.png"/><Relationship Id="rId33" Type="http://schemas.openxmlformats.org/officeDocument/2006/relationships/image" Target="../media/image280.png"/><Relationship Id="rId34" Type="http://schemas.openxmlformats.org/officeDocument/2006/relationships/image" Target="../media/image281.png"/><Relationship Id="rId35" Type="http://schemas.openxmlformats.org/officeDocument/2006/relationships/image" Target="../media/image282.png"/><Relationship Id="rId36" Type="http://schemas.openxmlformats.org/officeDocument/2006/relationships/image" Target="../media/image283.png"/><Relationship Id="rId37" Type="http://schemas.openxmlformats.org/officeDocument/2006/relationships/image" Target="../media/image284.png"/><Relationship Id="rId38" Type="http://schemas.openxmlformats.org/officeDocument/2006/relationships/image" Target="../media/image285.png"/><Relationship Id="rId39" Type="http://schemas.openxmlformats.org/officeDocument/2006/relationships/image" Target="../media/image286.png"/><Relationship Id="rId40" Type="http://schemas.openxmlformats.org/officeDocument/2006/relationships/image" Target="../media/image287.png"/><Relationship Id="rId41" Type="http://schemas.openxmlformats.org/officeDocument/2006/relationships/image" Target="../media/image288.png"/><Relationship Id="rId42" Type="http://schemas.openxmlformats.org/officeDocument/2006/relationships/image" Target="../media/image289.png"/><Relationship Id="rId43" Type="http://schemas.openxmlformats.org/officeDocument/2006/relationships/image" Target="../media/image290.png"/><Relationship Id="rId44" Type="http://schemas.openxmlformats.org/officeDocument/2006/relationships/image" Target="../media/image291.png"/><Relationship Id="rId45" Type="http://schemas.openxmlformats.org/officeDocument/2006/relationships/image" Target="../media/image292.png"/><Relationship Id="rId46" Type="http://schemas.openxmlformats.org/officeDocument/2006/relationships/image" Target="../media/image293.png"/><Relationship Id="rId47" Type="http://schemas.openxmlformats.org/officeDocument/2006/relationships/image" Target="../media/image294.png"/><Relationship Id="rId48" Type="http://schemas.openxmlformats.org/officeDocument/2006/relationships/image" Target="../media/image295.png"/><Relationship Id="rId49" Type="http://schemas.openxmlformats.org/officeDocument/2006/relationships/image" Target="../media/image296.png"/><Relationship Id="rId50" Type="http://schemas.openxmlformats.org/officeDocument/2006/relationships/image" Target="../media/image297.png"/><Relationship Id="rId51" Type="http://schemas.openxmlformats.org/officeDocument/2006/relationships/image" Target="../media/image29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Drawing"/>
          <p:cNvGrpSpPr/>
          <p:nvPr/>
        </p:nvGrpSpPr>
        <p:grpSpPr>
          <a:xfrm>
            <a:off x="1085850" y="1631949"/>
            <a:ext cx="11687262" cy="7945460"/>
            <a:chOff x="0" y="0"/>
            <a:chExt cx="11687261" cy="7945458"/>
          </a:xfrm>
        </p:grpSpPr>
        <p:sp>
          <p:nvSpPr>
            <p:cNvPr id="119" name="Line"/>
            <p:cNvSpPr/>
            <p:nvPr/>
          </p:nvSpPr>
          <p:spPr>
            <a:xfrm>
              <a:off x="0" y="190500"/>
              <a:ext cx="425450" cy="5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946"/>
                  </a:moveTo>
                  <a:cubicBezTo>
                    <a:pt x="537" y="4020"/>
                    <a:pt x="1075" y="7095"/>
                    <a:pt x="1827" y="10091"/>
                  </a:cubicBezTo>
                  <a:cubicBezTo>
                    <a:pt x="2579" y="13086"/>
                    <a:pt x="3546" y="16003"/>
                    <a:pt x="4191" y="17698"/>
                  </a:cubicBezTo>
                  <a:cubicBezTo>
                    <a:pt x="4836" y="19393"/>
                    <a:pt x="5158" y="19866"/>
                    <a:pt x="5534" y="20220"/>
                  </a:cubicBezTo>
                  <a:cubicBezTo>
                    <a:pt x="5910" y="20575"/>
                    <a:pt x="6340" y="20812"/>
                    <a:pt x="6716" y="20772"/>
                  </a:cubicBezTo>
                  <a:cubicBezTo>
                    <a:pt x="7093" y="20733"/>
                    <a:pt x="7415" y="20418"/>
                    <a:pt x="7684" y="19629"/>
                  </a:cubicBezTo>
                  <a:cubicBezTo>
                    <a:pt x="7952" y="18841"/>
                    <a:pt x="8167" y="17580"/>
                    <a:pt x="8436" y="16634"/>
                  </a:cubicBezTo>
                  <a:cubicBezTo>
                    <a:pt x="8704" y="15688"/>
                    <a:pt x="9027" y="15057"/>
                    <a:pt x="9457" y="14663"/>
                  </a:cubicBezTo>
                  <a:cubicBezTo>
                    <a:pt x="9887" y="14269"/>
                    <a:pt x="10424" y="14111"/>
                    <a:pt x="10907" y="14347"/>
                  </a:cubicBezTo>
                  <a:cubicBezTo>
                    <a:pt x="11391" y="14584"/>
                    <a:pt x="11821" y="15215"/>
                    <a:pt x="12519" y="16279"/>
                  </a:cubicBezTo>
                  <a:cubicBezTo>
                    <a:pt x="13218" y="17343"/>
                    <a:pt x="14185" y="18841"/>
                    <a:pt x="14830" y="19747"/>
                  </a:cubicBezTo>
                  <a:cubicBezTo>
                    <a:pt x="15475" y="20654"/>
                    <a:pt x="15797" y="20969"/>
                    <a:pt x="16281" y="21206"/>
                  </a:cubicBezTo>
                  <a:cubicBezTo>
                    <a:pt x="16764" y="21442"/>
                    <a:pt x="17409" y="21600"/>
                    <a:pt x="17839" y="21442"/>
                  </a:cubicBezTo>
                  <a:cubicBezTo>
                    <a:pt x="18269" y="21285"/>
                    <a:pt x="18484" y="20812"/>
                    <a:pt x="18645" y="19235"/>
                  </a:cubicBezTo>
                  <a:cubicBezTo>
                    <a:pt x="18806" y="17658"/>
                    <a:pt x="18913" y="14978"/>
                    <a:pt x="19021" y="12219"/>
                  </a:cubicBezTo>
                  <a:cubicBezTo>
                    <a:pt x="19128" y="9460"/>
                    <a:pt x="19236" y="6622"/>
                    <a:pt x="19290" y="4730"/>
                  </a:cubicBezTo>
                  <a:cubicBezTo>
                    <a:pt x="19343" y="2838"/>
                    <a:pt x="19343" y="1892"/>
                    <a:pt x="19451" y="1182"/>
                  </a:cubicBezTo>
                  <a:cubicBezTo>
                    <a:pt x="19558" y="473"/>
                    <a:pt x="19773" y="0"/>
                    <a:pt x="20149" y="0"/>
                  </a:cubicBezTo>
                  <a:cubicBezTo>
                    <a:pt x="20525" y="0"/>
                    <a:pt x="21063" y="473"/>
                    <a:pt x="21600" y="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504613" y="129116"/>
              <a:ext cx="358987" cy="52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09" fill="norm" stroke="1" extrusionOk="0">
                  <a:moveTo>
                    <a:pt x="6644" y="15662"/>
                  </a:moveTo>
                  <a:cubicBezTo>
                    <a:pt x="6139" y="14716"/>
                    <a:pt x="5634" y="13769"/>
                    <a:pt x="5065" y="13210"/>
                  </a:cubicBezTo>
                  <a:cubicBezTo>
                    <a:pt x="4497" y="12650"/>
                    <a:pt x="3865" y="12478"/>
                    <a:pt x="3360" y="12564"/>
                  </a:cubicBezTo>
                  <a:cubicBezTo>
                    <a:pt x="2855" y="12650"/>
                    <a:pt x="2476" y="12994"/>
                    <a:pt x="1844" y="14113"/>
                  </a:cubicBezTo>
                  <a:cubicBezTo>
                    <a:pt x="1212" y="15232"/>
                    <a:pt x="328" y="17125"/>
                    <a:pt x="76" y="18588"/>
                  </a:cubicBezTo>
                  <a:cubicBezTo>
                    <a:pt x="-177" y="20051"/>
                    <a:pt x="202" y="21084"/>
                    <a:pt x="1212" y="21342"/>
                  </a:cubicBezTo>
                  <a:cubicBezTo>
                    <a:pt x="2223" y="21600"/>
                    <a:pt x="3865" y="21084"/>
                    <a:pt x="5002" y="20309"/>
                  </a:cubicBezTo>
                  <a:cubicBezTo>
                    <a:pt x="6139" y="19535"/>
                    <a:pt x="6770" y="18502"/>
                    <a:pt x="7212" y="17771"/>
                  </a:cubicBezTo>
                  <a:cubicBezTo>
                    <a:pt x="7655" y="17039"/>
                    <a:pt x="7907" y="16609"/>
                    <a:pt x="8097" y="16695"/>
                  </a:cubicBezTo>
                  <a:cubicBezTo>
                    <a:pt x="8286" y="16781"/>
                    <a:pt x="8412" y="17383"/>
                    <a:pt x="8539" y="17900"/>
                  </a:cubicBezTo>
                  <a:cubicBezTo>
                    <a:pt x="8665" y="18416"/>
                    <a:pt x="8791" y="18846"/>
                    <a:pt x="9360" y="19320"/>
                  </a:cubicBezTo>
                  <a:cubicBezTo>
                    <a:pt x="9928" y="19793"/>
                    <a:pt x="10939" y="20309"/>
                    <a:pt x="11634" y="20395"/>
                  </a:cubicBezTo>
                  <a:cubicBezTo>
                    <a:pt x="12328" y="20481"/>
                    <a:pt x="12707" y="20137"/>
                    <a:pt x="13402" y="18545"/>
                  </a:cubicBezTo>
                  <a:cubicBezTo>
                    <a:pt x="14097" y="16953"/>
                    <a:pt x="15107" y="14113"/>
                    <a:pt x="15676" y="11273"/>
                  </a:cubicBezTo>
                  <a:cubicBezTo>
                    <a:pt x="16244" y="8433"/>
                    <a:pt x="16370" y="5594"/>
                    <a:pt x="16434" y="3916"/>
                  </a:cubicBezTo>
                  <a:cubicBezTo>
                    <a:pt x="16497" y="2237"/>
                    <a:pt x="16497" y="1721"/>
                    <a:pt x="16307" y="1162"/>
                  </a:cubicBezTo>
                  <a:cubicBezTo>
                    <a:pt x="16118" y="602"/>
                    <a:pt x="15739" y="0"/>
                    <a:pt x="15423" y="0"/>
                  </a:cubicBezTo>
                  <a:cubicBezTo>
                    <a:pt x="15107" y="0"/>
                    <a:pt x="14855" y="602"/>
                    <a:pt x="14665" y="2324"/>
                  </a:cubicBezTo>
                  <a:cubicBezTo>
                    <a:pt x="14476" y="4045"/>
                    <a:pt x="14349" y="6884"/>
                    <a:pt x="14728" y="9638"/>
                  </a:cubicBezTo>
                  <a:cubicBezTo>
                    <a:pt x="15107" y="12392"/>
                    <a:pt x="15991" y="15060"/>
                    <a:pt x="16812" y="16652"/>
                  </a:cubicBezTo>
                  <a:cubicBezTo>
                    <a:pt x="17634" y="18244"/>
                    <a:pt x="18391" y="18760"/>
                    <a:pt x="19149" y="18889"/>
                  </a:cubicBezTo>
                  <a:cubicBezTo>
                    <a:pt x="19907" y="19018"/>
                    <a:pt x="20665" y="18760"/>
                    <a:pt x="21423" y="18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965978" y="42135"/>
              <a:ext cx="202422" cy="58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95" fill="norm" stroke="1" extrusionOk="0">
                  <a:moveTo>
                    <a:pt x="10606" y="16051"/>
                  </a:moveTo>
                  <a:cubicBezTo>
                    <a:pt x="9493" y="15503"/>
                    <a:pt x="8380" y="14955"/>
                    <a:pt x="7266" y="14681"/>
                  </a:cubicBezTo>
                  <a:cubicBezTo>
                    <a:pt x="6153" y="14407"/>
                    <a:pt x="5039" y="14407"/>
                    <a:pt x="3703" y="15072"/>
                  </a:cubicBezTo>
                  <a:cubicBezTo>
                    <a:pt x="2367" y="15738"/>
                    <a:pt x="808" y="17068"/>
                    <a:pt x="252" y="18164"/>
                  </a:cubicBezTo>
                  <a:cubicBezTo>
                    <a:pt x="-305" y="19259"/>
                    <a:pt x="140" y="20120"/>
                    <a:pt x="808" y="20668"/>
                  </a:cubicBezTo>
                  <a:cubicBezTo>
                    <a:pt x="1476" y="21216"/>
                    <a:pt x="2367" y="21451"/>
                    <a:pt x="3369" y="21490"/>
                  </a:cubicBezTo>
                  <a:cubicBezTo>
                    <a:pt x="4371" y="21529"/>
                    <a:pt x="5485" y="21372"/>
                    <a:pt x="7155" y="20355"/>
                  </a:cubicBezTo>
                  <a:cubicBezTo>
                    <a:pt x="8825" y="19338"/>
                    <a:pt x="11052" y="17459"/>
                    <a:pt x="12276" y="15033"/>
                  </a:cubicBezTo>
                  <a:cubicBezTo>
                    <a:pt x="13501" y="12607"/>
                    <a:pt x="13724" y="9633"/>
                    <a:pt x="13613" y="7207"/>
                  </a:cubicBezTo>
                  <a:cubicBezTo>
                    <a:pt x="13501" y="4781"/>
                    <a:pt x="13056" y="2903"/>
                    <a:pt x="12610" y="1690"/>
                  </a:cubicBezTo>
                  <a:cubicBezTo>
                    <a:pt x="12165" y="477"/>
                    <a:pt x="11720" y="-71"/>
                    <a:pt x="11274" y="7"/>
                  </a:cubicBezTo>
                  <a:cubicBezTo>
                    <a:pt x="10829" y="86"/>
                    <a:pt x="10384" y="790"/>
                    <a:pt x="10495" y="2668"/>
                  </a:cubicBezTo>
                  <a:cubicBezTo>
                    <a:pt x="10606" y="4546"/>
                    <a:pt x="11274" y="7599"/>
                    <a:pt x="12610" y="10181"/>
                  </a:cubicBezTo>
                  <a:cubicBezTo>
                    <a:pt x="13947" y="12764"/>
                    <a:pt x="15951" y="14877"/>
                    <a:pt x="17509" y="16051"/>
                  </a:cubicBezTo>
                  <a:cubicBezTo>
                    <a:pt x="19068" y="17225"/>
                    <a:pt x="20182" y="17459"/>
                    <a:pt x="21295" y="17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293283" y="69850"/>
              <a:ext cx="8467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85"/>
                    <a:pt x="0" y="9969"/>
                    <a:pt x="0" y="13569"/>
                  </a:cubicBezTo>
                  <a:cubicBezTo>
                    <a:pt x="0" y="17169"/>
                    <a:pt x="10800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388198" y="292100"/>
              <a:ext cx="95236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7" h="21600" fill="norm" stroke="1" extrusionOk="0">
                  <a:moveTo>
                    <a:pt x="16721" y="0"/>
                  </a:moveTo>
                  <a:cubicBezTo>
                    <a:pt x="11771" y="670"/>
                    <a:pt x="6821" y="1340"/>
                    <a:pt x="3671" y="2512"/>
                  </a:cubicBezTo>
                  <a:cubicBezTo>
                    <a:pt x="521" y="3684"/>
                    <a:pt x="-829" y="5358"/>
                    <a:pt x="521" y="7200"/>
                  </a:cubicBezTo>
                  <a:cubicBezTo>
                    <a:pt x="1871" y="9042"/>
                    <a:pt x="5921" y="11051"/>
                    <a:pt x="9746" y="12809"/>
                  </a:cubicBezTo>
                  <a:cubicBezTo>
                    <a:pt x="13571" y="14567"/>
                    <a:pt x="17171" y="16074"/>
                    <a:pt x="18971" y="17330"/>
                  </a:cubicBezTo>
                  <a:cubicBezTo>
                    <a:pt x="20771" y="18586"/>
                    <a:pt x="20771" y="19591"/>
                    <a:pt x="18296" y="20260"/>
                  </a:cubicBezTo>
                  <a:cubicBezTo>
                    <a:pt x="15821" y="20930"/>
                    <a:pt x="10871" y="21265"/>
                    <a:pt x="59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2026155" y="31750"/>
              <a:ext cx="88395" cy="47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07" fill="norm" stroke="1" extrusionOk="0">
                  <a:moveTo>
                    <a:pt x="19934" y="0"/>
                  </a:moveTo>
                  <a:cubicBezTo>
                    <a:pt x="15820" y="2581"/>
                    <a:pt x="11706" y="5161"/>
                    <a:pt x="8363" y="8076"/>
                  </a:cubicBezTo>
                  <a:cubicBezTo>
                    <a:pt x="5020" y="10991"/>
                    <a:pt x="2448" y="14241"/>
                    <a:pt x="1163" y="16343"/>
                  </a:cubicBezTo>
                  <a:cubicBezTo>
                    <a:pt x="-123" y="18446"/>
                    <a:pt x="-123" y="19402"/>
                    <a:pt x="134" y="20119"/>
                  </a:cubicBezTo>
                  <a:cubicBezTo>
                    <a:pt x="391" y="20835"/>
                    <a:pt x="906" y="21313"/>
                    <a:pt x="4506" y="21457"/>
                  </a:cubicBezTo>
                  <a:cubicBezTo>
                    <a:pt x="8106" y="21600"/>
                    <a:pt x="14791" y="21409"/>
                    <a:pt x="21477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966792" y="298450"/>
              <a:ext cx="109658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6442" y="21600"/>
                  </a:moveTo>
                  <a:cubicBezTo>
                    <a:pt x="3589" y="21600"/>
                    <a:pt x="737" y="21600"/>
                    <a:pt x="125" y="19800"/>
                  </a:cubicBezTo>
                  <a:cubicBezTo>
                    <a:pt x="-486" y="18000"/>
                    <a:pt x="1144" y="14400"/>
                    <a:pt x="5016" y="10800"/>
                  </a:cubicBezTo>
                  <a:cubicBezTo>
                    <a:pt x="8888" y="7200"/>
                    <a:pt x="15001" y="3600"/>
                    <a:pt x="211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199343" y="265224"/>
              <a:ext cx="82289" cy="21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329" fill="norm" stroke="1" extrusionOk="0">
                  <a:moveTo>
                    <a:pt x="2603" y="9491"/>
                  </a:moveTo>
                  <a:cubicBezTo>
                    <a:pt x="8398" y="7414"/>
                    <a:pt x="14193" y="5337"/>
                    <a:pt x="17354" y="3675"/>
                  </a:cubicBezTo>
                  <a:cubicBezTo>
                    <a:pt x="20515" y="2014"/>
                    <a:pt x="21042" y="767"/>
                    <a:pt x="19988" y="248"/>
                  </a:cubicBezTo>
                  <a:cubicBezTo>
                    <a:pt x="18935" y="-271"/>
                    <a:pt x="16301" y="-63"/>
                    <a:pt x="12613" y="1702"/>
                  </a:cubicBezTo>
                  <a:cubicBezTo>
                    <a:pt x="8925" y="3467"/>
                    <a:pt x="4183" y="6791"/>
                    <a:pt x="1813" y="9594"/>
                  </a:cubicBezTo>
                  <a:cubicBezTo>
                    <a:pt x="-558" y="12398"/>
                    <a:pt x="-558" y="14683"/>
                    <a:pt x="1549" y="16552"/>
                  </a:cubicBezTo>
                  <a:cubicBezTo>
                    <a:pt x="3657" y="18421"/>
                    <a:pt x="7871" y="19875"/>
                    <a:pt x="12086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387084" y="254000"/>
              <a:ext cx="89417" cy="243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17" fill="norm" stroke="1" extrusionOk="0">
                  <a:moveTo>
                    <a:pt x="21220" y="0"/>
                  </a:moveTo>
                  <a:cubicBezTo>
                    <a:pt x="15694" y="0"/>
                    <a:pt x="10169" y="0"/>
                    <a:pt x="6401" y="279"/>
                  </a:cubicBezTo>
                  <a:cubicBezTo>
                    <a:pt x="2634" y="559"/>
                    <a:pt x="625" y="1117"/>
                    <a:pt x="122" y="2700"/>
                  </a:cubicBezTo>
                  <a:cubicBezTo>
                    <a:pt x="-380" y="4283"/>
                    <a:pt x="625" y="6890"/>
                    <a:pt x="3890" y="9590"/>
                  </a:cubicBezTo>
                  <a:cubicBezTo>
                    <a:pt x="7155" y="12290"/>
                    <a:pt x="12680" y="15083"/>
                    <a:pt x="15443" y="17038"/>
                  </a:cubicBezTo>
                  <a:cubicBezTo>
                    <a:pt x="18206" y="18993"/>
                    <a:pt x="18206" y="20110"/>
                    <a:pt x="16950" y="20762"/>
                  </a:cubicBezTo>
                  <a:cubicBezTo>
                    <a:pt x="15694" y="21414"/>
                    <a:pt x="13183" y="21600"/>
                    <a:pt x="11425" y="21228"/>
                  </a:cubicBezTo>
                  <a:cubicBezTo>
                    <a:pt x="9667" y="20855"/>
                    <a:pt x="8662" y="19924"/>
                    <a:pt x="8160" y="18993"/>
                  </a:cubicBezTo>
                  <a:cubicBezTo>
                    <a:pt x="7657" y="18062"/>
                    <a:pt x="7657" y="17131"/>
                    <a:pt x="7657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578525" y="0"/>
              <a:ext cx="69426" cy="48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42" fill="norm" stroke="1" extrusionOk="0">
                  <a:moveTo>
                    <a:pt x="9686" y="0"/>
                  </a:moveTo>
                  <a:cubicBezTo>
                    <a:pt x="8377" y="3086"/>
                    <a:pt x="7068" y="6171"/>
                    <a:pt x="5432" y="9304"/>
                  </a:cubicBezTo>
                  <a:cubicBezTo>
                    <a:pt x="3795" y="12436"/>
                    <a:pt x="1832" y="15616"/>
                    <a:pt x="850" y="17439"/>
                  </a:cubicBezTo>
                  <a:cubicBezTo>
                    <a:pt x="-132" y="19262"/>
                    <a:pt x="-132" y="19730"/>
                    <a:pt x="195" y="20197"/>
                  </a:cubicBezTo>
                  <a:cubicBezTo>
                    <a:pt x="523" y="20665"/>
                    <a:pt x="1177" y="21132"/>
                    <a:pt x="3141" y="21366"/>
                  </a:cubicBezTo>
                  <a:cubicBezTo>
                    <a:pt x="5104" y="21600"/>
                    <a:pt x="8377" y="21600"/>
                    <a:pt x="11650" y="21366"/>
                  </a:cubicBezTo>
                  <a:cubicBezTo>
                    <a:pt x="14923" y="21132"/>
                    <a:pt x="18195" y="20665"/>
                    <a:pt x="21468" y="20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584450" y="26035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99155" y="679450"/>
              <a:ext cx="2771045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9" y="21600"/>
                  </a:moveTo>
                  <a:cubicBezTo>
                    <a:pt x="2" y="20850"/>
                    <a:pt x="-14" y="20100"/>
                    <a:pt x="19" y="19650"/>
                  </a:cubicBezTo>
                  <a:cubicBezTo>
                    <a:pt x="52" y="19200"/>
                    <a:pt x="134" y="19050"/>
                    <a:pt x="456" y="18750"/>
                  </a:cubicBezTo>
                  <a:cubicBezTo>
                    <a:pt x="777" y="18450"/>
                    <a:pt x="1338" y="18000"/>
                    <a:pt x="1899" y="17550"/>
                  </a:cubicBezTo>
                  <a:cubicBezTo>
                    <a:pt x="2459" y="17100"/>
                    <a:pt x="3020" y="16650"/>
                    <a:pt x="3597" y="16200"/>
                  </a:cubicBezTo>
                  <a:cubicBezTo>
                    <a:pt x="4174" y="15750"/>
                    <a:pt x="4768" y="15300"/>
                    <a:pt x="5328" y="14850"/>
                  </a:cubicBezTo>
                  <a:cubicBezTo>
                    <a:pt x="5889" y="14400"/>
                    <a:pt x="6417" y="13950"/>
                    <a:pt x="6985" y="13425"/>
                  </a:cubicBezTo>
                  <a:cubicBezTo>
                    <a:pt x="7554" y="12900"/>
                    <a:pt x="8164" y="12300"/>
                    <a:pt x="8799" y="11625"/>
                  </a:cubicBezTo>
                  <a:cubicBezTo>
                    <a:pt x="9434" y="10950"/>
                    <a:pt x="10093" y="10200"/>
                    <a:pt x="10761" y="9525"/>
                  </a:cubicBezTo>
                  <a:cubicBezTo>
                    <a:pt x="11429" y="8850"/>
                    <a:pt x="12105" y="8250"/>
                    <a:pt x="12773" y="7650"/>
                  </a:cubicBezTo>
                  <a:cubicBezTo>
                    <a:pt x="13441" y="7050"/>
                    <a:pt x="14100" y="6450"/>
                    <a:pt x="14760" y="5850"/>
                  </a:cubicBezTo>
                  <a:cubicBezTo>
                    <a:pt x="15419" y="5250"/>
                    <a:pt x="16079" y="4650"/>
                    <a:pt x="16689" y="4200"/>
                  </a:cubicBezTo>
                  <a:cubicBezTo>
                    <a:pt x="17299" y="3750"/>
                    <a:pt x="17860" y="3450"/>
                    <a:pt x="18560" y="2925"/>
                  </a:cubicBezTo>
                  <a:cubicBezTo>
                    <a:pt x="19261" y="2400"/>
                    <a:pt x="20102" y="1650"/>
                    <a:pt x="20630" y="1125"/>
                  </a:cubicBezTo>
                  <a:cubicBezTo>
                    <a:pt x="21157" y="600"/>
                    <a:pt x="21372" y="300"/>
                    <a:pt x="215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42899" y="787400"/>
              <a:ext cx="245745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1" y="20800"/>
                    <a:pt x="1042" y="20000"/>
                    <a:pt x="1674" y="19429"/>
                  </a:cubicBezTo>
                  <a:cubicBezTo>
                    <a:pt x="2307" y="18857"/>
                    <a:pt x="3051" y="18514"/>
                    <a:pt x="3777" y="18000"/>
                  </a:cubicBezTo>
                  <a:cubicBezTo>
                    <a:pt x="4502" y="17486"/>
                    <a:pt x="5209" y="16800"/>
                    <a:pt x="5981" y="16057"/>
                  </a:cubicBezTo>
                  <a:cubicBezTo>
                    <a:pt x="6753" y="15314"/>
                    <a:pt x="7591" y="14514"/>
                    <a:pt x="8335" y="13829"/>
                  </a:cubicBezTo>
                  <a:cubicBezTo>
                    <a:pt x="9079" y="13143"/>
                    <a:pt x="9730" y="12571"/>
                    <a:pt x="10400" y="11943"/>
                  </a:cubicBezTo>
                  <a:cubicBezTo>
                    <a:pt x="11070" y="11314"/>
                    <a:pt x="11758" y="10629"/>
                    <a:pt x="12428" y="9943"/>
                  </a:cubicBezTo>
                  <a:cubicBezTo>
                    <a:pt x="13098" y="9257"/>
                    <a:pt x="13749" y="8571"/>
                    <a:pt x="14400" y="7829"/>
                  </a:cubicBezTo>
                  <a:cubicBezTo>
                    <a:pt x="15051" y="7086"/>
                    <a:pt x="15702" y="6286"/>
                    <a:pt x="16419" y="5486"/>
                  </a:cubicBezTo>
                  <a:cubicBezTo>
                    <a:pt x="17135" y="4686"/>
                    <a:pt x="17916" y="3886"/>
                    <a:pt x="18679" y="3143"/>
                  </a:cubicBezTo>
                  <a:cubicBezTo>
                    <a:pt x="19442" y="2400"/>
                    <a:pt x="20186" y="1714"/>
                    <a:pt x="20670" y="1200"/>
                  </a:cubicBezTo>
                  <a:cubicBezTo>
                    <a:pt x="21153" y="686"/>
                    <a:pt x="21377" y="3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2895600" y="171450"/>
              <a:ext cx="381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2882900" y="4572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133849" y="100494"/>
              <a:ext cx="23285" cy="42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11782" y="1668"/>
                  </a:moveTo>
                  <a:cubicBezTo>
                    <a:pt x="13745" y="809"/>
                    <a:pt x="15709" y="-51"/>
                    <a:pt x="16691" y="3"/>
                  </a:cubicBezTo>
                  <a:cubicBezTo>
                    <a:pt x="17673" y="56"/>
                    <a:pt x="17673" y="1024"/>
                    <a:pt x="18655" y="3173"/>
                  </a:cubicBezTo>
                  <a:cubicBezTo>
                    <a:pt x="19636" y="5322"/>
                    <a:pt x="21600" y="8653"/>
                    <a:pt x="21600" y="11609"/>
                  </a:cubicBezTo>
                  <a:cubicBezTo>
                    <a:pt x="21600" y="14564"/>
                    <a:pt x="19636" y="17143"/>
                    <a:pt x="16691" y="18862"/>
                  </a:cubicBezTo>
                  <a:cubicBezTo>
                    <a:pt x="13745" y="20582"/>
                    <a:pt x="9818" y="21442"/>
                    <a:pt x="6873" y="21495"/>
                  </a:cubicBezTo>
                  <a:cubicBezTo>
                    <a:pt x="3927" y="21549"/>
                    <a:pt x="1964" y="20797"/>
                    <a:pt x="0" y="2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796168" y="38100"/>
              <a:ext cx="623433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98" y="21600"/>
                  </a:moveTo>
                  <a:cubicBezTo>
                    <a:pt x="332" y="21400"/>
                    <a:pt x="-34" y="21200"/>
                    <a:pt x="3" y="20500"/>
                  </a:cubicBezTo>
                  <a:cubicBezTo>
                    <a:pt x="39" y="19800"/>
                    <a:pt x="479" y="18600"/>
                    <a:pt x="1943" y="16600"/>
                  </a:cubicBezTo>
                  <a:cubicBezTo>
                    <a:pt x="3407" y="14600"/>
                    <a:pt x="5897" y="11800"/>
                    <a:pt x="8350" y="9300"/>
                  </a:cubicBezTo>
                  <a:cubicBezTo>
                    <a:pt x="10803" y="6800"/>
                    <a:pt x="13219" y="4600"/>
                    <a:pt x="15415" y="3100"/>
                  </a:cubicBezTo>
                  <a:cubicBezTo>
                    <a:pt x="17612" y="1600"/>
                    <a:pt x="19589" y="800"/>
                    <a:pt x="21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264272" y="311150"/>
              <a:ext cx="173243" cy="51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56" fill="norm" stroke="1" extrusionOk="0">
                  <a:moveTo>
                    <a:pt x="3441" y="0"/>
                  </a:moveTo>
                  <a:cubicBezTo>
                    <a:pt x="2412" y="264"/>
                    <a:pt x="1384" y="529"/>
                    <a:pt x="741" y="1411"/>
                  </a:cubicBezTo>
                  <a:cubicBezTo>
                    <a:pt x="98" y="2292"/>
                    <a:pt x="-159" y="3791"/>
                    <a:pt x="98" y="4849"/>
                  </a:cubicBezTo>
                  <a:cubicBezTo>
                    <a:pt x="355" y="5907"/>
                    <a:pt x="1127" y="6524"/>
                    <a:pt x="2798" y="6744"/>
                  </a:cubicBezTo>
                  <a:cubicBezTo>
                    <a:pt x="4470" y="6965"/>
                    <a:pt x="7041" y="6789"/>
                    <a:pt x="8712" y="6480"/>
                  </a:cubicBezTo>
                  <a:cubicBezTo>
                    <a:pt x="10384" y="6171"/>
                    <a:pt x="11155" y="5731"/>
                    <a:pt x="12184" y="5113"/>
                  </a:cubicBezTo>
                  <a:cubicBezTo>
                    <a:pt x="13212" y="4496"/>
                    <a:pt x="14498" y="3703"/>
                    <a:pt x="15270" y="3527"/>
                  </a:cubicBezTo>
                  <a:cubicBezTo>
                    <a:pt x="16041" y="3350"/>
                    <a:pt x="16298" y="3791"/>
                    <a:pt x="17070" y="5422"/>
                  </a:cubicBezTo>
                  <a:cubicBezTo>
                    <a:pt x="17841" y="7053"/>
                    <a:pt x="19127" y="9874"/>
                    <a:pt x="20027" y="12431"/>
                  </a:cubicBezTo>
                  <a:cubicBezTo>
                    <a:pt x="20927" y="14988"/>
                    <a:pt x="21441" y="17280"/>
                    <a:pt x="20670" y="18779"/>
                  </a:cubicBezTo>
                  <a:cubicBezTo>
                    <a:pt x="19898" y="20278"/>
                    <a:pt x="17841" y="20983"/>
                    <a:pt x="15398" y="21291"/>
                  </a:cubicBezTo>
                  <a:cubicBezTo>
                    <a:pt x="12955" y="21600"/>
                    <a:pt x="10127" y="21512"/>
                    <a:pt x="7941" y="20718"/>
                  </a:cubicBezTo>
                  <a:cubicBezTo>
                    <a:pt x="5755" y="19925"/>
                    <a:pt x="4212" y="18426"/>
                    <a:pt x="3955" y="17368"/>
                  </a:cubicBezTo>
                  <a:cubicBezTo>
                    <a:pt x="3698" y="16310"/>
                    <a:pt x="4727" y="15693"/>
                    <a:pt x="5755" y="15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502149" y="318444"/>
              <a:ext cx="118292" cy="49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515" fill="norm" stroke="1" extrusionOk="0">
                  <a:moveTo>
                    <a:pt x="0" y="3282"/>
                  </a:moveTo>
                  <a:cubicBezTo>
                    <a:pt x="1490" y="4205"/>
                    <a:pt x="2979" y="5128"/>
                    <a:pt x="4097" y="7113"/>
                  </a:cubicBezTo>
                  <a:cubicBezTo>
                    <a:pt x="5214" y="9097"/>
                    <a:pt x="5959" y="12144"/>
                    <a:pt x="6331" y="14544"/>
                  </a:cubicBezTo>
                  <a:cubicBezTo>
                    <a:pt x="6703" y="16944"/>
                    <a:pt x="6703" y="18697"/>
                    <a:pt x="6331" y="19851"/>
                  </a:cubicBezTo>
                  <a:cubicBezTo>
                    <a:pt x="5959" y="21005"/>
                    <a:pt x="5214" y="21559"/>
                    <a:pt x="4655" y="21513"/>
                  </a:cubicBezTo>
                  <a:cubicBezTo>
                    <a:pt x="4097" y="21467"/>
                    <a:pt x="3724" y="20821"/>
                    <a:pt x="3352" y="18744"/>
                  </a:cubicBezTo>
                  <a:cubicBezTo>
                    <a:pt x="2979" y="16667"/>
                    <a:pt x="2607" y="13159"/>
                    <a:pt x="3166" y="10297"/>
                  </a:cubicBezTo>
                  <a:cubicBezTo>
                    <a:pt x="3724" y="7436"/>
                    <a:pt x="5214" y="5221"/>
                    <a:pt x="6703" y="3697"/>
                  </a:cubicBezTo>
                  <a:cubicBezTo>
                    <a:pt x="8193" y="2174"/>
                    <a:pt x="9683" y="1344"/>
                    <a:pt x="11172" y="790"/>
                  </a:cubicBezTo>
                  <a:cubicBezTo>
                    <a:pt x="12662" y="236"/>
                    <a:pt x="14152" y="-41"/>
                    <a:pt x="15641" y="5"/>
                  </a:cubicBezTo>
                  <a:cubicBezTo>
                    <a:pt x="17131" y="51"/>
                    <a:pt x="18621" y="421"/>
                    <a:pt x="19738" y="1344"/>
                  </a:cubicBezTo>
                  <a:cubicBezTo>
                    <a:pt x="20855" y="2267"/>
                    <a:pt x="21600" y="3744"/>
                    <a:pt x="19366" y="5128"/>
                  </a:cubicBezTo>
                  <a:cubicBezTo>
                    <a:pt x="17131" y="6513"/>
                    <a:pt x="11917" y="7805"/>
                    <a:pt x="8193" y="8544"/>
                  </a:cubicBezTo>
                  <a:cubicBezTo>
                    <a:pt x="4469" y="9282"/>
                    <a:pt x="2234" y="9467"/>
                    <a:pt x="1676" y="9328"/>
                  </a:cubicBezTo>
                  <a:cubicBezTo>
                    <a:pt x="1117" y="9190"/>
                    <a:pt x="2234" y="8728"/>
                    <a:pt x="3352" y="8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4705349" y="285858"/>
              <a:ext cx="234951" cy="2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7395"/>
                  </a:moveTo>
                  <a:cubicBezTo>
                    <a:pt x="0" y="8424"/>
                    <a:pt x="0" y="9453"/>
                    <a:pt x="486" y="10173"/>
                  </a:cubicBezTo>
                  <a:cubicBezTo>
                    <a:pt x="973" y="10893"/>
                    <a:pt x="1946" y="11304"/>
                    <a:pt x="3503" y="10481"/>
                  </a:cubicBezTo>
                  <a:cubicBezTo>
                    <a:pt x="5059" y="9658"/>
                    <a:pt x="7200" y="7601"/>
                    <a:pt x="8562" y="6058"/>
                  </a:cubicBezTo>
                  <a:cubicBezTo>
                    <a:pt x="9924" y="4515"/>
                    <a:pt x="10508" y="3487"/>
                    <a:pt x="10897" y="2458"/>
                  </a:cubicBezTo>
                  <a:cubicBezTo>
                    <a:pt x="11286" y="1430"/>
                    <a:pt x="11481" y="401"/>
                    <a:pt x="10995" y="93"/>
                  </a:cubicBezTo>
                  <a:cubicBezTo>
                    <a:pt x="10508" y="-216"/>
                    <a:pt x="9341" y="195"/>
                    <a:pt x="7589" y="2150"/>
                  </a:cubicBezTo>
                  <a:cubicBezTo>
                    <a:pt x="5838" y="4104"/>
                    <a:pt x="3503" y="7601"/>
                    <a:pt x="2238" y="10584"/>
                  </a:cubicBezTo>
                  <a:cubicBezTo>
                    <a:pt x="973" y="13567"/>
                    <a:pt x="778" y="16035"/>
                    <a:pt x="1459" y="17990"/>
                  </a:cubicBezTo>
                  <a:cubicBezTo>
                    <a:pt x="2141" y="19944"/>
                    <a:pt x="3697" y="21384"/>
                    <a:pt x="7200" y="21384"/>
                  </a:cubicBezTo>
                  <a:cubicBezTo>
                    <a:pt x="10703" y="21384"/>
                    <a:pt x="16151" y="19944"/>
                    <a:pt x="21600" y="18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447075" y="180922"/>
              <a:ext cx="39325" cy="33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14" fill="norm" stroke="1" extrusionOk="0">
                  <a:moveTo>
                    <a:pt x="7479" y="2231"/>
                  </a:moveTo>
                  <a:cubicBezTo>
                    <a:pt x="4068" y="1151"/>
                    <a:pt x="658" y="71"/>
                    <a:pt x="89" y="3"/>
                  </a:cubicBezTo>
                  <a:cubicBezTo>
                    <a:pt x="-479" y="-64"/>
                    <a:pt x="1795" y="881"/>
                    <a:pt x="3500" y="3446"/>
                  </a:cubicBezTo>
                  <a:cubicBezTo>
                    <a:pt x="5205" y="6011"/>
                    <a:pt x="6342" y="10196"/>
                    <a:pt x="6342" y="13031"/>
                  </a:cubicBezTo>
                  <a:cubicBezTo>
                    <a:pt x="6342" y="15866"/>
                    <a:pt x="5205" y="17351"/>
                    <a:pt x="4068" y="18701"/>
                  </a:cubicBezTo>
                  <a:cubicBezTo>
                    <a:pt x="2932" y="20051"/>
                    <a:pt x="1795" y="21266"/>
                    <a:pt x="4637" y="21401"/>
                  </a:cubicBezTo>
                  <a:cubicBezTo>
                    <a:pt x="7479" y="21536"/>
                    <a:pt x="14300" y="20591"/>
                    <a:pt x="21121" y="19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577416" y="228600"/>
              <a:ext cx="4235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321299" y="195630"/>
              <a:ext cx="330201" cy="3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1662" y="15434"/>
                    <a:pt x="3323" y="9750"/>
                    <a:pt x="6300" y="5771"/>
                  </a:cubicBezTo>
                  <a:cubicBezTo>
                    <a:pt x="9277" y="1792"/>
                    <a:pt x="13569" y="-482"/>
                    <a:pt x="16338" y="86"/>
                  </a:cubicBezTo>
                  <a:cubicBezTo>
                    <a:pt x="19108" y="655"/>
                    <a:pt x="20354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5295899" y="514350"/>
              <a:ext cx="3683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5" y="15120"/>
                    <a:pt x="8690" y="8640"/>
                    <a:pt x="12290" y="5040"/>
                  </a:cubicBezTo>
                  <a:cubicBezTo>
                    <a:pt x="15890" y="1440"/>
                    <a:pt x="18745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227663" y="275123"/>
              <a:ext cx="135037" cy="19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092" fill="norm" stroke="1" extrusionOk="0">
                  <a:moveTo>
                    <a:pt x="9237" y="9426"/>
                  </a:moveTo>
                  <a:cubicBezTo>
                    <a:pt x="11231" y="7358"/>
                    <a:pt x="13225" y="5290"/>
                    <a:pt x="14388" y="3681"/>
                  </a:cubicBezTo>
                  <a:cubicBezTo>
                    <a:pt x="15551" y="2073"/>
                    <a:pt x="15883" y="924"/>
                    <a:pt x="15052" y="349"/>
                  </a:cubicBezTo>
                  <a:cubicBezTo>
                    <a:pt x="14222" y="-225"/>
                    <a:pt x="12228" y="-225"/>
                    <a:pt x="9569" y="1384"/>
                  </a:cubicBezTo>
                  <a:cubicBezTo>
                    <a:pt x="6911" y="2992"/>
                    <a:pt x="3588" y="6209"/>
                    <a:pt x="1760" y="9081"/>
                  </a:cubicBezTo>
                  <a:cubicBezTo>
                    <a:pt x="-68" y="11954"/>
                    <a:pt x="-400" y="14481"/>
                    <a:pt x="431" y="16664"/>
                  </a:cubicBezTo>
                  <a:cubicBezTo>
                    <a:pt x="1262" y="18847"/>
                    <a:pt x="3255" y="20686"/>
                    <a:pt x="6911" y="21030"/>
                  </a:cubicBezTo>
                  <a:cubicBezTo>
                    <a:pt x="10566" y="21375"/>
                    <a:pt x="15883" y="20226"/>
                    <a:pt x="21200" y="19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414442" y="273050"/>
              <a:ext cx="132408" cy="20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40" fill="norm" stroke="1" extrusionOk="0">
                  <a:moveTo>
                    <a:pt x="1904" y="3927"/>
                  </a:moveTo>
                  <a:cubicBezTo>
                    <a:pt x="876" y="3055"/>
                    <a:pt x="-153" y="2182"/>
                    <a:pt x="18" y="2509"/>
                  </a:cubicBezTo>
                  <a:cubicBezTo>
                    <a:pt x="190" y="2836"/>
                    <a:pt x="1561" y="4364"/>
                    <a:pt x="3790" y="6655"/>
                  </a:cubicBezTo>
                  <a:cubicBezTo>
                    <a:pt x="6018" y="8945"/>
                    <a:pt x="9104" y="12000"/>
                    <a:pt x="10647" y="14073"/>
                  </a:cubicBezTo>
                  <a:cubicBezTo>
                    <a:pt x="12190" y="16145"/>
                    <a:pt x="12190" y="17236"/>
                    <a:pt x="12190" y="18327"/>
                  </a:cubicBezTo>
                  <a:cubicBezTo>
                    <a:pt x="12190" y="19418"/>
                    <a:pt x="12190" y="20509"/>
                    <a:pt x="11333" y="21055"/>
                  </a:cubicBezTo>
                  <a:cubicBezTo>
                    <a:pt x="10476" y="21600"/>
                    <a:pt x="8761" y="21600"/>
                    <a:pt x="7733" y="20836"/>
                  </a:cubicBezTo>
                  <a:cubicBezTo>
                    <a:pt x="6704" y="20073"/>
                    <a:pt x="6361" y="18545"/>
                    <a:pt x="7218" y="15382"/>
                  </a:cubicBezTo>
                  <a:cubicBezTo>
                    <a:pt x="8076" y="12218"/>
                    <a:pt x="10133" y="7418"/>
                    <a:pt x="12704" y="4582"/>
                  </a:cubicBezTo>
                  <a:cubicBezTo>
                    <a:pt x="15276" y="1745"/>
                    <a:pt x="18361" y="873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565899" y="285750"/>
              <a:ext cx="158751" cy="17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1580"/>
                  </a:moveTo>
                  <a:cubicBezTo>
                    <a:pt x="1152" y="790"/>
                    <a:pt x="2304" y="0"/>
                    <a:pt x="3456" y="0"/>
                  </a:cubicBezTo>
                  <a:cubicBezTo>
                    <a:pt x="4608" y="0"/>
                    <a:pt x="5760" y="790"/>
                    <a:pt x="7488" y="3951"/>
                  </a:cubicBezTo>
                  <a:cubicBezTo>
                    <a:pt x="9216" y="7112"/>
                    <a:pt x="11520" y="12644"/>
                    <a:pt x="12672" y="16068"/>
                  </a:cubicBezTo>
                  <a:cubicBezTo>
                    <a:pt x="13824" y="19493"/>
                    <a:pt x="13824" y="20810"/>
                    <a:pt x="13104" y="21205"/>
                  </a:cubicBezTo>
                  <a:cubicBezTo>
                    <a:pt x="12384" y="21600"/>
                    <a:pt x="10944" y="21073"/>
                    <a:pt x="10224" y="19493"/>
                  </a:cubicBezTo>
                  <a:cubicBezTo>
                    <a:pt x="9504" y="17912"/>
                    <a:pt x="9504" y="15278"/>
                    <a:pt x="10224" y="12249"/>
                  </a:cubicBezTo>
                  <a:cubicBezTo>
                    <a:pt x="10944" y="9220"/>
                    <a:pt x="12384" y="5795"/>
                    <a:pt x="14400" y="3820"/>
                  </a:cubicBezTo>
                  <a:cubicBezTo>
                    <a:pt x="16416" y="1844"/>
                    <a:pt x="19008" y="1317"/>
                    <a:pt x="21600" y="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6726766" y="292100"/>
              <a:ext cx="94266" cy="16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96" fill="norm" stroke="1" extrusionOk="0">
                  <a:moveTo>
                    <a:pt x="21120" y="0"/>
                  </a:moveTo>
                  <a:cubicBezTo>
                    <a:pt x="18240" y="0"/>
                    <a:pt x="15360" y="0"/>
                    <a:pt x="12000" y="1890"/>
                  </a:cubicBezTo>
                  <a:cubicBezTo>
                    <a:pt x="8640" y="3780"/>
                    <a:pt x="4800" y="7560"/>
                    <a:pt x="2640" y="10530"/>
                  </a:cubicBezTo>
                  <a:cubicBezTo>
                    <a:pt x="480" y="13500"/>
                    <a:pt x="0" y="15660"/>
                    <a:pt x="0" y="17415"/>
                  </a:cubicBezTo>
                  <a:cubicBezTo>
                    <a:pt x="0" y="19170"/>
                    <a:pt x="480" y="20520"/>
                    <a:pt x="3120" y="21060"/>
                  </a:cubicBezTo>
                  <a:cubicBezTo>
                    <a:pt x="5760" y="21600"/>
                    <a:pt x="10560" y="21330"/>
                    <a:pt x="14400" y="19035"/>
                  </a:cubicBezTo>
                  <a:cubicBezTo>
                    <a:pt x="18240" y="16740"/>
                    <a:pt x="21120" y="12420"/>
                    <a:pt x="21360" y="9315"/>
                  </a:cubicBezTo>
                  <a:cubicBezTo>
                    <a:pt x="21600" y="6210"/>
                    <a:pt x="19200" y="4320"/>
                    <a:pt x="16800" y="2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6851649" y="254000"/>
              <a:ext cx="190501" cy="2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589"/>
                  </a:moveTo>
                  <a:cubicBezTo>
                    <a:pt x="1200" y="589"/>
                    <a:pt x="2400" y="589"/>
                    <a:pt x="4320" y="2356"/>
                  </a:cubicBezTo>
                  <a:cubicBezTo>
                    <a:pt x="6240" y="4124"/>
                    <a:pt x="8880" y="7658"/>
                    <a:pt x="10560" y="10702"/>
                  </a:cubicBezTo>
                  <a:cubicBezTo>
                    <a:pt x="12240" y="13745"/>
                    <a:pt x="12960" y="16298"/>
                    <a:pt x="13200" y="18065"/>
                  </a:cubicBezTo>
                  <a:cubicBezTo>
                    <a:pt x="13440" y="19833"/>
                    <a:pt x="13200" y="20815"/>
                    <a:pt x="12480" y="21207"/>
                  </a:cubicBezTo>
                  <a:cubicBezTo>
                    <a:pt x="11760" y="21600"/>
                    <a:pt x="10560" y="21404"/>
                    <a:pt x="9720" y="20815"/>
                  </a:cubicBezTo>
                  <a:cubicBezTo>
                    <a:pt x="8880" y="20225"/>
                    <a:pt x="8400" y="19244"/>
                    <a:pt x="9120" y="16200"/>
                  </a:cubicBezTo>
                  <a:cubicBezTo>
                    <a:pt x="9840" y="13156"/>
                    <a:pt x="11760" y="8051"/>
                    <a:pt x="14040" y="5007"/>
                  </a:cubicBezTo>
                  <a:cubicBezTo>
                    <a:pt x="16320" y="1964"/>
                    <a:pt x="18960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7283449" y="374650"/>
              <a:ext cx="88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258049" y="488950"/>
              <a:ext cx="952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7740583" y="124540"/>
              <a:ext cx="102919" cy="48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267" fill="norm" stroke="1" extrusionOk="0">
                  <a:moveTo>
                    <a:pt x="6366" y="9366"/>
                  </a:moveTo>
                  <a:cubicBezTo>
                    <a:pt x="5519" y="11891"/>
                    <a:pt x="4672" y="14416"/>
                    <a:pt x="4249" y="15912"/>
                  </a:cubicBezTo>
                  <a:cubicBezTo>
                    <a:pt x="3825" y="17408"/>
                    <a:pt x="3825" y="17875"/>
                    <a:pt x="3614" y="18717"/>
                  </a:cubicBezTo>
                  <a:cubicBezTo>
                    <a:pt x="3402" y="19558"/>
                    <a:pt x="2978" y="20774"/>
                    <a:pt x="2555" y="21148"/>
                  </a:cubicBezTo>
                  <a:cubicBezTo>
                    <a:pt x="2131" y="21522"/>
                    <a:pt x="1708" y="21054"/>
                    <a:pt x="1072" y="19184"/>
                  </a:cubicBezTo>
                  <a:cubicBezTo>
                    <a:pt x="437" y="17314"/>
                    <a:pt x="-410" y="14041"/>
                    <a:pt x="225" y="10956"/>
                  </a:cubicBezTo>
                  <a:cubicBezTo>
                    <a:pt x="861" y="7870"/>
                    <a:pt x="2978" y="4971"/>
                    <a:pt x="4884" y="3195"/>
                  </a:cubicBezTo>
                  <a:cubicBezTo>
                    <a:pt x="6790" y="1418"/>
                    <a:pt x="8484" y="764"/>
                    <a:pt x="10390" y="390"/>
                  </a:cubicBezTo>
                  <a:cubicBezTo>
                    <a:pt x="12296" y="16"/>
                    <a:pt x="14414" y="-78"/>
                    <a:pt x="16108" y="62"/>
                  </a:cubicBezTo>
                  <a:cubicBezTo>
                    <a:pt x="17802" y="203"/>
                    <a:pt x="19072" y="577"/>
                    <a:pt x="19919" y="1418"/>
                  </a:cubicBezTo>
                  <a:cubicBezTo>
                    <a:pt x="20766" y="2260"/>
                    <a:pt x="21190" y="3569"/>
                    <a:pt x="18861" y="5018"/>
                  </a:cubicBezTo>
                  <a:cubicBezTo>
                    <a:pt x="16531" y="6467"/>
                    <a:pt x="11449" y="8057"/>
                    <a:pt x="6366" y="9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7810499" y="349250"/>
              <a:ext cx="171451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3028"/>
                  </a:moveTo>
                  <a:cubicBezTo>
                    <a:pt x="3200" y="7671"/>
                    <a:pt x="6400" y="12314"/>
                    <a:pt x="8133" y="15140"/>
                  </a:cubicBezTo>
                  <a:cubicBezTo>
                    <a:pt x="9867" y="17966"/>
                    <a:pt x="10133" y="18976"/>
                    <a:pt x="9867" y="19884"/>
                  </a:cubicBezTo>
                  <a:cubicBezTo>
                    <a:pt x="9600" y="20793"/>
                    <a:pt x="8800" y="21600"/>
                    <a:pt x="7867" y="21398"/>
                  </a:cubicBezTo>
                  <a:cubicBezTo>
                    <a:pt x="6933" y="21196"/>
                    <a:pt x="5867" y="19985"/>
                    <a:pt x="5200" y="18067"/>
                  </a:cubicBezTo>
                  <a:cubicBezTo>
                    <a:pt x="4533" y="16150"/>
                    <a:pt x="4267" y="13525"/>
                    <a:pt x="7067" y="10396"/>
                  </a:cubicBezTo>
                  <a:cubicBezTo>
                    <a:pt x="9867" y="7267"/>
                    <a:pt x="15733" y="36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8012613" y="196282"/>
              <a:ext cx="216988" cy="39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01" fill="norm" stroke="1" extrusionOk="0">
                  <a:moveTo>
                    <a:pt x="21291" y="1410"/>
                  </a:moveTo>
                  <a:cubicBezTo>
                    <a:pt x="20668" y="950"/>
                    <a:pt x="20045" y="490"/>
                    <a:pt x="19006" y="203"/>
                  </a:cubicBezTo>
                  <a:cubicBezTo>
                    <a:pt x="17968" y="-84"/>
                    <a:pt x="16514" y="-199"/>
                    <a:pt x="14022" y="778"/>
                  </a:cubicBezTo>
                  <a:cubicBezTo>
                    <a:pt x="11529" y="1754"/>
                    <a:pt x="7999" y="3822"/>
                    <a:pt x="5403" y="6580"/>
                  </a:cubicBezTo>
                  <a:cubicBezTo>
                    <a:pt x="2806" y="9337"/>
                    <a:pt x="1145" y="12784"/>
                    <a:pt x="418" y="15254"/>
                  </a:cubicBezTo>
                  <a:cubicBezTo>
                    <a:pt x="-309" y="17724"/>
                    <a:pt x="-101" y="19218"/>
                    <a:pt x="1145" y="20080"/>
                  </a:cubicBezTo>
                  <a:cubicBezTo>
                    <a:pt x="2391" y="20941"/>
                    <a:pt x="4676" y="21171"/>
                    <a:pt x="696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8191764" y="304799"/>
              <a:ext cx="69587" cy="31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73" fill="norm" stroke="1" extrusionOk="0">
                  <a:moveTo>
                    <a:pt x="21518" y="0"/>
                  </a:moveTo>
                  <a:cubicBezTo>
                    <a:pt x="14973" y="4962"/>
                    <a:pt x="8427" y="9924"/>
                    <a:pt x="4827" y="13135"/>
                  </a:cubicBezTo>
                  <a:cubicBezTo>
                    <a:pt x="1227" y="16346"/>
                    <a:pt x="573" y="17805"/>
                    <a:pt x="245" y="19046"/>
                  </a:cubicBezTo>
                  <a:cubicBezTo>
                    <a:pt x="-82" y="20286"/>
                    <a:pt x="-82" y="21308"/>
                    <a:pt x="245" y="21454"/>
                  </a:cubicBezTo>
                  <a:cubicBezTo>
                    <a:pt x="573" y="21600"/>
                    <a:pt x="1227" y="20870"/>
                    <a:pt x="1882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8229599" y="247650"/>
              <a:ext cx="1905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5360"/>
                    <a:pt x="5280" y="9120"/>
                    <a:pt x="8880" y="5520"/>
                  </a:cubicBezTo>
                  <a:cubicBezTo>
                    <a:pt x="12480" y="1920"/>
                    <a:pt x="17040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8235949" y="425450"/>
              <a:ext cx="1270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7600"/>
                    <a:pt x="1440" y="13600"/>
                    <a:pt x="5040" y="10000"/>
                  </a:cubicBezTo>
                  <a:cubicBezTo>
                    <a:pt x="8640" y="6400"/>
                    <a:pt x="1512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8408299" y="222250"/>
              <a:ext cx="272152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7966" y="6562"/>
                  </a:moveTo>
                  <a:cubicBezTo>
                    <a:pt x="6459" y="8613"/>
                    <a:pt x="4952" y="10663"/>
                    <a:pt x="3780" y="12851"/>
                  </a:cubicBezTo>
                  <a:cubicBezTo>
                    <a:pt x="2608" y="15038"/>
                    <a:pt x="1771" y="17362"/>
                    <a:pt x="1185" y="18866"/>
                  </a:cubicBezTo>
                  <a:cubicBezTo>
                    <a:pt x="599" y="20370"/>
                    <a:pt x="264" y="21053"/>
                    <a:pt x="96" y="20916"/>
                  </a:cubicBezTo>
                  <a:cubicBezTo>
                    <a:pt x="-71" y="20780"/>
                    <a:pt x="-71" y="19823"/>
                    <a:pt x="515" y="17567"/>
                  </a:cubicBezTo>
                  <a:cubicBezTo>
                    <a:pt x="1101" y="15311"/>
                    <a:pt x="2273" y="11757"/>
                    <a:pt x="3110" y="9501"/>
                  </a:cubicBezTo>
                  <a:cubicBezTo>
                    <a:pt x="3948" y="7246"/>
                    <a:pt x="4450" y="6289"/>
                    <a:pt x="4952" y="5537"/>
                  </a:cubicBezTo>
                  <a:cubicBezTo>
                    <a:pt x="5455" y="4785"/>
                    <a:pt x="5957" y="4238"/>
                    <a:pt x="6376" y="4306"/>
                  </a:cubicBezTo>
                  <a:cubicBezTo>
                    <a:pt x="6794" y="4375"/>
                    <a:pt x="7129" y="5058"/>
                    <a:pt x="7380" y="7177"/>
                  </a:cubicBezTo>
                  <a:cubicBezTo>
                    <a:pt x="7631" y="9296"/>
                    <a:pt x="7799" y="12851"/>
                    <a:pt x="8134" y="15311"/>
                  </a:cubicBezTo>
                  <a:cubicBezTo>
                    <a:pt x="8469" y="17772"/>
                    <a:pt x="8971" y="19139"/>
                    <a:pt x="9641" y="20096"/>
                  </a:cubicBezTo>
                  <a:cubicBezTo>
                    <a:pt x="10310" y="21053"/>
                    <a:pt x="11148" y="21600"/>
                    <a:pt x="11901" y="21600"/>
                  </a:cubicBezTo>
                  <a:cubicBezTo>
                    <a:pt x="12655" y="21600"/>
                    <a:pt x="13324" y="21053"/>
                    <a:pt x="14664" y="18797"/>
                  </a:cubicBezTo>
                  <a:cubicBezTo>
                    <a:pt x="16003" y="16542"/>
                    <a:pt x="18013" y="12577"/>
                    <a:pt x="19269" y="9159"/>
                  </a:cubicBezTo>
                  <a:cubicBezTo>
                    <a:pt x="20524" y="5742"/>
                    <a:pt x="21027" y="2871"/>
                    <a:pt x="215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8731249" y="158750"/>
              <a:ext cx="89539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880" y="0"/>
                  </a:moveTo>
                  <a:cubicBezTo>
                    <a:pt x="9600" y="3452"/>
                    <a:pt x="16320" y="6904"/>
                    <a:pt x="18960" y="9814"/>
                  </a:cubicBezTo>
                  <a:cubicBezTo>
                    <a:pt x="21600" y="12723"/>
                    <a:pt x="20160" y="15090"/>
                    <a:pt x="16320" y="16964"/>
                  </a:cubicBezTo>
                  <a:cubicBezTo>
                    <a:pt x="12480" y="18838"/>
                    <a:pt x="6240" y="202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6857999" y="1474522"/>
              <a:ext cx="165101" cy="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4985" y="13500"/>
                    <a:pt x="9969" y="6300"/>
                    <a:pt x="13154" y="2700"/>
                  </a:cubicBezTo>
                  <a:cubicBezTo>
                    <a:pt x="16338" y="-900"/>
                    <a:pt x="17723" y="-900"/>
                    <a:pt x="18831" y="2700"/>
                  </a:cubicBezTo>
                  <a:cubicBezTo>
                    <a:pt x="19938" y="6300"/>
                    <a:pt x="20769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6896099" y="1606550"/>
              <a:ext cx="15875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880" y="14400"/>
                    <a:pt x="5760" y="21600"/>
                    <a:pt x="9360" y="20400"/>
                  </a:cubicBezTo>
                  <a:cubicBezTo>
                    <a:pt x="12960" y="19200"/>
                    <a:pt x="17280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7260955" y="1217989"/>
              <a:ext cx="146816" cy="47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0946" fill="norm" stroke="1" extrusionOk="0">
                  <a:moveTo>
                    <a:pt x="1408" y="10994"/>
                  </a:moveTo>
                  <a:cubicBezTo>
                    <a:pt x="800" y="13705"/>
                    <a:pt x="191" y="16417"/>
                    <a:pt x="39" y="18381"/>
                  </a:cubicBezTo>
                  <a:cubicBezTo>
                    <a:pt x="-113" y="20344"/>
                    <a:pt x="191" y="21560"/>
                    <a:pt x="800" y="20625"/>
                  </a:cubicBezTo>
                  <a:cubicBezTo>
                    <a:pt x="1408" y="19690"/>
                    <a:pt x="2321" y="16604"/>
                    <a:pt x="3233" y="13518"/>
                  </a:cubicBezTo>
                  <a:cubicBezTo>
                    <a:pt x="4146" y="10433"/>
                    <a:pt x="5059" y="7347"/>
                    <a:pt x="6124" y="5150"/>
                  </a:cubicBezTo>
                  <a:cubicBezTo>
                    <a:pt x="7188" y="2952"/>
                    <a:pt x="8405" y="1643"/>
                    <a:pt x="9774" y="895"/>
                  </a:cubicBezTo>
                  <a:cubicBezTo>
                    <a:pt x="11143" y="147"/>
                    <a:pt x="12664" y="-40"/>
                    <a:pt x="14033" y="7"/>
                  </a:cubicBezTo>
                  <a:cubicBezTo>
                    <a:pt x="15402" y="54"/>
                    <a:pt x="16619" y="334"/>
                    <a:pt x="18141" y="1363"/>
                  </a:cubicBezTo>
                  <a:cubicBezTo>
                    <a:pt x="19662" y="2391"/>
                    <a:pt x="21487" y="4168"/>
                    <a:pt x="21031" y="5711"/>
                  </a:cubicBezTo>
                  <a:cubicBezTo>
                    <a:pt x="20574" y="7254"/>
                    <a:pt x="17836" y="8563"/>
                    <a:pt x="14642" y="9638"/>
                  </a:cubicBezTo>
                  <a:cubicBezTo>
                    <a:pt x="11448" y="10713"/>
                    <a:pt x="7797" y="11555"/>
                    <a:pt x="4146" y="12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7391399" y="1466850"/>
              <a:ext cx="171451" cy="19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4226"/>
                  </a:moveTo>
                  <a:cubicBezTo>
                    <a:pt x="800" y="3287"/>
                    <a:pt x="1600" y="2348"/>
                    <a:pt x="2800" y="2348"/>
                  </a:cubicBezTo>
                  <a:cubicBezTo>
                    <a:pt x="4000" y="2348"/>
                    <a:pt x="5600" y="3287"/>
                    <a:pt x="7333" y="5752"/>
                  </a:cubicBezTo>
                  <a:cubicBezTo>
                    <a:pt x="9067" y="8217"/>
                    <a:pt x="10933" y="12209"/>
                    <a:pt x="11733" y="14791"/>
                  </a:cubicBezTo>
                  <a:cubicBezTo>
                    <a:pt x="12533" y="17374"/>
                    <a:pt x="12267" y="18548"/>
                    <a:pt x="11067" y="19604"/>
                  </a:cubicBezTo>
                  <a:cubicBezTo>
                    <a:pt x="9867" y="20661"/>
                    <a:pt x="7733" y="21600"/>
                    <a:pt x="6533" y="21483"/>
                  </a:cubicBezTo>
                  <a:cubicBezTo>
                    <a:pt x="5333" y="21365"/>
                    <a:pt x="5067" y="20191"/>
                    <a:pt x="6400" y="17843"/>
                  </a:cubicBezTo>
                  <a:cubicBezTo>
                    <a:pt x="7733" y="15496"/>
                    <a:pt x="10667" y="11974"/>
                    <a:pt x="13467" y="8804"/>
                  </a:cubicBezTo>
                  <a:cubicBezTo>
                    <a:pt x="16267" y="5635"/>
                    <a:pt x="18933" y="28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7815744" y="1283648"/>
              <a:ext cx="166206" cy="4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50" fill="norm" stroke="1" extrusionOk="0">
                  <a:moveTo>
                    <a:pt x="21469" y="947"/>
                  </a:moveTo>
                  <a:cubicBezTo>
                    <a:pt x="20649" y="504"/>
                    <a:pt x="19828" y="61"/>
                    <a:pt x="18598" y="5"/>
                  </a:cubicBezTo>
                  <a:cubicBezTo>
                    <a:pt x="17368" y="-50"/>
                    <a:pt x="15727" y="282"/>
                    <a:pt x="13266" y="1501"/>
                  </a:cubicBezTo>
                  <a:cubicBezTo>
                    <a:pt x="10806" y="2719"/>
                    <a:pt x="7525" y="4824"/>
                    <a:pt x="4791" y="7372"/>
                  </a:cubicBezTo>
                  <a:cubicBezTo>
                    <a:pt x="2056" y="9919"/>
                    <a:pt x="-131" y="12910"/>
                    <a:pt x="6" y="15292"/>
                  </a:cubicBezTo>
                  <a:cubicBezTo>
                    <a:pt x="142" y="17673"/>
                    <a:pt x="2603" y="19445"/>
                    <a:pt x="4517" y="20387"/>
                  </a:cubicBezTo>
                  <a:cubicBezTo>
                    <a:pt x="6431" y="21328"/>
                    <a:pt x="7798" y="21439"/>
                    <a:pt x="9165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7928715" y="1216223"/>
              <a:ext cx="173885" cy="45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05" fill="norm" stroke="1" extrusionOk="0">
                  <a:moveTo>
                    <a:pt x="2642" y="20841"/>
                  </a:moveTo>
                  <a:cubicBezTo>
                    <a:pt x="1601" y="21141"/>
                    <a:pt x="560" y="21441"/>
                    <a:pt x="169" y="21241"/>
                  </a:cubicBezTo>
                  <a:cubicBezTo>
                    <a:pt x="-221" y="21041"/>
                    <a:pt x="39" y="20341"/>
                    <a:pt x="1210" y="18241"/>
                  </a:cubicBezTo>
                  <a:cubicBezTo>
                    <a:pt x="2381" y="16141"/>
                    <a:pt x="4463" y="12641"/>
                    <a:pt x="6415" y="9741"/>
                  </a:cubicBezTo>
                  <a:cubicBezTo>
                    <a:pt x="8367" y="6841"/>
                    <a:pt x="10189" y="4541"/>
                    <a:pt x="11490" y="3091"/>
                  </a:cubicBezTo>
                  <a:cubicBezTo>
                    <a:pt x="12791" y="1641"/>
                    <a:pt x="13572" y="1041"/>
                    <a:pt x="14483" y="591"/>
                  </a:cubicBezTo>
                  <a:cubicBezTo>
                    <a:pt x="15393" y="141"/>
                    <a:pt x="16434" y="-159"/>
                    <a:pt x="17345" y="91"/>
                  </a:cubicBezTo>
                  <a:cubicBezTo>
                    <a:pt x="18256" y="341"/>
                    <a:pt x="19037" y="1141"/>
                    <a:pt x="19687" y="3391"/>
                  </a:cubicBezTo>
                  <a:cubicBezTo>
                    <a:pt x="20338" y="5641"/>
                    <a:pt x="20859" y="9341"/>
                    <a:pt x="21119" y="12041"/>
                  </a:cubicBezTo>
                  <a:cubicBezTo>
                    <a:pt x="21379" y="14741"/>
                    <a:pt x="21379" y="16441"/>
                    <a:pt x="21379" y="17541"/>
                  </a:cubicBezTo>
                  <a:cubicBezTo>
                    <a:pt x="21379" y="18641"/>
                    <a:pt x="21379" y="19141"/>
                    <a:pt x="20989" y="19141"/>
                  </a:cubicBezTo>
                  <a:cubicBezTo>
                    <a:pt x="20598" y="19141"/>
                    <a:pt x="19818" y="18641"/>
                    <a:pt x="19037" y="18091"/>
                  </a:cubicBezTo>
                  <a:cubicBezTo>
                    <a:pt x="18256" y="17541"/>
                    <a:pt x="17475" y="16941"/>
                    <a:pt x="16695" y="16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7998554" y="1466850"/>
              <a:ext cx="104046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3091" y="21600"/>
                  </a:moveTo>
                  <a:cubicBezTo>
                    <a:pt x="1363" y="16457"/>
                    <a:pt x="-365" y="11314"/>
                    <a:pt x="67" y="8229"/>
                  </a:cubicBezTo>
                  <a:cubicBezTo>
                    <a:pt x="499" y="5143"/>
                    <a:pt x="3091" y="4114"/>
                    <a:pt x="6979" y="3086"/>
                  </a:cubicBezTo>
                  <a:cubicBezTo>
                    <a:pt x="10867" y="2057"/>
                    <a:pt x="16051" y="1029"/>
                    <a:pt x="212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8178799" y="1452256"/>
              <a:ext cx="127001" cy="156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21600" y="254"/>
                  </a:moveTo>
                  <a:cubicBezTo>
                    <a:pt x="18000" y="-30"/>
                    <a:pt x="14400" y="-314"/>
                    <a:pt x="11160" y="823"/>
                  </a:cubicBezTo>
                  <a:cubicBezTo>
                    <a:pt x="7920" y="1960"/>
                    <a:pt x="5040" y="4518"/>
                    <a:pt x="3060" y="7502"/>
                  </a:cubicBezTo>
                  <a:cubicBezTo>
                    <a:pt x="1080" y="10486"/>
                    <a:pt x="0" y="13897"/>
                    <a:pt x="0" y="16312"/>
                  </a:cubicBezTo>
                  <a:cubicBezTo>
                    <a:pt x="0" y="18728"/>
                    <a:pt x="1080" y="20149"/>
                    <a:pt x="2880" y="20718"/>
                  </a:cubicBezTo>
                  <a:cubicBezTo>
                    <a:pt x="4680" y="21286"/>
                    <a:pt x="7200" y="21002"/>
                    <a:pt x="9720" y="20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8299952" y="1469935"/>
              <a:ext cx="126499" cy="148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111" fill="norm" stroke="1" extrusionOk="0">
                  <a:moveTo>
                    <a:pt x="21162" y="2263"/>
                  </a:moveTo>
                  <a:cubicBezTo>
                    <a:pt x="20100" y="1063"/>
                    <a:pt x="19037" y="-137"/>
                    <a:pt x="16028" y="13"/>
                  </a:cubicBezTo>
                  <a:cubicBezTo>
                    <a:pt x="13018" y="163"/>
                    <a:pt x="8060" y="1663"/>
                    <a:pt x="4696" y="4663"/>
                  </a:cubicBezTo>
                  <a:cubicBezTo>
                    <a:pt x="1332" y="7663"/>
                    <a:pt x="-438" y="12163"/>
                    <a:pt x="93" y="15313"/>
                  </a:cubicBezTo>
                  <a:cubicBezTo>
                    <a:pt x="624" y="18463"/>
                    <a:pt x="3457" y="20263"/>
                    <a:pt x="6998" y="20863"/>
                  </a:cubicBezTo>
                  <a:cubicBezTo>
                    <a:pt x="10539" y="21463"/>
                    <a:pt x="14788" y="20863"/>
                    <a:pt x="19037" y="20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8466373" y="1487991"/>
              <a:ext cx="112478" cy="157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187" fill="norm" stroke="1" extrusionOk="0">
                  <a:moveTo>
                    <a:pt x="3255" y="6540"/>
                  </a:moveTo>
                  <a:cubicBezTo>
                    <a:pt x="5255" y="6256"/>
                    <a:pt x="7255" y="5972"/>
                    <a:pt x="8855" y="4835"/>
                  </a:cubicBezTo>
                  <a:cubicBezTo>
                    <a:pt x="10455" y="3698"/>
                    <a:pt x="11655" y="1708"/>
                    <a:pt x="11255" y="714"/>
                  </a:cubicBezTo>
                  <a:cubicBezTo>
                    <a:pt x="10855" y="-281"/>
                    <a:pt x="8855" y="-281"/>
                    <a:pt x="6655" y="998"/>
                  </a:cubicBezTo>
                  <a:cubicBezTo>
                    <a:pt x="4455" y="2277"/>
                    <a:pt x="2055" y="4835"/>
                    <a:pt x="855" y="7819"/>
                  </a:cubicBezTo>
                  <a:cubicBezTo>
                    <a:pt x="-345" y="10803"/>
                    <a:pt x="-345" y="14214"/>
                    <a:pt x="1255" y="16772"/>
                  </a:cubicBezTo>
                  <a:cubicBezTo>
                    <a:pt x="2855" y="19330"/>
                    <a:pt x="6055" y="21035"/>
                    <a:pt x="9655" y="21177"/>
                  </a:cubicBezTo>
                  <a:cubicBezTo>
                    <a:pt x="13255" y="21319"/>
                    <a:pt x="17255" y="19898"/>
                    <a:pt x="21255" y="18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8560593" y="1480729"/>
              <a:ext cx="140121" cy="388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35" fill="norm" stroke="1" extrusionOk="0">
                  <a:moveTo>
                    <a:pt x="8583" y="4839"/>
                  </a:moveTo>
                  <a:cubicBezTo>
                    <a:pt x="7616" y="7524"/>
                    <a:pt x="6649" y="10210"/>
                    <a:pt x="5682" y="12837"/>
                  </a:cubicBezTo>
                  <a:cubicBezTo>
                    <a:pt x="4715" y="15464"/>
                    <a:pt x="3748" y="18032"/>
                    <a:pt x="2780" y="19550"/>
                  </a:cubicBezTo>
                  <a:cubicBezTo>
                    <a:pt x="1813" y="21068"/>
                    <a:pt x="846" y="21535"/>
                    <a:pt x="363" y="21418"/>
                  </a:cubicBezTo>
                  <a:cubicBezTo>
                    <a:pt x="-121" y="21301"/>
                    <a:pt x="-121" y="20601"/>
                    <a:pt x="363" y="18207"/>
                  </a:cubicBezTo>
                  <a:cubicBezTo>
                    <a:pt x="846" y="15814"/>
                    <a:pt x="1813" y="11727"/>
                    <a:pt x="3264" y="8692"/>
                  </a:cubicBezTo>
                  <a:cubicBezTo>
                    <a:pt x="4715" y="5656"/>
                    <a:pt x="6649" y="3671"/>
                    <a:pt x="8422" y="2387"/>
                  </a:cubicBezTo>
                  <a:cubicBezTo>
                    <a:pt x="10195" y="1103"/>
                    <a:pt x="11807" y="519"/>
                    <a:pt x="13580" y="227"/>
                  </a:cubicBezTo>
                  <a:cubicBezTo>
                    <a:pt x="15354" y="-65"/>
                    <a:pt x="17288" y="-65"/>
                    <a:pt x="18739" y="169"/>
                  </a:cubicBezTo>
                  <a:cubicBezTo>
                    <a:pt x="20189" y="402"/>
                    <a:pt x="21157" y="869"/>
                    <a:pt x="21318" y="1803"/>
                  </a:cubicBezTo>
                  <a:cubicBezTo>
                    <a:pt x="21479" y="2737"/>
                    <a:pt x="20834" y="4138"/>
                    <a:pt x="18900" y="5306"/>
                  </a:cubicBezTo>
                  <a:cubicBezTo>
                    <a:pt x="16966" y="6473"/>
                    <a:pt x="13742" y="7407"/>
                    <a:pt x="11163" y="7874"/>
                  </a:cubicBezTo>
                  <a:cubicBezTo>
                    <a:pt x="8583" y="8341"/>
                    <a:pt x="6649" y="8341"/>
                    <a:pt x="5682" y="8050"/>
                  </a:cubicBezTo>
                  <a:cubicBezTo>
                    <a:pt x="4715" y="7758"/>
                    <a:pt x="4715" y="7174"/>
                    <a:pt x="5037" y="6532"/>
                  </a:cubicBezTo>
                  <a:cubicBezTo>
                    <a:pt x="5360" y="5890"/>
                    <a:pt x="6004" y="5189"/>
                    <a:pt x="6649" y="4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8767098" y="1266970"/>
              <a:ext cx="83279" cy="38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1264" fill="norm" stroke="1" extrusionOk="0">
                  <a:moveTo>
                    <a:pt x="14785" y="518"/>
                  </a:moveTo>
                  <a:cubicBezTo>
                    <a:pt x="16892" y="167"/>
                    <a:pt x="19000" y="-183"/>
                    <a:pt x="20053" y="109"/>
                  </a:cubicBezTo>
                  <a:cubicBezTo>
                    <a:pt x="21107" y="401"/>
                    <a:pt x="21107" y="1335"/>
                    <a:pt x="18736" y="3378"/>
                  </a:cubicBezTo>
                  <a:cubicBezTo>
                    <a:pt x="16366" y="5421"/>
                    <a:pt x="11624" y="8574"/>
                    <a:pt x="8200" y="11259"/>
                  </a:cubicBezTo>
                  <a:cubicBezTo>
                    <a:pt x="4775" y="13945"/>
                    <a:pt x="2668" y="16163"/>
                    <a:pt x="1351" y="17798"/>
                  </a:cubicBezTo>
                  <a:cubicBezTo>
                    <a:pt x="34" y="19432"/>
                    <a:pt x="-493" y="20483"/>
                    <a:pt x="561" y="20950"/>
                  </a:cubicBezTo>
                  <a:cubicBezTo>
                    <a:pt x="1614" y="21417"/>
                    <a:pt x="4248" y="21300"/>
                    <a:pt x="6619" y="21008"/>
                  </a:cubicBezTo>
                  <a:cubicBezTo>
                    <a:pt x="8990" y="20716"/>
                    <a:pt x="11097" y="20249"/>
                    <a:pt x="13205" y="19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8745834" y="1447800"/>
              <a:ext cx="156867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3200" y="21600"/>
                  </a:moveTo>
                  <a:cubicBezTo>
                    <a:pt x="1472" y="21600"/>
                    <a:pt x="-256" y="21600"/>
                    <a:pt x="32" y="19800"/>
                  </a:cubicBezTo>
                  <a:cubicBezTo>
                    <a:pt x="320" y="18000"/>
                    <a:pt x="2624" y="14400"/>
                    <a:pt x="6512" y="10800"/>
                  </a:cubicBezTo>
                  <a:cubicBezTo>
                    <a:pt x="10400" y="7200"/>
                    <a:pt x="15872" y="3600"/>
                    <a:pt x="213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9258805" y="1276350"/>
              <a:ext cx="245772" cy="37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52" fill="norm" stroke="1" extrusionOk="0">
                  <a:moveTo>
                    <a:pt x="6602" y="0"/>
                  </a:moveTo>
                  <a:cubicBezTo>
                    <a:pt x="6048" y="4103"/>
                    <a:pt x="5494" y="8206"/>
                    <a:pt x="4941" y="11645"/>
                  </a:cubicBezTo>
                  <a:cubicBezTo>
                    <a:pt x="4387" y="15084"/>
                    <a:pt x="3833" y="17859"/>
                    <a:pt x="3279" y="19488"/>
                  </a:cubicBezTo>
                  <a:cubicBezTo>
                    <a:pt x="2725" y="21117"/>
                    <a:pt x="2171" y="21600"/>
                    <a:pt x="1710" y="21238"/>
                  </a:cubicBezTo>
                  <a:cubicBezTo>
                    <a:pt x="1248" y="20876"/>
                    <a:pt x="879" y="19669"/>
                    <a:pt x="602" y="18583"/>
                  </a:cubicBezTo>
                  <a:cubicBezTo>
                    <a:pt x="325" y="17497"/>
                    <a:pt x="141" y="16532"/>
                    <a:pt x="48" y="15747"/>
                  </a:cubicBezTo>
                  <a:cubicBezTo>
                    <a:pt x="-44" y="14963"/>
                    <a:pt x="-44" y="14360"/>
                    <a:pt x="418" y="14179"/>
                  </a:cubicBezTo>
                  <a:cubicBezTo>
                    <a:pt x="879" y="13998"/>
                    <a:pt x="1802" y="14239"/>
                    <a:pt x="3187" y="14420"/>
                  </a:cubicBezTo>
                  <a:cubicBezTo>
                    <a:pt x="4571" y="14601"/>
                    <a:pt x="6418" y="14722"/>
                    <a:pt x="8448" y="13817"/>
                  </a:cubicBezTo>
                  <a:cubicBezTo>
                    <a:pt x="10479" y="12912"/>
                    <a:pt x="12694" y="10981"/>
                    <a:pt x="14264" y="9292"/>
                  </a:cubicBezTo>
                  <a:cubicBezTo>
                    <a:pt x="15833" y="7602"/>
                    <a:pt x="16756" y="6154"/>
                    <a:pt x="17494" y="5128"/>
                  </a:cubicBezTo>
                  <a:cubicBezTo>
                    <a:pt x="18233" y="4103"/>
                    <a:pt x="18787" y="3499"/>
                    <a:pt x="19433" y="2715"/>
                  </a:cubicBezTo>
                  <a:cubicBezTo>
                    <a:pt x="20079" y="1931"/>
                    <a:pt x="20818" y="965"/>
                    <a:pt x="21187" y="845"/>
                  </a:cubicBezTo>
                  <a:cubicBezTo>
                    <a:pt x="21556" y="724"/>
                    <a:pt x="21556" y="1448"/>
                    <a:pt x="20910" y="3318"/>
                  </a:cubicBezTo>
                  <a:cubicBezTo>
                    <a:pt x="20264" y="5189"/>
                    <a:pt x="18971" y="8206"/>
                    <a:pt x="18325" y="10498"/>
                  </a:cubicBezTo>
                  <a:cubicBezTo>
                    <a:pt x="17679" y="12791"/>
                    <a:pt x="17679" y="14360"/>
                    <a:pt x="17679" y="15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9525641" y="1511300"/>
              <a:ext cx="83791" cy="13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246" fill="norm" stroke="1" extrusionOk="0">
                  <a:moveTo>
                    <a:pt x="12484" y="0"/>
                  </a:moveTo>
                  <a:cubicBezTo>
                    <a:pt x="9850" y="0"/>
                    <a:pt x="7216" y="0"/>
                    <a:pt x="5108" y="831"/>
                  </a:cubicBezTo>
                  <a:cubicBezTo>
                    <a:pt x="3001" y="1662"/>
                    <a:pt x="1420" y="3323"/>
                    <a:pt x="630" y="6148"/>
                  </a:cubicBezTo>
                  <a:cubicBezTo>
                    <a:pt x="-160" y="8972"/>
                    <a:pt x="-160" y="12960"/>
                    <a:pt x="367" y="15785"/>
                  </a:cubicBezTo>
                  <a:cubicBezTo>
                    <a:pt x="894" y="18609"/>
                    <a:pt x="1947" y="20271"/>
                    <a:pt x="4055" y="20935"/>
                  </a:cubicBezTo>
                  <a:cubicBezTo>
                    <a:pt x="6162" y="21600"/>
                    <a:pt x="9323" y="21268"/>
                    <a:pt x="12484" y="19274"/>
                  </a:cubicBezTo>
                  <a:cubicBezTo>
                    <a:pt x="15645" y="17280"/>
                    <a:pt x="18806" y="13625"/>
                    <a:pt x="20123" y="10966"/>
                  </a:cubicBezTo>
                  <a:cubicBezTo>
                    <a:pt x="21440" y="8308"/>
                    <a:pt x="20913" y="6646"/>
                    <a:pt x="19069" y="5649"/>
                  </a:cubicBezTo>
                  <a:cubicBezTo>
                    <a:pt x="17225" y="4652"/>
                    <a:pt x="14064" y="4320"/>
                    <a:pt x="10903" y="3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9963149" y="1079500"/>
              <a:ext cx="57151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232"/>
                    <a:pt x="12000" y="4464"/>
                    <a:pt x="9600" y="7128"/>
                  </a:cubicBezTo>
                  <a:cubicBezTo>
                    <a:pt x="7200" y="9792"/>
                    <a:pt x="7200" y="12888"/>
                    <a:pt x="6000" y="15372"/>
                  </a:cubicBezTo>
                  <a:cubicBezTo>
                    <a:pt x="4800" y="17856"/>
                    <a:pt x="2400" y="197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10172699" y="1247973"/>
              <a:ext cx="212011" cy="37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06" fill="norm" stroke="1" extrusionOk="0">
                  <a:moveTo>
                    <a:pt x="2566" y="2369"/>
                  </a:moveTo>
                  <a:cubicBezTo>
                    <a:pt x="3422" y="1637"/>
                    <a:pt x="4277" y="904"/>
                    <a:pt x="4812" y="904"/>
                  </a:cubicBezTo>
                  <a:cubicBezTo>
                    <a:pt x="5347" y="904"/>
                    <a:pt x="5560" y="1637"/>
                    <a:pt x="5453" y="3833"/>
                  </a:cubicBezTo>
                  <a:cubicBezTo>
                    <a:pt x="5347" y="6030"/>
                    <a:pt x="4919" y="9691"/>
                    <a:pt x="4277" y="12437"/>
                  </a:cubicBezTo>
                  <a:cubicBezTo>
                    <a:pt x="3636" y="15182"/>
                    <a:pt x="2780" y="17013"/>
                    <a:pt x="2032" y="18172"/>
                  </a:cubicBezTo>
                  <a:cubicBezTo>
                    <a:pt x="1283" y="19331"/>
                    <a:pt x="642" y="19820"/>
                    <a:pt x="321" y="19759"/>
                  </a:cubicBezTo>
                  <a:cubicBezTo>
                    <a:pt x="0" y="19698"/>
                    <a:pt x="0" y="19087"/>
                    <a:pt x="0" y="18111"/>
                  </a:cubicBezTo>
                  <a:cubicBezTo>
                    <a:pt x="0" y="17135"/>
                    <a:pt x="0" y="15792"/>
                    <a:pt x="107" y="14816"/>
                  </a:cubicBezTo>
                  <a:cubicBezTo>
                    <a:pt x="214" y="13840"/>
                    <a:pt x="428" y="13230"/>
                    <a:pt x="1390" y="12498"/>
                  </a:cubicBezTo>
                  <a:cubicBezTo>
                    <a:pt x="2352" y="11765"/>
                    <a:pt x="4063" y="10911"/>
                    <a:pt x="6844" y="9264"/>
                  </a:cubicBezTo>
                  <a:cubicBezTo>
                    <a:pt x="9624" y="7616"/>
                    <a:pt x="13473" y="5175"/>
                    <a:pt x="15719" y="3589"/>
                  </a:cubicBezTo>
                  <a:cubicBezTo>
                    <a:pt x="17964" y="2003"/>
                    <a:pt x="18606" y="1270"/>
                    <a:pt x="19354" y="721"/>
                  </a:cubicBezTo>
                  <a:cubicBezTo>
                    <a:pt x="20103" y="172"/>
                    <a:pt x="20958" y="-194"/>
                    <a:pt x="21279" y="111"/>
                  </a:cubicBezTo>
                  <a:cubicBezTo>
                    <a:pt x="21600" y="416"/>
                    <a:pt x="21386" y="1392"/>
                    <a:pt x="20531" y="3711"/>
                  </a:cubicBezTo>
                  <a:cubicBezTo>
                    <a:pt x="19675" y="6030"/>
                    <a:pt x="18178" y="9691"/>
                    <a:pt x="17002" y="12559"/>
                  </a:cubicBezTo>
                  <a:cubicBezTo>
                    <a:pt x="15826" y="15426"/>
                    <a:pt x="14970" y="17501"/>
                    <a:pt x="14863" y="18843"/>
                  </a:cubicBezTo>
                  <a:cubicBezTo>
                    <a:pt x="14756" y="20186"/>
                    <a:pt x="15398" y="20796"/>
                    <a:pt x="1604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10440194" y="1466850"/>
              <a:ext cx="132557" cy="13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04" fill="norm" stroke="1" extrusionOk="0">
                  <a:moveTo>
                    <a:pt x="3985" y="9969"/>
                  </a:moveTo>
                  <a:cubicBezTo>
                    <a:pt x="4328" y="8308"/>
                    <a:pt x="4671" y="6646"/>
                    <a:pt x="3985" y="6148"/>
                  </a:cubicBezTo>
                  <a:cubicBezTo>
                    <a:pt x="3300" y="5649"/>
                    <a:pt x="1585" y="6314"/>
                    <a:pt x="728" y="7643"/>
                  </a:cubicBezTo>
                  <a:cubicBezTo>
                    <a:pt x="-129" y="8972"/>
                    <a:pt x="-129" y="10966"/>
                    <a:pt x="214" y="12794"/>
                  </a:cubicBezTo>
                  <a:cubicBezTo>
                    <a:pt x="557" y="14622"/>
                    <a:pt x="1242" y="16283"/>
                    <a:pt x="2100" y="17778"/>
                  </a:cubicBezTo>
                  <a:cubicBezTo>
                    <a:pt x="2957" y="19274"/>
                    <a:pt x="3985" y="20603"/>
                    <a:pt x="5357" y="21102"/>
                  </a:cubicBezTo>
                  <a:cubicBezTo>
                    <a:pt x="6728" y="21600"/>
                    <a:pt x="8442" y="21268"/>
                    <a:pt x="10157" y="19108"/>
                  </a:cubicBezTo>
                  <a:cubicBezTo>
                    <a:pt x="11871" y="16948"/>
                    <a:pt x="13585" y="12960"/>
                    <a:pt x="15471" y="9471"/>
                  </a:cubicBezTo>
                  <a:cubicBezTo>
                    <a:pt x="17357" y="5982"/>
                    <a:pt x="19414" y="2991"/>
                    <a:pt x="214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10763249" y="1151269"/>
              <a:ext cx="152401" cy="46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21600" y="4290"/>
                  </a:moveTo>
                  <a:cubicBezTo>
                    <a:pt x="21000" y="3220"/>
                    <a:pt x="20400" y="2150"/>
                    <a:pt x="19650" y="1420"/>
                  </a:cubicBezTo>
                  <a:cubicBezTo>
                    <a:pt x="18900" y="690"/>
                    <a:pt x="18000" y="301"/>
                    <a:pt x="16800" y="107"/>
                  </a:cubicBezTo>
                  <a:cubicBezTo>
                    <a:pt x="15600" y="-88"/>
                    <a:pt x="14100" y="-88"/>
                    <a:pt x="11850" y="739"/>
                  </a:cubicBezTo>
                  <a:cubicBezTo>
                    <a:pt x="9600" y="1566"/>
                    <a:pt x="6600" y="3220"/>
                    <a:pt x="4500" y="5653"/>
                  </a:cubicBezTo>
                  <a:cubicBezTo>
                    <a:pt x="2400" y="8085"/>
                    <a:pt x="1200" y="11296"/>
                    <a:pt x="600" y="14069"/>
                  </a:cubicBezTo>
                  <a:cubicBezTo>
                    <a:pt x="0" y="16842"/>
                    <a:pt x="0" y="19177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10693399" y="1206242"/>
              <a:ext cx="704851" cy="35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18252"/>
                  </a:moveTo>
                  <a:cubicBezTo>
                    <a:pt x="1168" y="17864"/>
                    <a:pt x="2335" y="17476"/>
                    <a:pt x="3308" y="17412"/>
                  </a:cubicBezTo>
                  <a:cubicBezTo>
                    <a:pt x="4281" y="17347"/>
                    <a:pt x="5059" y="17606"/>
                    <a:pt x="5611" y="17670"/>
                  </a:cubicBezTo>
                  <a:cubicBezTo>
                    <a:pt x="6162" y="17735"/>
                    <a:pt x="6486" y="17606"/>
                    <a:pt x="6746" y="17282"/>
                  </a:cubicBezTo>
                  <a:cubicBezTo>
                    <a:pt x="7005" y="16959"/>
                    <a:pt x="7200" y="16442"/>
                    <a:pt x="7200" y="15924"/>
                  </a:cubicBezTo>
                  <a:cubicBezTo>
                    <a:pt x="7200" y="15407"/>
                    <a:pt x="7005" y="14890"/>
                    <a:pt x="6584" y="14631"/>
                  </a:cubicBezTo>
                  <a:cubicBezTo>
                    <a:pt x="6162" y="14372"/>
                    <a:pt x="5514" y="14372"/>
                    <a:pt x="5092" y="14696"/>
                  </a:cubicBezTo>
                  <a:cubicBezTo>
                    <a:pt x="4670" y="15019"/>
                    <a:pt x="4476" y="15666"/>
                    <a:pt x="4346" y="16312"/>
                  </a:cubicBezTo>
                  <a:cubicBezTo>
                    <a:pt x="4216" y="16959"/>
                    <a:pt x="4151" y="17606"/>
                    <a:pt x="4216" y="18188"/>
                  </a:cubicBezTo>
                  <a:cubicBezTo>
                    <a:pt x="4281" y="18770"/>
                    <a:pt x="4476" y="19287"/>
                    <a:pt x="4735" y="19481"/>
                  </a:cubicBezTo>
                  <a:cubicBezTo>
                    <a:pt x="4995" y="19675"/>
                    <a:pt x="5319" y="19546"/>
                    <a:pt x="5643" y="19481"/>
                  </a:cubicBezTo>
                  <a:cubicBezTo>
                    <a:pt x="5968" y="19417"/>
                    <a:pt x="6292" y="19417"/>
                    <a:pt x="6584" y="19611"/>
                  </a:cubicBezTo>
                  <a:cubicBezTo>
                    <a:pt x="6876" y="19805"/>
                    <a:pt x="7135" y="20193"/>
                    <a:pt x="7395" y="20193"/>
                  </a:cubicBezTo>
                  <a:cubicBezTo>
                    <a:pt x="7654" y="20193"/>
                    <a:pt x="7914" y="19805"/>
                    <a:pt x="8432" y="18252"/>
                  </a:cubicBezTo>
                  <a:cubicBezTo>
                    <a:pt x="8951" y="16700"/>
                    <a:pt x="9730" y="13984"/>
                    <a:pt x="10476" y="11074"/>
                  </a:cubicBezTo>
                  <a:cubicBezTo>
                    <a:pt x="11222" y="8164"/>
                    <a:pt x="11935" y="5060"/>
                    <a:pt x="12357" y="3055"/>
                  </a:cubicBezTo>
                  <a:cubicBezTo>
                    <a:pt x="12778" y="1050"/>
                    <a:pt x="12908" y="145"/>
                    <a:pt x="12843" y="15"/>
                  </a:cubicBezTo>
                  <a:cubicBezTo>
                    <a:pt x="12778" y="-114"/>
                    <a:pt x="12519" y="533"/>
                    <a:pt x="12065" y="2796"/>
                  </a:cubicBezTo>
                  <a:cubicBezTo>
                    <a:pt x="11611" y="5060"/>
                    <a:pt x="10962" y="8940"/>
                    <a:pt x="10605" y="11203"/>
                  </a:cubicBezTo>
                  <a:cubicBezTo>
                    <a:pt x="10249" y="13467"/>
                    <a:pt x="10184" y="14114"/>
                    <a:pt x="10151" y="14825"/>
                  </a:cubicBezTo>
                  <a:cubicBezTo>
                    <a:pt x="10119" y="15536"/>
                    <a:pt x="10119" y="16312"/>
                    <a:pt x="10281" y="16765"/>
                  </a:cubicBezTo>
                  <a:cubicBezTo>
                    <a:pt x="10443" y="17218"/>
                    <a:pt x="10768" y="17347"/>
                    <a:pt x="11059" y="17153"/>
                  </a:cubicBezTo>
                  <a:cubicBezTo>
                    <a:pt x="11351" y="16959"/>
                    <a:pt x="11611" y="16442"/>
                    <a:pt x="11903" y="15472"/>
                  </a:cubicBezTo>
                  <a:cubicBezTo>
                    <a:pt x="12195" y="14502"/>
                    <a:pt x="12519" y="13079"/>
                    <a:pt x="12714" y="11915"/>
                  </a:cubicBezTo>
                  <a:cubicBezTo>
                    <a:pt x="12908" y="10751"/>
                    <a:pt x="12973" y="9845"/>
                    <a:pt x="13005" y="9845"/>
                  </a:cubicBezTo>
                  <a:cubicBezTo>
                    <a:pt x="13038" y="9845"/>
                    <a:pt x="13038" y="10751"/>
                    <a:pt x="13103" y="12303"/>
                  </a:cubicBezTo>
                  <a:cubicBezTo>
                    <a:pt x="13168" y="13855"/>
                    <a:pt x="13297" y="16054"/>
                    <a:pt x="13395" y="17476"/>
                  </a:cubicBezTo>
                  <a:cubicBezTo>
                    <a:pt x="13492" y="18899"/>
                    <a:pt x="13557" y="19546"/>
                    <a:pt x="13589" y="20193"/>
                  </a:cubicBezTo>
                  <a:cubicBezTo>
                    <a:pt x="13622" y="20839"/>
                    <a:pt x="13622" y="21486"/>
                    <a:pt x="13524" y="21486"/>
                  </a:cubicBezTo>
                  <a:cubicBezTo>
                    <a:pt x="13427" y="21486"/>
                    <a:pt x="13232" y="20839"/>
                    <a:pt x="13297" y="19999"/>
                  </a:cubicBezTo>
                  <a:cubicBezTo>
                    <a:pt x="13362" y="19158"/>
                    <a:pt x="13686" y="18123"/>
                    <a:pt x="14368" y="17282"/>
                  </a:cubicBezTo>
                  <a:cubicBezTo>
                    <a:pt x="15049" y="16442"/>
                    <a:pt x="16086" y="15795"/>
                    <a:pt x="16735" y="15278"/>
                  </a:cubicBezTo>
                  <a:cubicBezTo>
                    <a:pt x="17384" y="14760"/>
                    <a:pt x="17643" y="14372"/>
                    <a:pt x="17870" y="13920"/>
                  </a:cubicBezTo>
                  <a:cubicBezTo>
                    <a:pt x="18097" y="13467"/>
                    <a:pt x="18292" y="12949"/>
                    <a:pt x="18292" y="12432"/>
                  </a:cubicBezTo>
                  <a:cubicBezTo>
                    <a:pt x="18292" y="11915"/>
                    <a:pt x="18097" y="11397"/>
                    <a:pt x="17903" y="11397"/>
                  </a:cubicBezTo>
                  <a:cubicBezTo>
                    <a:pt x="17708" y="11397"/>
                    <a:pt x="17514" y="11915"/>
                    <a:pt x="17319" y="13079"/>
                  </a:cubicBezTo>
                  <a:cubicBezTo>
                    <a:pt x="17124" y="14243"/>
                    <a:pt x="16930" y="16054"/>
                    <a:pt x="16832" y="17282"/>
                  </a:cubicBezTo>
                  <a:cubicBezTo>
                    <a:pt x="16735" y="18511"/>
                    <a:pt x="16735" y="19158"/>
                    <a:pt x="17351" y="19805"/>
                  </a:cubicBezTo>
                  <a:cubicBezTo>
                    <a:pt x="17968" y="20451"/>
                    <a:pt x="19200" y="21098"/>
                    <a:pt x="20011" y="21163"/>
                  </a:cubicBezTo>
                  <a:cubicBezTo>
                    <a:pt x="20822" y="21227"/>
                    <a:pt x="21211" y="20710"/>
                    <a:pt x="21600" y="20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11347449" y="1276350"/>
              <a:ext cx="137585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42" y="0"/>
                  </a:moveTo>
                  <a:cubicBezTo>
                    <a:pt x="20271" y="3869"/>
                    <a:pt x="21600" y="7737"/>
                    <a:pt x="21600" y="10907"/>
                  </a:cubicBezTo>
                  <a:cubicBezTo>
                    <a:pt x="21600" y="14078"/>
                    <a:pt x="20271" y="16549"/>
                    <a:pt x="16449" y="18215"/>
                  </a:cubicBezTo>
                  <a:cubicBezTo>
                    <a:pt x="12628" y="19881"/>
                    <a:pt x="6314" y="207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049605" y="1780386"/>
              <a:ext cx="1202595" cy="220428"/>
            </a:xfrm>
            <a:prstGeom prst="rect">
              <a:avLst/>
            </a:prstGeom>
            <a:effectLst/>
          </p:spPr>
        </p:pic>
        <p:pic>
          <p:nvPicPr>
            <p:cNvPr id="18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40110" y="2423255"/>
              <a:ext cx="345291" cy="420487"/>
            </a:xfrm>
            <a:prstGeom prst="rect">
              <a:avLst/>
            </a:prstGeom>
            <a:effectLst/>
          </p:spPr>
        </p:pic>
        <p:pic>
          <p:nvPicPr>
            <p:cNvPr id="18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325099" y="2565400"/>
              <a:ext cx="285751" cy="69850"/>
            </a:xfrm>
            <a:prstGeom prst="rect">
              <a:avLst/>
            </a:prstGeom>
            <a:effectLst/>
          </p:spPr>
        </p:pic>
        <p:pic>
          <p:nvPicPr>
            <p:cNvPr id="18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299699" y="2686050"/>
              <a:ext cx="279401" cy="82550"/>
            </a:xfrm>
            <a:prstGeom prst="rect">
              <a:avLst/>
            </a:prstGeom>
            <a:effectLst/>
          </p:spPr>
        </p:pic>
        <p:pic>
          <p:nvPicPr>
            <p:cNvPr id="18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305510" y="2444750"/>
              <a:ext cx="254540" cy="447765"/>
            </a:xfrm>
            <a:prstGeom prst="rect">
              <a:avLst/>
            </a:prstGeom>
            <a:effectLst/>
          </p:spPr>
        </p:pic>
        <p:pic>
          <p:nvPicPr>
            <p:cNvPr id="18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720778" y="2443348"/>
              <a:ext cx="340923" cy="381506"/>
            </a:xfrm>
            <a:prstGeom prst="rect">
              <a:avLst/>
            </a:prstGeom>
            <a:effectLst/>
          </p:spPr>
        </p:pic>
        <p:pic>
          <p:nvPicPr>
            <p:cNvPr id="19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989968" y="2813050"/>
              <a:ext cx="97132" cy="125992"/>
            </a:xfrm>
            <a:prstGeom prst="rect">
              <a:avLst/>
            </a:prstGeom>
            <a:effectLst/>
          </p:spPr>
        </p:pic>
        <p:pic>
          <p:nvPicPr>
            <p:cNvPr id="19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318749" y="3187700"/>
              <a:ext cx="31751" cy="374650"/>
            </a:xfrm>
            <a:prstGeom prst="rect">
              <a:avLst/>
            </a:prstGeom>
            <a:effectLst/>
          </p:spPr>
        </p:pic>
        <p:pic>
          <p:nvPicPr>
            <p:cNvPr id="19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420349" y="3149600"/>
              <a:ext cx="50801" cy="463550"/>
            </a:xfrm>
            <a:prstGeom prst="rect">
              <a:avLst/>
            </a:prstGeom>
            <a:effectLst/>
          </p:spPr>
        </p:pic>
        <p:pic>
          <p:nvPicPr>
            <p:cNvPr id="19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23499" y="3460750"/>
              <a:ext cx="165101" cy="209550"/>
            </a:xfrm>
            <a:prstGeom prst="rect">
              <a:avLst/>
            </a:prstGeom>
            <a:effectLst/>
          </p:spPr>
        </p:pic>
        <p:pic>
          <p:nvPicPr>
            <p:cNvPr id="19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356849" y="3496566"/>
              <a:ext cx="196851" cy="173735"/>
            </a:xfrm>
            <a:prstGeom prst="rect">
              <a:avLst/>
            </a:prstGeom>
            <a:effectLst/>
          </p:spPr>
        </p:pic>
        <p:pic>
          <p:nvPicPr>
            <p:cNvPr id="20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865025" y="4152900"/>
              <a:ext cx="310726" cy="371561"/>
            </a:xfrm>
            <a:prstGeom prst="rect">
              <a:avLst/>
            </a:prstGeom>
            <a:effectLst/>
          </p:spPr>
        </p:pic>
        <p:pic>
          <p:nvPicPr>
            <p:cNvPr id="203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283699" y="4349750"/>
              <a:ext cx="114301" cy="57150"/>
            </a:xfrm>
            <a:prstGeom prst="rect">
              <a:avLst/>
            </a:prstGeom>
            <a:effectLst/>
          </p:spPr>
        </p:pic>
        <p:pic>
          <p:nvPicPr>
            <p:cNvPr id="20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302749" y="4457700"/>
              <a:ext cx="158751" cy="50800"/>
            </a:xfrm>
            <a:prstGeom prst="rect">
              <a:avLst/>
            </a:prstGeom>
            <a:effectLst/>
          </p:spPr>
        </p:pic>
        <p:pic>
          <p:nvPicPr>
            <p:cNvPr id="20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912960" y="4058595"/>
              <a:ext cx="297840" cy="372765"/>
            </a:xfrm>
            <a:prstGeom prst="rect">
              <a:avLst/>
            </a:prstGeom>
            <a:effectLst/>
          </p:spPr>
        </p:pic>
        <p:pic>
          <p:nvPicPr>
            <p:cNvPr id="20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363199" y="4292600"/>
              <a:ext cx="266701" cy="38100"/>
            </a:xfrm>
            <a:prstGeom prst="rect">
              <a:avLst/>
            </a:prstGeom>
            <a:effectLst/>
          </p:spPr>
        </p:pic>
        <p:pic>
          <p:nvPicPr>
            <p:cNvPr id="21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779352" y="4164510"/>
              <a:ext cx="326798" cy="348693"/>
            </a:xfrm>
            <a:prstGeom prst="rect">
              <a:avLst/>
            </a:prstGeom>
            <a:effectLst/>
          </p:spPr>
        </p:pic>
        <p:pic>
          <p:nvPicPr>
            <p:cNvPr id="21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968286" y="3858355"/>
              <a:ext cx="217114" cy="215259"/>
            </a:xfrm>
            <a:prstGeom prst="rect">
              <a:avLst/>
            </a:prstGeom>
            <a:effectLst/>
          </p:spPr>
        </p:pic>
        <p:pic>
          <p:nvPicPr>
            <p:cNvPr id="21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942700" y="4547542"/>
              <a:ext cx="164159" cy="171860"/>
            </a:xfrm>
            <a:prstGeom prst="rect">
              <a:avLst/>
            </a:prstGeom>
            <a:effectLst/>
          </p:spPr>
        </p:pic>
        <p:pic>
          <p:nvPicPr>
            <p:cNvPr id="21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785349" y="4794720"/>
              <a:ext cx="1174751" cy="69381"/>
            </a:xfrm>
            <a:prstGeom prst="rect">
              <a:avLst/>
            </a:prstGeom>
            <a:effectLst/>
          </p:spPr>
        </p:pic>
        <p:pic>
          <p:nvPicPr>
            <p:cNvPr id="21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855403" y="5037437"/>
              <a:ext cx="177597" cy="296585"/>
            </a:xfrm>
            <a:prstGeom prst="rect">
              <a:avLst/>
            </a:prstGeom>
            <a:effectLst/>
          </p:spPr>
        </p:pic>
        <p:pic>
          <p:nvPicPr>
            <p:cNvPr id="22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986118" y="5110032"/>
              <a:ext cx="199283" cy="171892"/>
            </a:xfrm>
            <a:prstGeom prst="rect">
              <a:avLst/>
            </a:prstGeom>
            <a:effectLst/>
          </p:spPr>
        </p:pic>
        <p:pic>
          <p:nvPicPr>
            <p:cNvPr id="22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937749" y="4897569"/>
              <a:ext cx="165101" cy="124785"/>
            </a:xfrm>
            <a:prstGeom prst="rect">
              <a:avLst/>
            </a:prstGeom>
            <a:effectLst/>
          </p:spPr>
        </p:pic>
        <p:pic>
          <p:nvPicPr>
            <p:cNvPr id="22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210384" y="5003800"/>
              <a:ext cx="171867" cy="341905"/>
            </a:xfrm>
            <a:prstGeom prst="rect">
              <a:avLst/>
            </a:prstGeom>
            <a:effectLst/>
          </p:spPr>
        </p:pic>
        <p:pic>
          <p:nvPicPr>
            <p:cNvPr id="22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71305" y="5082016"/>
              <a:ext cx="189876" cy="244431"/>
            </a:xfrm>
            <a:prstGeom prst="rect">
              <a:avLst/>
            </a:prstGeom>
            <a:effectLst/>
          </p:spPr>
        </p:pic>
        <p:pic>
          <p:nvPicPr>
            <p:cNvPr id="22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399183" y="4922977"/>
              <a:ext cx="141818" cy="150674"/>
            </a:xfrm>
            <a:prstGeom prst="rect">
              <a:avLst/>
            </a:prstGeom>
            <a:effectLst/>
          </p:spPr>
        </p:pic>
        <p:pic>
          <p:nvPicPr>
            <p:cNvPr id="23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566399" y="4978400"/>
              <a:ext cx="80255" cy="336550"/>
            </a:xfrm>
            <a:prstGeom prst="rect">
              <a:avLst/>
            </a:prstGeom>
            <a:effectLst/>
          </p:spPr>
        </p:pic>
        <p:pic>
          <p:nvPicPr>
            <p:cNvPr id="23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064615" y="4838700"/>
              <a:ext cx="333636" cy="134609"/>
            </a:xfrm>
            <a:prstGeom prst="rect">
              <a:avLst/>
            </a:prstGeom>
            <a:effectLst/>
          </p:spPr>
        </p:pic>
        <p:pic>
          <p:nvPicPr>
            <p:cNvPr id="23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095151" y="4711700"/>
              <a:ext cx="277699" cy="431851"/>
            </a:xfrm>
            <a:prstGeom prst="rect">
              <a:avLst/>
            </a:prstGeom>
            <a:effectLst/>
          </p:spPr>
        </p:pic>
        <p:pic>
          <p:nvPicPr>
            <p:cNvPr id="23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378069" y="4759506"/>
              <a:ext cx="309193" cy="370073"/>
            </a:xfrm>
            <a:prstGeom prst="rect">
              <a:avLst/>
            </a:prstGeom>
            <a:effectLst/>
          </p:spPr>
        </p:pic>
        <p:pic>
          <p:nvPicPr>
            <p:cNvPr id="23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390166" y="5612187"/>
              <a:ext cx="195056" cy="356813"/>
            </a:xfrm>
            <a:prstGeom prst="rect">
              <a:avLst/>
            </a:prstGeom>
            <a:effectLst/>
          </p:spPr>
        </p:pic>
        <p:pic>
          <p:nvPicPr>
            <p:cNvPr id="24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579858" y="5658348"/>
              <a:ext cx="302923" cy="285798"/>
            </a:xfrm>
            <a:prstGeom prst="rect">
              <a:avLst/>
            </a:prstGeom>
            <a:effectLst/>
          </p:spPr>
        </p:pic>
        <p:pic>
          <p:nvPicPr>
            <p:cNvPr id="24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718549" y="5772150"/>
              <a:ext cx="158751" cy="44450"/>
            </a:xfrm>
            <a:prstGeom prst="rect">
              <a:avLst/>
            </a:prstGeom>
            <a:effectLst/>
          </p:spPr>
        </p:pic>
        <p:pic>
          <p:nvPicPr>
            <p:cNvPr id="24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915399" y="5905500"/>
              <a:ext cx="95251" cy="146050"/>
            </a:xfrm>
            <a:prstGeom prst="rect">
              <a:avLst/>
            </a:prstGeom>
            <a:effectLst/>
          </p:spPr>
        </p:pic>
        <p:pic>
          <p:nvPicPr>
            <p:cNvPr id="24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179942" y="5718017"/>
              <a:ext cx="224409" cy="311881"/>
            </a:xfrm>
            <a:prstGeom prst="rect">
              <a:avLst/>
            </a:prstGeom>
            <a:effectLst/>
          </p:spPr>
        </p:pic>
        <p:pic>
          <p:nvPicPr>
            <p:cNvPr id="24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264649" y="5537200"/>
              <a:ext cx="133351" cy="133350"/>
            </a:xfrm>
            <a:prstGeom prst="rect">
              <a:avLst/>
            </a:prstGeom>
            <a:effectLst/>
          </p:spPr>
        </p:pic>
        <p:pic>
          <p:nvPicPr>
            <p:cNvPr id="25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445889" y="5826497"/>
              <a:ext cx="225162" cy="114358"/>
            </a:xfrm>
            <a:prstGeom prst="rect">
              <a:avLst/>
            </a:prstGeom>
            <a:effectLst/>
          </p:spPr>
        </p:pic>
        <p:pic>
          <p:nvPicPr>
            <p:cNvPr id="25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403787" y="5956300"/>
              <a:ext cx="286314" cy="101600"/>
            </a:xfrm>
            <a:prstGeom prst="rect">
              <a:avLst/>
            </a:prstGeom>
            <a:effectLst/>
          </p:spPr>
        </p:pic>
        <p:pic>
          <p:nvPicPr>
            <p:cNvPr id="25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814233" y="5757728"/>
              <a:ext cx="297961" cy="349976"/>
            </a:xfrm>
            <a:prstGeom prst="rect">
              <a:avLst/>
            </a:prstGeom>
            <a:effectLst/>
          </p:spPr>
        </p:pic>
        <p:pic>
          <p:nvPicPr>
            <p:cNvPr id="25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040144" y="5917636"/>
              <a:ext cx="89327" cy="166209"/>
            </a:xfrm>
            <a:prstGeom prst="rect">
              <a:avLst/>
            </a:prstGeom>
            <a:effectLst/>
          </p:spPr>
        </p:pic>
        <p:pic>
          <p:nvPicPr>
            <p:cNvPr id="25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210799" y="5746750"/>
              <a:ext cx="196851" cy="323186"/>
            </a:xfrm>
            <a:prstGeom prst="rect">
              <a:avLst/>
            </a:prstGeom>
            <a:effectLst/>
          </p:spPr>
        </p:pic>
        <p:pic>
          <p:nvPicPr>
            <p:cNvPr id="26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386113" y="5703242"/>
              <a:ext cx="192988" cy="407976"/>
            </a:xfrm>
            <a:prstGeom prst="rect">
              <a:avLst/>
            </a:prstGeom>
            <a:effectLst/>
          </p:spPr>
        </p:pic>
        <p:pic>
          <p:nvPicPr>
            <p:cNvPr id="26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487829" y="5792901"/>
              <a:ext cx="281772" cy="315808"/>
            </a:xfrm>
            <a:prstGeom prst="rect">
              <a:avLst/>
            </a:prstGeom>
            <a:effectLst/>
          </p:spPr>
        </p:pic>
        <p:pic>
          <p:nvPicPr>
            <p:cNvPr id="265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687049" y="6051550"/>
              <a:ext cx="82551" cy="127000"/>
            </a:xfrm>
            <a:prstGeom prst="rect">
              <a:avLst/>
            </a:prstGeom>
            <a:effectLst/>
          </p:spPr>
        </p:pic>
        <p:pic>
          <p:nvPicPr>
            <p:cNvPr id="26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857583" y="5914199"/>
              <a:ext cx="146968" cy="208424"/>
            </a:xfrm>
            <a:prstGeom prst="rect">
              <a:avLst/>
            </a:prstGeom>
            <a:effectLst/>
          </p:spPr>
        </p:pic>
        <p:pic>
          <p:nvPicPr>
            <p:cNvPr id="26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988086" y="5925832"/>
              <a:ext cx="194264" cy="151118"/>
            </a:xfrm>
            <a:prstGeom prst="rect">
              <a:avLst/>
            </a:prstGeom>
            <a:effectLst/>
          </p:spPr>
        </p:pic>
        <p:pic>
          <p:nvPicPr>
            <p:cNvPr id="27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106149" y="5732852"/>
              <a:ext cx="196851" cy="146743"/>
            </a:xfrm>
            <a:prstGeom prst="rect">
              <a:avLst/>
            </a:prstGeom>
            <a:effectLst/>
          </p:spPr>
        </p:pic>
        <p:pic>
          <p:nvPicPr>
            <p:cNvPr id="27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239499" y="5734050"/>
              <a:ext cx="150285" cy="342900"/>
            </a:xfrm>
            <a:prstGeom prst="rect">
              <a:avLst/>
            </a:prstGeom>
            <a:effectLst/>
          </p:spPr>
        </p:pic>
        <p:pic>
          <p:nvPicPr>
            <p:cNvPr id="275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420349" y="6210300"/>
              <a:ext cx="190501" cy="31750"/>
            </a:xfrm>
            <a:prstGeom prst="rect">
              <a:avLst/>
            </a:prstGeom>
            <a:effectLst/>
          </p:spPr>
        </p:pic>
        <p:pic>
          <p:nvPicPr>
            <p:cNvPr id="27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388599" y="6242050"/>
              <a:ext cx="266701" cy="38100"/>
            </a:xfrm>
            <a:prstGeom prst="rect">
              <a:avLst/>
            </a:prstGeom>
            <a:effectLst/>
          </p:spPr>
        </p:pic>
        <p:pic>
          <p:nvPicPr>
            <p:cNvPr id="279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896349" y="6172200"/>
              <a:ext cx="1143001" cy="177800"/>
            </a:xfrm>
            <a:prstGeom prst="rect">
              <a:avLst/>
            </a:prstGeom>
            <a:effectLst/>
          </p:spPr>
        </p:pic>
        <p:pic>
          <p:nvPicPr>
            <p:cNvPr id="281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873437" y="1809750"/>
              <a:ext cx="1892864" cy="146050"/>
            </a:xfrm>
            <a:prstGeom prst="rect">
              <a:avLst/>
            </a:prstGeom>
            <a:effectLst/>
          </p:spPr>
        </p:pic>
        <p:pic>
          <p:nvPicPr>
            <p:cNvPr id="28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111999" y="1860550"/>
              <a:ext cx="1404703" cy="787400"/>
            </a:xfrm>
            <a:prstGeom prst="rect">
              <a:avLst/>
            </a:prstGeom>
            <a:effectLst/>
          </p:spPr>
        </p:pic>
        <p:pic>
          <p:nvPicPr>
            <p:cNvPr id="28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103930" y="2444750"/>
              <a:ext cx="357321" cy="247650"/>
            </a:xfrm>
            <a:prstGeom prst="rect">
              <a:avLst/>
            </a:prstGeom>
            <a:effectLst/>
          </p:spPr>
        </p:pic>
        <p:pic>
          <p:nvPicPr>
            <p:cNvPr id="287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806949" y="2660650"/>
              <a:ext cx="273051" cy="303089"/>
            </a:xfrm>
            <a:prstGeom prst="rect">
              <a:avLst/>
            </a:prstGeom>
            <a:effectLst/>
          </p:spPr>
        </p:pic>
        <p:pic>
          <p:nvPicPr>
            <p:cNvPr id="289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156199" y="2578100"/>
              <a:ext cx="38101" cy="444500"/>
            </a:xfrm>
            <a:prstGeom prst="rect">
              <a:avLst/>
            </a:prstGeom>
            <a:effectLst/>
          </p:spPr>
        </p:pic>
        <p:pic>
          <p:nvPicPr>
            <p:cNvPr id="291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591049" y="2603500"/>
              <a:ext cx="146051" cy="406400"/>
            </a:xfrm>
            <a:prstGeom prst="rect">
              <a:avLst/>
            </a:prstGeom>
            <a:effectLst/>
          </p:spPr>
        </p:pic>
        <p:pic>
          <p:nvPicPr>
            <p:cNvPr id="293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340349" y="2787650"/>
              <a:ext cx="139701" cy="63500"/>
            </a:xfrm>
            <a:prstGeom prst="rect">
              <a:avLst/>
            </a:prstGeom>
            <a:effectLst/>
          </p:spPr>
        </p:pic>
        <p:pic>
          <p:nvPicPr>
            <p:cNvPr id="295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365749" y="2895600"/>
              <a:ext cx="165101" cy="57150"/>
            </a:xfrm>
            <a:prstGeom prst="rect">
              <a:avLst/>
            </a:prstGeom>
            <a:effectLst/>
          </p:spPr>
        </p:pic>
        <p:pic>
          <p:nvPicPr>
            <p:cNvPr id="297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651499" y="2584450"/>
              <a:ext cx="50801" cy="762000"/>
            </a:xfrm>
            <a:prstGeom prst="rect">
              <a:avLst/>
            </a:prstGeom>
            <a:effectLst/>
          </p:spPr>
        </p:pic>
        <p:pic>
          <p:nvPicPr>
            <p:cNvPr id="299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792929" y="2682710"/>
              <a:ext cx="214172" cy="266114"/>
            </a:xfrm>
            <a:prstGeom prst="rect">
              <a:avLst/>
            </a:prstGeom>
            <a:effectLst/>
          </p:spPr>
        </p:pic>
        <p:pic>
          <p:nvPicPr>
            <p:cNvPr id="301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893959" y="2455734"/>
              <a:ext cx="151241" cy="147767"/>
            </a:xfrm>
            <a:prstGeom prst="rect">
              <a:avLst/>
            </a:prstGeom>
            <a:effectLst/>
          </p:spPr>
        </p:pic>
        <p:pic>
          <p:nvPicPr>
            <p:cNvPr id="303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076949" y="2819400"/>
              <a:ext cx="177801" cy="57150"/>
            </a:xfrm>
            <a:prstGeom prst="rect">
              <a:avLst/>
            </a:prstGeom>
            <a:effectLst/>
          </p:spPr>
        </p:pic>
        <p:pic>
          <p:nvPicPr>
            <p:cNvPr id="305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292190" y="2646234"/>
              <a:ext cx="216561" cy="275720"/>
            </a:xfrm>
            <a:prstGeom prst="rect">
              <a:avLst/>
            </a:prstGeom>
            <a:effectLst/>
          </p:spPr>
        </p:pic>
        <p:pic>
          <p:nvPicPr>
            <p:cNvPr id="307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446623" y="2882900"/>
              <a:ext cx="125910" cy="116503"/>
            </a:xfrm>
            <a:prstGeom prst="rect">
              <a:avLst/>
            </a:prstGeom>
            <a:effectLst/>
          </p:spPr>
        </p:pic>
        <p:pic>
          <p:nvPicPr>
            <p:cNvPr id="309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829299" y="3009900"/>
              <a:ext cx="742951" cy="101600"/>
            </a:xfrm>
            <a:prstGeom prst="rect">
              <a:avLst/>
            </a:prstGeom>
            <a:effectLst/>
          </p:spPr>
        </p:pic>
        <p:pic>
          <p:nvPicPr>
            <p:cNvPr id="311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000699" y="3200400"/>
              <a:ext cx="152452" cy="218811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108726" y="3239713"/>
              <a:ext cx="184124" cy="132667"/>
            </a:xfrm>
            <a:prstGeom prst="rect">
              <a:avLst/>
            </a:prstGeom>
            <a:effectLst/>
          </p:spPr>
        </p:pic>
        <p:pic>
          <p:nvPicPr>
            <p:cNvPr id="31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100458" y="3075197"/>
              <a:ext cx="147942" cy="128468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260808" y="3143250"/>
              <a:ext cx="165393" cy="292100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342298" y="3215115"/>
              <a:ext cx="236303" cy="220572"/>
            </a:xfrm>
            <a:prstGeom prst="rect">
              <a:avLst/>
            </a:prstGeom>
            <a:effectLst/>
          </p:spPr>
        </p:pic>
        <p:pic>
          <p:nvPicPr>
            <p:cNvPr id="321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439842" y="3107037"/>
              <a:ext cx="157808" cy="104344"/>
            </a:xfrm>
            <a:prstGeom prst="rect">
              <a:avLst/>
            </a:prstGeom>
            <a:effectLst/>
          </p:spPr>
        </p:pic>
        <p:pic>
          <p:nvPicPr>
            <p:cNvPr id="32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591299" y="3155950"/>
              <a:ext cx="92478" cy="285750"/>
            </a:xfrm>
            <a:prstGeom prst="rect">
              <a:avLst/>
            </a:prstGeom>
            <a:effectLst/>
          </p:spPr>
        </p:pic>
        <p:pic>
          <p:nvPicPr>
            <p:cNvPr id="32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762749" y="2561731"/>
              <a:ext cx="104279" cy="911234"/>
            </a:xfrm>
            <a:prstGeom prst="rect">
              <a:avLst/>
            </a:prstGeom>
            <a:effectLst/>
          </p:spPr>
        </p:pic>
        <p:pic>
          <p:nvPicPr>
            <p:cNvPr id="32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025134" y="2932154"/>
              <a:ext cx="239266" cy="261896"/>
            </a:xfrm>
            <a:prstGeom prst="rect">
              <a:avLst/>
            </a:prstGeom>
            <a:effectLst/>
          </p:spPr>
        </p:pic>
        <p:pic>
          <p:nvPicPr>
            <p:cNvPr id="32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965949" y="3213100"/>
              <a:ext cx="247651" cy="76200"/>
            </a:xfrm>
            <a:prstGeom prst="rect">
              <a:avLst/>
            </a:prstGeom>
            <a:effectLst/>
          </p:spPr>
        </p:pic>
        <p:pic>
          <p:nvPicPr>
            <p:cNvPr id="33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346421" y="2898510"/>
              <a:ext cx="302444" cy="339565"/>
            </a:xfrm>
            <a:prstGeom prst="rect">
              <a:avLst/>
            </a:prstGeom>
            <a:effectLst/>
          </p:spPr>
        </p:pic>
        <p:pic>
          <p:nvPicPr>
            <p:cNvPr id="333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562854" y="3200400"/>
              <a:ext cx="177797" cy="171450"/>
            </a:xfrm>
            <a:prstGeom prst="rect">
              <a:avLst/>
            </a:prstGeom>
            <a:effectLst/>
          </p:spPr>
        </p:pic>
        <p:pic>
          <p:nvPicPr>
            <p:cNvPr id="335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664449" y="3175000"/>
              <a:ext cx="171451" cy="304800"/>
            </a:xfrm>
            <a:prstGeom prst="rect">
              <a:avLst/>
            </a:prstGeom>
            <a:effectLst/>
          </p:spPr>
        </p:pic>
        <p:pic>
          <p:nvPicPr>
            <p:cNvPr id="337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740649" y="3338968"/>
              <a:ext cx="260351" cy="182367"/>
            </a:xfrm>
            <a:prstGeom prst="rect">
              <a:avLst/>
            </a:prstGeom>
            <a:effectLst/>
          </p:spPr>
        </p:pic>
        <p:pic>
          <p:nvPicPr>
            <p:cNvPr id="339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127250" y="4010522"/>
              <a:ext cx="438151" cy="47129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108200" y="4064000"/>
              <a:ext cx="514351" cy="152400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546350" y="3879850"/>
              <a:ext cx="206280" cy="355600"/>
            </a:xfrm>
            <a:prstGeom prst="rect">
              <a:avLst/>
            </a:prstGeom>
            <a:effectLst/>
          </p:spPr>
        </p:pic>
        <p:pic>
          <p:nvPicPr>
            <p:cNvPr id="345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083804" y="724164"/>
              <a:ext cx="4549940" cy="1402723"/>
            </a:xfrm>
            <a:prstGeom prst="rect">
              <a:avLst/>
            </a:prstGeom>
            <a:effectLst/>
          </p:spPr>
        </p:pic>
        <p:pic>
          <p:nvPicPr>
            <p:cNvPr id="347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4693933" y="4151983"/>
              <a:ext cx="252718" cy="355106"/>
            </a:xfrm>
            <a:prstGeom prst="rect">
              <a:avLst/>
            </a:prstGeom>
            <a:effectLst/>
          </p:spPr>
        </p:pic>
        <p:pic>
          <p:nvPicPr>
            <p:cNvPr id="349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4737099" y="3970866"/>
              <a:ext cx="139701" cy="124884"/>
            </a:xfrm>
            <a:prstGeom prst="rect">
              <a:avLst/>
            </a:prstGeom>
            <a:effectLst/>
          </p:spPr>
        </p:pic>
        <p:pic>
          <p:nvPicPr>
            <p:cNvPr id="351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5057688" y="4275251"/>
              <a:ext cx="227253" cy="207849"/>
            </a:xfrm>
            <a:prstGeom prst="rect">
              <a:avLst/>
            </a:prstGeom>
            <a:effectLst/>
          </p:spPr>
        </p:pic>
        <p:pic>
          <p:nvPicPr>
            <p:cNvPr id="353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048249" y="4552950"/>
              <a:ext cx="228601" cy="57150"/>
            </a:xfrm>
            <a:prstGeom prst="rect">
              <a:avLst/>
            </a:prstGeom>
            <a:effectLst/>
          </p:spPr>
        </p:pic>
        <p:pic>
          <p:nvPicPr>
            <p:cNvPr id="355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417709" y="4228583"/>
              <a:ext cx="252841" cy="334994"/>
            </a:xfrm>
            <a:prstGeom prst="rect">
              <a:avLst/>
            </a:prstGeom>
            <a:effectLst/>
          </p:spPr>
        </p:pic>
        <p:pic>
          <p:nvPicPr>
            <p:cNvPr id="357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5600691" y="4502150"/>
              <a:ext cx="103726" cy="134565"/>
            </a:xfrm>
            <a:prstGeom prst="rect">
              <a:avLst/>
            </a:prstGeom>
            <a:effectLst/>
          </p:spPr>
        </p:pic>
        <p:pic>
          <p:nvPicPr>
            <p:cNvPr id="359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810249" y="4368800"/>
              <a:ext cx="241301" cy="63500"/>
            </a:xfrm>
            <a:prstGeom prst="rect">
              <a:avLst/>
            </a:prstGeom>
            <a:effectLst/>
          </p:spPr>
        </p:pic>
        <p:pic>
          <p:nvPicPr>
            <p:cNvPr id="361" name="Line Line" descr="Line 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918199" y="4298950"/>
              <a:ext cx="31751" cy="234950"/>
            </a:xfrm>
            <a:prstGeom prst="rect">
              <a:avLst/>
            </a:prstGeom>
            <a:effectLst/>
          </p:spPr>
        </p:pic>
        <p:pic>
          <p:nvPicPr>
            <p:cNvPr id="363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091369" y="4271433"/>
              <a:ext cx="237847" cy="237068"/>
            </a:xfrm>
            <a:prstGeom prst="rect">
              <a:avLst/>
            </a:prstGeom>
            <a:effectLst/>
          </p:spPr>
        </p:pic>
        <p:pic>
          <p:nvPicPr>
            <p:cNvPr id="365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243758" y="4457700"/>
              <a:ext cx="137992" cy="127000"/>
            </a:xfrm>
            <a:prstGeom prst="rect">
              <a:avLst/>
            </a:prstGeom>
            <a:effectLst/>
          </p:spPr>
        </p:pic>
        <p:pic>
          <p:nvPicPr>
            <p:cNvPr id="367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362699" y="4438650"/>
              <a:ext cx="114301" cy="177800"/>
            </a:xfrm>
            <a:prstGeom prst="rect">
              <a:avLst/>
            </a:prstGeom>
            <a:effectLst/>
          </p:spPr>
        </p:pic>
        <p:pic>
          <p:nvPicPr>
            <p:cNvPr id="369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6394449" y="4556783"/>
              <a:ext cx="158751" cy="112985"/>
            </a:xfrm>
            <a:prstGeom prst="rect">
              <a:avLst/>
            </a:prstGeom>
            <a:effectLst/>
          </p:spPr>
        </p:pic>
        <p:pic>
          <p:nvPicPr>
            <p:cNvPr id="371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6578599" y="4425950"/>
              <a:ext cx="44451" cy="44450"/>
            </a:xfrm>
            <a:prstGeom prst="rect">
              <a:avLst/>
            </a:prstGeom>
            <a:effectLst/>
          </p:spPr>
        </p:pic>
        <p:pic>
          <p:nvPicPr>
            <p:cNvPr id="373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747933" y="4282016"/>
              <a:ext cx="148168" cy="244740"/>
            </a:xfrm>
            <a:prstGeom prst="rect">
              <a:avLst/>
            </a:prstGeom>
            <a:effectLst/>
          </p:spPr>
        </p:pic>
        <p:pic>
          <p:nvPicPr>
            <p:cNvPr id="375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860917" y="4319823"/>
              <a:ext cx="187584" cy="152694"/>
            </a:xfrm>
            <a:prstGeom prst="rect">
              <a:avLst/>
            </a:prstGeom>
            <a:effectLst/>
          </p:spPr>
        </p:pic>
        <p:pic>
          <p:nvPicPr>
            <p:cNvPr id="377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786928" y="4095728"/>
              <a:ext cx="115522" cy="107973"/>
            </a:xfrm>
            <a:prstGeom prst="rect">
              <a:avLst/>
            </a:prstGeom>
            <a:effectLst/>
          </p:spPr>
        </p:pic>
        <p:pic>
          <p:nvPicPr>
            <p:cNvPr id="379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7076143" y="4146550"/>
              <a:ext cx="169208" cy="342900"/>
            </a:xfrm>
            <a:prstGeom prst="rect">
              <a:avLst/>
            </a:prstGeom>
            <a:effectLst/>
          </p:spPr>
        </p:pic>
        <p:pic>
          <p:nvPicPr>
            <p:cNvPr id="381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164388" y="4252383"/>
              <a:ext cx="188913" cy="243485"/>
            </a:xfrm>
            <a:prstGeom prst="rect">
              <a:avLst/>
            </a:prstGeom>
            <a:effectLst/>
          </p:spPr>
        </p:pic>
        <p:pic>
          <p:nvPicPr>
            <p:cNvPr id="383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226299" y="4083125"/>
              <a:ext cx="177801" cy="145975"/>
            </a:xfrm>
            <a:prstGeom prst="rect">
              <a:avLst/>
            </a:prstGeom>
            <a:effectLst/>
          </p:spPr>
        </p:pic>
        <p:pic>
          <p:nvPicPr>
            <p:cNvPr id="385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7302499" y="4121150"/>
              <a:ext cx="201957" cy="400050"/>
            </a:xfrm>
            <a:prstGeom prst="rect">
              <a:avLst/>
            </a:prstGeom>
            <a:effectLst/>
          </p:spPr>
        </p:pic>
        <p:pic>
          <p:nvPicPr>
            <p:cNvPr id="387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4318997" y="4267200"/>
              <a:ext cx="195853" cy="165100"/>
            </a:xfrm>
            <a:prstGeom prst="rect">
              <a:avLst/>
            </a:prstGeom>
            <a:effectLst/>
          </p:spPr>
        </p:pic>
        <p:pic>
          <p:nvPicPr>
            <p:cNvPr id="389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4343399" y="4489450"/>
              <a:ext cx="146051" cy="44450"/>
            </a:xfrm>
            <a:prstGeom prst="rect">
              <a:avLst/>
            </a:prstGeom>
            <a:effectLst/>
          </p:spPr>
        </p:pic>
        <p:pic>
          <p:nvPicPr>
            <p:cNvPr id="391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2882370" y="4166779"/>
              <a:ext cx="259469" cy="358644"/>
            </a:xfrm>
            <a:prstGeom prst="rect">
              <a:avLst/>
            </a:prstGeom>
            <a:effectLst/>
          </p:spPr>
        </p:pic>
        <p:pic>
          <p:nvPicPr>
            <p:cNvPr id="393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036823" y="4438650"/>
              <a:ext cx="122541" cy="120650"/>
            </a:xfrm>
            <a:prstGeom prst="rect">
              <a:avLst/>
            </a:prstGeom>
            <a:effectLst/>
          </p:spPr>
        </p:pic>
        <p:pic>
          <p:nvPicPr>
            <p:cNvPr id="395" name="Line Line" descr="Line 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3244849" y="4330700"/>
              <a:ext cx="139701" cy="57150"/>
            </a:xfrm>
            <a:prstGeom prst="rect">
              <a:avLst/>
            </a:prstGeom>
            <a:effectLst/>
          </p:spPr>
        </p:pic>
        <p:pic>
          <p:nvPicPr>
            <p:cNvPr id="397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3366396" y="4242357"/>
              <a:ext cx="181529" cy="236764"/>
            </a:xfrm>
            <a:prstGeom prst="rect">
              <a:avLst/>
            </a:prstGeom>
            <a:effectLst/>
          </p:spPr>
        </p:pic>
        <p:pic>
          <p:nvPicPr>
            <p:cNvPr id="399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3482885" y="4413250"/>
              <a:ext cx="117566" cy="114300"/>
            </a:xfrm>
            <a:prstGeom prst="rect">
              <a:avLst/>
            </a:prstGeom>
            <a:effectLst/>
          </p:spPr>
        </p:pic>
        <p:pic>
          <p:nvPicPr>
            <p:cNvPr id="401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575049" y="4406900"/>
              <a:ext cx="76201" cy="171450"/>
            </a:xfrm>
            <a:prstGeom prst="rect">
              <a:avLst/>
            </a:prstGeom>
            <a:effectLst/>
          </p:spPr>
        </p:pic>
        <p:pic>
          <p:nvPicPr>
            <p:cNvPr id="403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3600449" y="4495749"/>
              <a:ext cx="120651" cy="113172"/>
            </a:xfrm>
            <a:prstGeom prst="rect">
              <a:avLst/>
            </a:prstGeom>
            <a:effectLst/>
          </p:spPr>
        </p:pic>
        <p:pic>
          <p:nvPicPr>
            <p:cNvPr id="405" name="Line Line" descr="Line 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3702049" y="43751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407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3796743" y="4246209"/>
              <a:ext cx="136170" cy="186091"/>
            </a:xfrm>
            <a:prstGeom prst="rect">
              <a:avLst/>
            </a:prstGeom>
            <a:effectLst/>
          </p:spPr>
        </p:pic>
        <p:pic>
          <p:nvPicPr>
            <p:cNvPr id="409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3879849" y="4278169"/>
              <a:ext cx="139701" cy="143877"/>
            </a:xfrm>
            <a:prstGeom prst="rect">
              <a:avLst/>
            </a:prstGeom>
            <a:effectLst/>
          </p:spPr>
        </p:pic>
        <p:pic>
          <p:nvPicPr>
            <p:cNvPr id="411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3822137" y="4093633"/>
              <a:ext cx="121214" cy="116418"/>
            </a:xfrm>
            <a:prstGeom prst="rect">
              <a:avLst/>
            </a:prstGeom>
            <a:effectLst/>
          </p:spPr>
        </p:pic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3971214" y="4171950"/>
              <a:ext cx="105486" cy="215900"/>
            </a:xfrm>
            <a:prstGeom prst="rect">
              <a:avLst/>
            </a:prstGeom>
            <a:effectLst/>
          </p:spPr>
        </p:pic>
        <p:pic>
          <p:nvPicPr>
            <p:cNvPr id="415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4052583" y="4217923"/>
              <a:ext cx="138418" cy="168985"/>
            </a:xfrm>
            <a:prstGeom prst="rect">
              <a:avLst/>
            </a:prstGeom>
            <a:effectLst/>
          </p:spPr>
        </p:pic>
        <p:pic>
          <p:nvPicPr>
            <p:cNvPr id="417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4107228" y="4095741"/>
              <a:ext cx="134572" cy="79474"/>
            </a:xfrm>
            <a:prstGeom prst="rect">
              <a:avLst/>
            </a:prstGeom>
            <a:effectLst/>
          </p:spPr>
        </p:pic>
        <p:pic>
          <p:nvPicPr>
            <p:cNvPr id="419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4178299" y="4083050"/>
              <a:ext cx="112058" cy="342900"/>
            </a:xfrm>
            <a:prstGeom prst="rect">
              <a:avLst/>
            </a:prstGeom>
            <a:effectLst/>
          </p:spPr>
        </p:pic>
        <p:pic>
          <p:nvPicPr>
            <p:cNvPr id="421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5397499" y="4718050"/>
              <a:ext cx="1941226" cy="107950"/>
            </a:xfrm>
            <a:prstGeom prst="rect">
              <a:avLst/>
            </a:prstGeom>
            <a:effectLst/>
          </p:spPr>
        </p:pic>
        <p:pic>
          <p:nvPicPr>
            <p:cNvPr id="423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6243058" y="4914191"/>
              <a:ext cx="279857" cy="310937"/>
            </a:xfrm>
            <a:prstGeom prst="rect">
              <a:avLst/>
            </a:prstGeom>
            <a:effectLst/>
          </p:spPr>
        </p:pic>
        <p:pic>
          <p:nvPicPr>
            <p:cNvPr id="425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6449708" y="5155221"/>
              <a:ext cx="173342" cy="235929"/>
            </a:xfrm>
            <a:prstGeom prst="rect">
              <a:avLst/>
            </a:prstGeom>
            <a:effectLst/>
          </p:spPr>
        </p:pic>
        <p:pic>
          <p:nvPicPr>
            <p:cNvPr id="427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863850" y="4667250"/>
              <a:ext cx="1416051" cy="45673"/>
            </a:xfrm>
            <a:prstGeom prst="rect">
              <a:avLst/>
            </a:prstGeom>
            <a:effectLst/>
          </p:spPr>
        </p:pic>
        <p:pic>
          <p:nvPicPr>
            <p:cNvPr id="429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3250689" y="4892143"/>
              <a:ext cx="279912" cy="325380"/>
            </a:xfrm>
            <a:prstGeom prst="rect">
              <a:avLst/>
            </a:prstGeom>
            <a:effectLst/>
          </p:spPr>
        </p:pic>
        <p:pic>
          <p:nvPicPr>
            <p:cNvPr id="431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3522133" y="5118100"/>
              <a:ext cx="224367" cy="227421"/>
            </a:xfrm>
            <a:prstGeom prst="rect">
              <a:avLst/>
            </a:prstGeom>
            <a:effectLst/>
          </p:spPr>
        </p:pic>
        <p:pic>
          <p:nvPicPr>
            <p:cNvPr id="433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4616449" y="4664227"/>
              <a:ext cx="292101" cy="98274"/>
            </a:xfrm>
            <a:prstGeom prst="rect">
              <a:avLst/>
            </a:prstGeom>
            <a:effectLst/>
          </p:spPr>
        </p:pic>
        <p:sp>
          <p:nvSpPr>
            <p:cNvPr id="435" name="Line"/>
            <p:cNvSpPr/>
            <p:nvPr/>
          </p:nvSpPr>
          <p:spPr>
            <a:xfrm>
              <a:off x="1014871" y="7581900"/>
              <a:ext cx="569073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221" y="7855"/>
                  </a:moveTo>
                  <a:cubicBezTo>
                    <a:pt x="181" y="7855"/>
                    <a:pt x="141" y="7855"/>
                    <a:pt x="96" y="7527"/>
                  </a:cubicBezTo>
                  <a:cubicBezTo>
                    <a:pt x="52" y="7200"/>
                    <a:pt x="4" y="6545"/>
                    <a:pt x="0" y="6055"/>
                  </a:cubicBezTo>
                  <a:cubicBezTo>
                    <a:pt x="-4" y="5564"/>
                    <a:pt x="36" y="5236"/>
                    <a:pt x="221" y="5073"/>
                  </a:cubicBezTo>
                  <a:cubicBezTo>
                    <a:pt x="406" y="4909"/>
                    <a:pt x="735" y="4909"/>
                    <a:pt x="1040" y="4745"/>
                  </a:cubicBezTo>
                  <a:cubicBezTo>
                    <a:pt x="1345" y="4582"/>
                    <a:pt x="1627" y="4255"/>
                    <a:pt x="1928" y="3927"/>
                  </a:cubicBezTo>
                  <a:cubicBezTo>
                    <a:pt x="2229" y="3600"/>
                    <a:pt x="2550" y="3273"/>
                    <a:pt x="2860" y="2782"/>
                  </a:cubicBezTo>
                  <a:cubicBezTo>
                    <a:pt x="3169" y="2291"/>
                    <a:pt x="3466" y="1636"/>
                    <a:pt x="3787" y="1145"/>
                  </a:cubicBezTo>
                  <a:cubicBezTo>
                    <a:pt x="4109" y="655"/>
                    <a:pt x="4454" y="327"/>
                    <a:pt x="4767" y="164"/>
                  </a:cubicBezTo>
                  <a:cubicBezTo>
                    <a:pt x="5081" y="0"/>
                    <a:pt x="5362" y="0"/>
                    <a:pt x="5655" y="0"/>
                  </a:cubicBezTo>
                  <a:cubicBezTo>
                    <a:pt x="5948" y="0"/>
                    <a:pt x="6253" y="0"/>
                    <a:pt x="6571" y="0"/>
                  </a:cubicBezTo>
                  <a:cubicBezTo>
                    <a:pt x="6888" y="0"/>
                    <a:pt x="7217" y="0"/>
                    <a:pt x="7543" y="0"/>
                  </a:cubicBezTo>
                  <a:cubicBezTo>
                    <a:pt x="7868" y="0"/>
                    <a:pt x="8189" y="0"/>
                    <a:pt x="8515" y="0"/>
                  </a:cubicBezTo>
                  <a:cubicBezTo>
                    <a:pt x="8840" y="0"/>
                    <a:pt x="9169" y="0"/>
                    <a:pt x="9507" y="0"/>
                  </a:cubicBezTo>
                  <a:cubicBezTo>
                    <a:pt x="9844" y="0"/>
                    <a:pt x="10190" y="0"/>
                    <a:pt x="10535" y="0"/>
                  </a:cubicBezTo>
                  <a:cubicBezTo>
                    <a:pt x="10880" y="0"/>
                    <a:pt x="11226" y="0"/>
                    <a:pt x="11519" y="0"/>
                  </a:cubicBezTo>
                  <a:cubicBezTo>
                    <a:pt x="11812" y="0"/>
                    <a:pt x="12053" y="0"/>
                    <a:pt x="12298" y="0"/>
                  </a:cubicBezTo>
                  <a:cubicBezTo>
                    <a:pt x="12543" y="0"/>
                    <a:pt x="12792" y="0"/>
                    <a:pt x="13045" y="0"/>
                  </a:cubicBezTo>
                  <a:cubicBezTo>
                    <a:pt x="13298" y="0"/>
                    <a:pt x="13555" y="0"/>
                    <a:pt x="13808" y="0"/>
                  </a:cubicBezTo>
                  <a:cubicBezTo>
                    <a:pt x="14061" y="0"/>
                    <a:pt x="14310" y="0"/>
                    <a:pt x="14563" y="327"/>
                  </a:cubicBezTo>
                  <a:cubicBezTo>
                    <a:pt x="14816" y="655"/>
                    <a:pt x="15073" y="1309"/>
                    <a:pt x="15322" y="1964"/>
                  </a:cubicBezTo>
                  <a:cubicBezTo>
                    <a:pt x="15571" y="2618"/>
                    <a:pt x="15812" y="3273"/>
                    <a:pt x="16110" y="4091"/>
                  </a:cubicBezTo>
                  <a:cubicBezTo>
                    <a:pt x="16407" y="4909"/>
                    <a:pt x="16760" y="5891"/>
                    <a:pt x="17102" y="7036"/>
                  </a:cubicBezTo>
                  <a:cubicBezTo>
                    <a:pt x="17443" y="8182"/>
                    <a:pt x="17772" y="9491"/>
                    <a:pt x="18078" y="10636"/>
                  </a:cubicBezTo>
                  <a:cubicBezTo>
                    <a:pt x="18383" y="11782"/>
                    <a:pt x="18664" y="12764"/>
                    <a:pt x="18969" y="13909"/>
                  </a:cubicBezTo>
                  <a:cubicBezTo>
                    <a:pt x="19275" y="15055"/>
                    <a:pt x="19604" y="16364"/>
                    <a:pt x="19909" y="17345"/>
                  </a:cubicBezTo>
                  <a:cubicBezTo>
                    <a:pt x="20214" y="18327"/>
                    <a:pt x="20496" y="18982"/>
                    <a:pt x="20773" y="19636"/>
                  </a:cubicBezTo>
                  <a:cubicBezTo>
                    <a:pt x="21050" y="20291"/>
                    <a:pt x="21323" y="20945"/>
                    <a:pt x="215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1079500" y="5694733"/>
              <a:ext cx="7048137" cy="205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1" fill="norm" stroke="1" extrusionOk="0">
                  <a:moveTo>
                    <a:pt x="0" y="18194"/>
                  </a:moveTo>
                  <a:cubicBezTo>
                    <a:pt x="169" y="18106"/>
                    <a:pt x="337" y="18017"/>
                    <a:pt x="528" y="17906"/>
                  </a:cubicBezTo>
                  <a:cubicBezTo>
                    <a:pt x="720" y="17795"/>
                    <a:pt x="934" y="17662"/>
                    <a:pt x="1119" y="17529"/>
                  </a:cubicBezTo>
                  <a:cubicBezTo>
                    <a:pt x="1303" y="17395"/>
                    <a:pt x="1459" y="17262"/>
                    <a:pt x="1644" y="17096"/>
                  </a:cubicBezTo>
                  <a:cubicBezTo>
                    <a:pt x="1829" y="16929"/>
                    <a:pt x="2043" y="16729"/>
                    <a:pt x="2240" y="16496"/>
                  </a:cubicBezTo>
                  <a:cubicBezTo>
                    <a:pt x="2438" y="16263"/>
                    <a:pt x="2620" y="15997"/>
                    <a:pt x="2769" y="15753"/>
                  </a:cubicBezTo>
                  <a:cubicBezTo>
                    <a:pt x="2918" y="15508"/>
                    <a:pt x="3035" y="15286"/>
                    <a:pt x="3174" y="14987"/>
                  </a:cubicBezTo>
                  <a:cubicBezTo>
                    <a:pt x="3314" y="14687"/>
                    <a:pt x="3476" y="14310"/>
                    <a:pt x="3648" y="13899"/>
                  </a:cubicBezTo>
                  <a:cubicBezTo>
                    <a:pt x="3819" y="13488"/>
                    <a:pt x="4001" y="13044"/>
                    <a:pt x="4166" y="12645"/>
                  </a:cubicBezTo>
                  <a:cubicBezTo>
                    <a:pt x="4332" y="12245"/>
                    <a:pt x="4481" y="11890"/>
                    <a:pt x="4636" y="11479"/>
                  </a:cubicBezTo>
                  <a:cubicBezTo>
                    <a:pt x="4792" y="11068"/>
                    <a:pt x="4954" y="10602"/>
                    <a:pt x="5113" y="10136"/>
                  </a:cubicBezTo>
                  <a:cubicBezTo>
                    <a:pt x="5272" y="9670"/>
                    <a:pt x="5428" y="9204"/>
                    <a:pt x="5583" y="8715"/>
                  </a:cubicBezTo>
                  <a:cubicBezTo>
                    <a:pt x="5739" y="8227"/>
                    <a:pt x="5894" y="7716"/>
                    <a:pt x="6027" y="7206"/>
                  </a:cubicBezTo>
                  <a:cubicBezTo>
                    <a:pt x="6160" y="6695"/>
                    <a:pt x="6271" y="6185"/>
                    <a:pt x="6381" y="5663"/>
                  </a:cubicBezTo>
                  <a:cubicBezTo>
                    <a:pt x="6491" y="5141"/>
                    <a:pt x="6601" y="4608"/>
                    <a:pt x="6715" y="4120"/>
                  </a:cubicBezTo>
                  <a:cubicBezTo>
                    <a:pt x="6828" y="3632"/>
                    <a:pt x="6945" y="3188"/>
                    <a:pt x="7075" y="2799"/>
                  </a:cubicBezTo>
                  <a:cubicBezTo>
                    <a:pt x="7204" y="2411"/>
                    <a:pt x="7347" y="2078"/>
                    <a:pt x="7503" y="1778"/>
                  </a:cubicBezTo>
                  <a:cubicBezTo>
                    <a:pt x="7658" y="1478"/>
                    <a:pt x="7827" y="1212"/>
                    <a:pt x="8012" y="946"/>
                  </a:cubicBezTo>
                  <a:cubicBezTo>
                    <a:pt x="8196" y="679"/>
                    <a:pt x="8397" y="413"/>
                    <a:pt x="8586" y="246"/>
                  </a:cubicBezTo>
                  <a:cubicBezTo>
                    <a:pt x="8774" y="80"/>
                    <a:pt x="8949" y="13"/>
                    <a:pt x="9124" y="2"/>
                  </a:cubicBezTo>
                  <a:cubicBezTo>
                    <a:pt x="9299" y="-9"/>
                    <a:pt x="9474" y="35"/>
                    <a:pt x="9672" y="146"/>
                  </a:cubicBezTo>
                  <a:cubicBezTo>
                    <a:pt x="9869" y="257"/>
                    <a:pt x="10090" y="435"/>
                    <a:pt x="10284" y="613"/>
                  </a:cubicBezTo>
                  <a:cubicBezTo>
                    <a:pt x="10479" y="790"/>
                    <a:pt x="10648" y="968"/>
                    <a:pt x="10823" y="1168"/>
                  </a:cubicBezTo>
                  <a:cubicBezTo>
                    <a:pt x="10998" y="1367"/>
                    <a:pt x="11179" y="1589"/>
                    <a:pt x="11354" y="1822"/>
                  </a:cubicBezTo>
                  <a:cubicBezTo>
                    <a:pt x="11530" y="2056"/>
                    <a:pt x="11698" y="2300"/>
                    <a:pt x="11857" y="2622"/>
                  </a:cubicBezTo>
                  <a:cubicBezTo>
                    <a:pt x="12016" y="2944"/>
                    <a:pt x="12165" y="3343"/>
                    <a:pt x="12311" y="3687"/>
                  </a:cubicBezTo>
                  <a:cubicBezTo>
                    <a:pt x="12457" y="4031"/>
                    <a:pt x="12599" y="4320"/>
                    <a:pt x="12752" y="4642"/>
                  </a:cubicBezTo>
                  <a:cubicBezTo>
                    <a:pt x="12904" y="4964"/>
                    <a:pt x="13066" y="5319"/>
                    <a:pt x="13212" y="5674"/>
                  </a:cubicBezTo>
                  <a:cubicBezTo>
                    <a:pt x="13358" y="6029"/>
                    <a:pt x="13488" y="6384"/>
                    <a:pt x="13631" y="6828"/>
                  </a:cubicBezTo>
                  <a:cubicBezTo>
                    <a:pt x="13773" y="7272"/>
                    <a:pt x="13929" y="7805"/>
                    <a:pt x="14062" y="8305"/>
                  </a:cubicBezTo>
                  <a:cubicBezTo>
                    <a:pt x="14195" y="8804"/>
                    <a:pt x="14305" y="9270"/>
                    <a:pt x="14412" y="9725"/>
                  </a:cubicBezTo>
                  <a:cubicBezTo>
                    <a:pt x="14519" y="10181"/>
                    <a:pt x="14623" y="10625"/>
                    <a:pt x="14752" y="11146"/>
                  </a:cubicBezTo>
                  <a:cubicBezTo>
                    <a:pt x="14882" y="11668"/>
                    <a:pt x="15038" y="12267"/>
                    <a:pt x="15177" y="12756"/>
                  </a:cubicBezTo>
                  <a:cubicBezTo>
                    <a:pt x="15316" y="13244"/>
                    <a:pt x="15440" y="13621"/>
                    <a:pt x="15592" y="14043"/>
                  </a:cubicBezTo>
                  <a:cubicBezTo>
                    <a:pt x="15744" y="14465"/>
                    <a:pt x="15926" y="14931"/>
                    <a:pt x="16104" y="15364"/>
                  </a:cubicBezTo>
                  <a:cubicBezTo>
                    <a:pt x="16283" y="15797"/>
                    <a:pt x="16458" y="16197"/>
                    <a:pt x="16643" y="16618"/>
                  </a:cubicBezTo>
                  <a:cubicBezTo>
                    <a:pt x="16827" y="17040"/>
                    <a:pt x="17022" y="17484"/>
                    <a:pt x="17236" y="17839"/>
                  </a:cubicBezTo>
                  <a:cubicBezTo>
                    <a:pt x="17450" y="18194"/>
                    <a:pt x="17683" y="18461"/>
                    <a:pt x="17920" y="18694"/>
                  </a:cubicBezTo>
                  <a:cubicBezTo>
                    <a:pt x="18157" y="18927"/>
                    <a:pt x="18397" y="19127"/>
                    <a:pt x="18633" y="19282"/>
                  </a:cubicBezTo>
                  <a:cubicBezTo>
                    <a:pt x="18870" y="19438"/>
                    <a:pt x="19103" y="19549"/>
                    <a:pt x="19340" y="19671"/>
                  </a:cubicBezTo>
                  <a:cubicBezTo>
                    <a:pt x="19577" y="19793"/>
                    <a:pt x="19817" y="19926"/>
                    <a:pt x="20066" y="20070"/>
                  </a:cubicBezTo>
                  <a:cubicBezTo>
                    <a:pt x="20316" y="20215"/>
                    <a:pt x="20575" y="20370"/>
                    <a:pt x="20815" y="20548"/>
                  </a:cubicBezTo>
                  <a:cubicBezTo>
                    <a:pt x="21055" y="20725"/>
                    <a:pt x="21276" y="20925"/>
                    <a:pt x="21405" y="21058"/>
                  </a:cubicBezTo>
                  <a:cubicBezTo>
                    <a:pt x="21535" y="21191"/>
                    <a:pt x="21574" y="21258"/>
                    <a:pt x="21587" y="21336"/>
                  </a:cubicBezTo>
                  <a:cubicBezTo>
                    <a:pt x="21600" y="21413"/>
                    <a:pt x="21587" y="21502"/>
                    <a:pt x="21574" y="21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6616699" y="7730849"/>
              <a:ext cx="1016001" cy="4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7166"/>
                  </a:moveTo>
                  <a:cubicBezTo>
                    <a:pt x="945" y="5288"/>
                    <a:pt x="1890" y="3410"/>
                    <a:pt x="3262" y="2001"/>
                  </a:cubicBezTo>
                  <a:cubicBezTo>
                    <a:pt x="4635" y="592"/>
                    <a:pt x="6435" y="-347"/>
                    <a:pt x="8100" y="123"/>
                  </a:cubicBezTo>
                  <a:cubicBezTo>
                    <a:pt x="9765" y="592"/>
                    <a:pt x="11295" y="2470"/>
                    <a:pt x="12780" y="4818"/>
                  </a:cubicBezTo>
                  <a:cubicBezTo>
                    <a:pt x="14265" y="7166"/>
                    <a:pt x="15705" y="9983"/>
                    <a:pt x="17167" y="12801"/>
                  </a:cubicBezTo>
                  <a:cubicBezTo>
                    <a:pt x="18630" y="15618"/>
                    <a:pt x="20115" y="18436"/>
                    <a:pt x="21600" y="21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5994399" y="6699250"/>
              <a:ext cx="76948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fill="norm" stroke="1" extrusionOk="0">
                  <a:moveTo>
                    <a:pt x="0" y="21600"/>
                  </a:moveTo>
                  <a:cubicBezTo>
                    <a:pt x="1484" y="19265"/>
                    <a:pt x="2967" y="16930"/>
                    <a:pt x="4658" y="14886"/>
                  </a:cubicBezTo>
                  <a:cubicBezTo>
                    <a:pt x="6349" y="12843"/>
                    <a:pt x="8248" y="11092"/>
                    <a:pt x="10266" y="9438"/>
                  </a:cubicBezTo>
                  <a:cubicBezTo>
                    <a:pt x="12284" y="7784"/>
                    <a:pt x="14420" y="6227"/>
                    <a:pt x="16230" y="4962"/>
                  </a:cubicBezTo>
                  <a:cubicBezTo>
                    <a:pt x="18040" y="3697"/>
                    <a:pt x="19523" y="2724"/>
                    <a:pt x="20413" y="2043"/>
                  </a:cubicBezTo>
                  <a:cubicBezTo>
                    <a:pt x="21303" y="1362"/>
                    <a:pt x="21600" y="973"/>
                    <a:pt x="21570" y="681"/>
                  </a:cubicBezTo>
                  <a:cubicBezTo>
                    <a:pt x="21541" y="389"/>
                    <a:pt x="21185" y="195"/>
                    <a:pt x="208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6635749" y="6673850"/>
              <a:ext cx="1206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1543"/>
                    <a:pt x="11368" y="3086"/>
                    <a:pt x="15347" y="4886"/>
                  </a:cubicBezTo>
                  <a:cubicBezTo>
                    <a:pt x="19326" y="6686"/>
                    <a:pt x="21600" y="8743"/>
                    <a:pt x="21600" y="10929"/>
                  </a:cubicBezTo>
                  <a:cubicBezTo>
                    <a:pt x="21600" y="13114"/>
                    <a:pt x="19326" y="15429"/>
                    <a:pt x="16863" y="17229"/>
                  </a:cubicBezTo>
                  <a:cubicBezTo>
                    <a:pt x="14400" y="19029"/>
                    <a:pt x="11747" y="20314"/>
                    <a:pt x="90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7024040" y="6562464"/>
              <a:ext cx="341961" cy="32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06" fill="norm" stroke="1" extrusionOk="0">
                  <a:moveTo>
                    <a:pt x="14741" y="2347"/>
                  </a:moveTo>
                  <a:cubicBezTo>
                    <a:pt x="14741" y="1641"/>
                    <a:pt x="14741" y="935"/>
                    <a:pt x="14408" y="512"/>
                  </a:cubicBezTo>
                  <a:cubicBezTo>
                    <a:pt x="14074" y="88"/>
                    <a:pt x="13408" y="-53"/>
                    <a:pt x="12408" y="18"/>
                  </a:cubicBezTo>
                  <a:cubicBezTo>
                    <a:pt x="11408" y="88"/>
                    <a:pt x="10074" y="371"/>
                    <a:pt x="8474" y="1712"/>
                  </a:cubicBezTo>
                  <a:cubicBezTo>
                    <a:pt x="6874" y="3053"/>
                    <a:pt x="5008" y="5453"/>
                    <a:pt x="3541" y="7853"/>
                  </a:cubicBezTo>
                  <a:cubicBezTo>
                    <a:pt x="2074" y="10253"/>
                    <a:pt x="1008" y="12653"/>
                    <a:pt x="474" y="14488"/>
                  </a:cubicBezTo>
                  <a:cubicBezTo>
                    <a:pt x="-59" y="16323"/>
                    <a:pt x="-59" y="17594"/>
                    <a:pt x="74" y="18582"/>
                  </a:cubicBezTo>
                  <a:cubicBezTo>
                    <a:pt x="208" y="19571"/>
                    <a:pt x="474" y="20276"/>
                    <a:pt x="1274" y="20771"/>
                  </a:cubicBezTo>
                  <a:cubicBezTo>
                    <a:pt x="2074" y="21265"/>
                    <a:pt x="3408" y="21547"/>
                    <a:pt x="5208" y="21335"/>
                  </a:cubicBezTo>
                  <a:cubicBezTo>
                    <a:pt x="7008" y="21123"/>
                    <a:pt x="9274" y="20418"/>
                    <a:pt x="11341" y="19288"/>
                  </a:cubicBezTo>
                  <a:cubicBezTo>
                    <a:pt x="13408" y="18159"/>
                    <a:pt x="15274" y="16606"/>
                    <a:pt x="16541" y="14559"/>
                  </a:cubicBezTo>
                  <a:cubicBezTo>
                    <a:pt x="17808" y="12512"/>
                    <a:pt x="18474" y="9971"/>
                    <a:pt x="18474" y="7994"/>
                  </a:cubicBezTo>
                  <a:cubicBezTo>
                    <a:pt x="18474" y="6018"/>
                    <a:pt x="17808" y="4606"/>
                    <a:pt x="16408" y="3829"/>
                  </a:cubicBezTo>
                  <a:cubicBezTo>
                    <a:pt x="15008" y="3053"/>
                    <a:pt x="12874" y="2912"/>
                    <a:pt x="11074" y="3053"/>
                  </a:cubicBezTo>
                  <a:cubicBezTo>
                    <a:pt x="9274" y="3194"/>
                    <a:pt x="7808" y="3618"/>
                    <a:pt x="6741" y="3900"/>
                  </a:cubicBezTo>
                  <a:cubicBezTo>
                    <a:pt x="5674" y="4182"/>
                    <a:pt x="5008" y="4323"/>
                    <a:pt x="4474" y="4676"/>
                  </a:cubicBezTo>
                  <a:cubicBezTo>
                    <a:pt x="3941" y="5029"/>
                    <a:pt x="3541" y="5594"/>
                    <a:pt x="3541" y="6159"/>
                  </a:cubicBezTo>
                  <a:cubicBezTo>
                    <a:pt x="3541" y="6723"/>
                    <a:pt x="3941" y="7288"/>
                    <a:pt x="5741" y="7712"/>
                  </a:cubicBezTo>
                  <a:cubicBezTo>
                    <a:pt x="7541" y="8135"/>
                    <a:pt x="10741" y="8418"/>
                    <a:pt x="13608" y="8347"/>
                  </a:cubicBezTo>
                  <a:cubicBezTo>
                    <a:pt x="16474" y="8276"/>
                    <a:pt x="19008" y="7853"/>
                    <a:pt x="21541" y="7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7205133" y="6305528"/>
              <a:ext cx="186268" cy="19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6136" y="7751"/>
                  </a:moveTo>
                  <a:cubicBezTo>
                    <a:pt x="4664" y="9629"/>
                    <a:pt x="3191" y="11507"/>
                    <a:pt x="2332" y="13385"/>
                  </a:cubicBezTo>
                  <a:cubicBezTo>
                    <a:pt x="1473" y="15264"/>
                    <a:pt x="1227" y="17142"/>
                    <a:pt x="859" y="18668"/>
                  </a:cubicBezTo>
                  <a:cubicBezTo>
                    <a:pt x="491" y="20194"/>
                    <a:pt x="0" y="21368"/>
                    <a:pt x="0" y="21251"/>
                  </a:cubicBezTo>
                  <a:cubicBezTo>
                    <a:pt x="0" y="21133"/>
                    <a:pt x="491" y="19725"/>
                    <a:pt x="2086" y="16555"/>
                  </a:cubicBezTo>
                  <a:cubicBezTo>
                    <a:pt x="3682" y="13385"/>
                    <a:pt x="6382" y="8455"/>
                    <a:pt x="8100" y="5520"/>
                  </a:cubicBezTo>
                  <a:cubicBezTo>
                    <a:pt x="9818" y="2585"/>
                    <a:pt x="10555" y="1646"/>
                    <a:pt x="11536" y="942"/>
                  </a:cubicBezTo>
                  <a:cubicBezTo>
                    <a:pt x="12518" y="238"/>
                    <a:pt x="13745" y="-232"/>
                    <a:pt x="14482" y="120"/>
                  </a:cubicBezTo>
                  <a:cubicBezTo>
                    <a:pt x="15218" y="472"/>
                    <a:pt x="15464" y="1646"/>
                    <a:pt x="15955" y="3759"/>
                  </a:cubicBezTo>
                  <a:cubicBezTo>
                    <a:pt x="16445" y="5872"/>
                    <a:pt x="17182" y="8925"/>
                    <a:pt x="18164" y="10803"/>
                  </a:cubicBezTo>
                  <a:cubicBezTo>
                    <a:pt x="19145" y="12681"/>
                    <a:pt x="20373" y="13385"/>
                    <a:pt x="21600" y="14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7498132" y="6661150"/>
              <a:ext cx="299669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1000" y="21600"/>
                  </a:moveTo>
                  <a:cubicBezTo>
                    <a:pt x="543" y="19800"/>
                    <a:pt x="87" y="18000"/>
                    <a:pt x="11" y="15975"/>
                  </a:cubicBezTo>
                  <a:cubicBezTo>
                    <a:pt x="-65" y="13950"/>
                    <a:pt x="239" y="11700"/>
                    <a:pt x="848" y="9450"/>
                  </a:cubicBezTo>
                  <a:cubicBezTo>
                    <a:pt x="1456" y="7200"/>
                    <a:pt x="2369" y="4950"/>
                    <a:pt x="3434" y="3375"/>
                  </a:cubicBezTo>
                  <a:cubicBezTo>
                    <a:pt x="4498" y="1800"/>
                    <a:pt x="5715" y="900"/>
                    <a:pt x="6400" y="1575"/>
                  </a:cubicBezTo>
                  <a:cubicBezTo>
                    <a:pt x="7084" y="2250"/>
                    <a:pt x="7236" y="4500"/>
                    <a:pt x="7541" y="6975"/>
                  </a:cubicBezTo>
                  <a:cubicBezTo>
                    <a:pt x="7845" y="9450"/>
                    <a:pt x="8301" y="12150"/>
                    <a:pt x="8986" y="14175"/>
                  </a:cubicBezTo>
                  <a:cubicBezTo>
                    <a:pt x="9670" y="16200"/>
                    <a:pt x="10583" y="17550"/>
                    <a:pt x="12256" y="15750"/>
                  </a:cubicBezTo>
                  <a:cubicBezTo>
                    <a:pt x="13929" y="13950"/>
                    <a:pt x="16363" y="9000"/>
                    <a:pt x="18036" y="5850"/>
                  </a:cubicBezTo>
                  <a:cubicBezTo>
                    <a:pt x="19710" y="2700"/>
                    <a:pt x="20622" y="1350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7512995" y="6794500"/>
              <a:ext cx="246706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580" y="21600"/>
                  </a:moveTo>
                  <a:cubicBezTo>
                    <a:pt x="841" y="20160"/>
                    <a:pt x="103" y="18720"/>
                    <a:pt x="10" y="17040"/>
                  </a:cubicBezTo>
                  <a:cubicBezTo>
                    <a:pt x="-82" y="15360"/>
                    <a:pt x="472" y="13440"/>
                    <a:pt x="1764" y="12000"/>
                  </a:cubicBezTo>
                  <a:cubicBezTo>
                    <a:pt x="3056" y="10560"/>
                    <a:pt x="5087" y="9600"/>
                    <a:pt x="6656" y="9840"/>
                  </a:cubicBezTo>
                  <a:cubicBezTo>
                    <a:pt x="8226" y="10080"/>
                    <a:pt x="9333" y="11520"/>
                    <a:pt x="10349" y="12480"/>
                  </a:cubicBezTo>
                  <a:cubicBezTo>
                    <a:pt x="11364" y="13440"/>
                    <a:pt x="12287" y="13920"/>
                    <a:pt x="14133" y="11760"/>
                  </a:cubicBezTo>
                  <a:cubicBezTo>
                    <a:pt x="15980" y="9600"/>
                    <a:pt x="18749" y="4800"/>
                    <a:pt x="21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7945071" y="6538383"/>
              <a:ext cx="284530" cy="30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31" fill="norm" stroke="1" extrusionOk="0">
                  <a:moveTo>
                    <a:pt x="5668" y="8137"/>
                  </a:moveTo>
                  <a:cubicBezTo>
                    <a:pt x="4708" y="10208"/>
                    <a:pt x="3748" y="12279"/>
                    <a:pt x="3028" y="14277"/>
                  </a:cubicBezTo>
                  <a:cubicBezTo>
                    <a:pt x="2308" y="16274"/>
                    <a:pt x="1828" y="18197"/>
                    <a:pt x="1348" y="19529"/>
                  </a:cubicBezTo>
                  <a:cubicBezTo>
                    <a:pt x="868" y="20860"/>
                    <a:pt x="388" y="21600"/>
                    <a:pt x="148" y="21526"/>
                  </a:cubicBezTo>
                  <a:cubicBezTo>
                    <a:pt x="-92" y="21452"/>
                    <a:pt x="-92" y="20564"/>
                    <a:pt x="548" y="17827"/>
                  </a:cubicBezTo>
                  <a:cubicBezTo>
                    <a:pt x="1188" y="15090"/>
                    <a:pt x="2468" y="10504"/>
                    <a:pt x="3588" y="7471"/>
                  </a:cubicBezTo>
                  <a:cubicBezTo>
                    <a:pt x="4708" y="4438"/>
                    <a:pt x="5668" y="2959"/>
                    <a:pt x="6708" y="1849"/>
                  </a:cubicBezTo>
                  <a:cubicBezTo>
                    <a:pt x="7748" y="740"/>
                    <a:pt x="8868" y="0"/>
                    <a:pt x="9588" y="0"/>
                  </a:cubicBezTo>
                  <a:cubicBezTo>
                    <a:pt x="10308" y="0"/>
                    <a:pt x="10628" y="740"/>
                    <a:pt x="11028" y="2885"/>
                  </a:cubicBezTo>
                  <a:cubicBezTo>
                    <a:pt x="11428" y="5030"/>
                    <a:pt x="11908" y="8581"/>
                    <a:pt x="12228" y="11096"/>
                  </a:cubicBezTo>
                  <a:cubicBezTo>
                    <a:pt x="12548" y="13611"/>
                    <a:pt x="12708" y="15090"/>
                    <a:pt x="13108" y="16348"/>
                  </a:cubicBezTo>
                  <a:cubicBezTo>
                    <a:pt x="13508" y="17605"/>
                    <a:pt x="14148" y="18641"/>
                    <a:pt x="14788" y="18493"/>
                  </a:cubicBezTo>
                  <a:cubicBezTo>
                    <a:pt x="15428" y="18345"/>
                    <a:pt x="16068" y="17014"/>
                    <a:pt x="16948" y="14351"/>
                  </a:cubicBezTo>
                  <a:cubicBezTo>
                    <a:pt x="17828" y="11688"/>
                    <a:pt x="18948" y="7693"/>
                    <a:pt x="19748" y="5474"/>
                  </a:cubicBezTo>
                  <a:cubicBezTo>
                    <a:pt x="20548" y="3255"/>
                    <a:pt x="21028" y="2811"/>
                    <a:pt x="21508" y="2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8197842" y="6642100"/>
              <a:ext cx="279409" cy="20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96" fill="norm" stroke="1" extrusionOk="0">
                  <a:moveTo>
                    <a:pt x="9258" y="6139"/>
                  </a:moveTo>
                  <a:cubicBezTo>
                    <a:pt x="6821" y="7276"/>
                    <a:pt x="4385" y="8413"/>
                    <a:pt x="2761" y="10345"/>
                  </a:cubicBezTo>
                  <a:cubicBezTo>
                    <a:pt x="1137" y="12278"/>
                    <a:pt x="325" y="15006"/>
                    <a:pt x="82" y="16939"/>
                  </a:cubicBezTo>
                  <a:cubicBezTo>
                    <a:pt x="-162" y="18872"/>
                    <a:pt x="163" y="20008"/>
                    <a:pt x="731" y="20691"/>
                  </a:cubicBezTo>
                  <a:cubicBezTo>
                    <a:pt x="1300" y="21373"/>
                    <a:pt x="2112" y="21600"/>
                    <a:pt x="3249" y="20691"/>
                  </a:cubicBezTo>
                  <a:cubicBezTo>
                    <a:pt x="4385" y="19781"/>
                    <a:pt x="5847" y="17735"/>
                    <a:pt x="6578" y="16029"/>
                  </a:cubicBezTo>
                  <a:cubicBezTo>
                    <a:pt x="7309" y="14324"/>
                    <a:pt x="7309" y="12960"/>
                    <a:pt x="7227" y="11709"/>
                  </a:cubicBezTo>
                  <a:cubicBezTo>
                    <a:pt x="7146" y="10459"/>
                    <a:pt x="6984" y="9322"/>
                    <a:pt x="6578" y="9095"/>
                  </a:cubicBezTo>
                  <a:cubicBezTo>
                    <a:pt x="6172" y="8867"/>
                    <a:pt x="5522" y="9549"/>
                    <a:pt x="5603" y="9663"/>
                  </a:cubicBezTo>
                  <a:cubicBezTo>
                    <a:pt x="5685" y="9777"/>
                    <a:pt x="6497" y="9322"/>
                    <a:pt x="7227" y="8754"/>
                  </a:cubicBezTo>
                  <a:cubicBezTo>
                    <a:pt x="7958" y="8185"/>
                    <a:pt x="8608" y="7503"/>
                    <a:pt x="9339" y="7503"/>
                  </a:cubicBezTo>
                  <a:cubicBezTo>
                    <a:pt x="10070" y="7503"/>
                    <a:pt x="10882" y="8185"/>
                    <a:pt x="11450" y="9777"/>
                  </a:cubicBezTo>
                  <a:cubicBezTo>
                    <a:pt x="12018" y="11368"/>
                    <a:pt x="12343" y="13869"/>
                    <a:pt x="12506" y="15688"/>
                  </a:cubicBezTo>
                  <a:cubicBezTo>
                    <a:pt x="12668" y="17507"/>
                    <a:pt x="12668" y="18644"/>
                    <a:pt x="12424" y="19667"/>
                  </a:cubicBezTo>
                  <a:cubicBezTo>
                    <a:pt x="12181" y="20691"/>
                    <a:pt x="11694" y="21600"/>
                    <a:pt x="11288" y="21486"/>
                  </a:cubicBezTo>
                  <a:cubicBezTo>
                    <a:pt x="10882" y="21373"/>
                    <a:pt x="10557" y="20236"/>
                    <a:pt x="10882" y="17394"/>
                  </a:cubicBezTo>
                  <a:cubicBezTo>
                    <a:pt x="11206" y="14552"/>
                    <a:pt x="12181" y="10004"/>
                    <a:pt x="14049" y="6821"/>
                  </a:cubicBezTo>
                  <a:cubicBezTo>
                    <a:pt x="15916" y="3638"/>
                    <a:pt x="18677" y="1819"/>
                    <a:pt x="214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8454221" y="6542515"/>
              <a:ext cx="206474" cy="33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390" fill="norm" stroke="1" extrusionOk="0">
                  <a:moveTo>
                    <a:pt x="20292" y="1921"/>
                  </a:moveTo>
                  <a:cubicBezTo>
                    <a:pt x="20719" y="1237"/>
                    <a:pt x="21147" y="554"/>
                    <a:pt x="20612" y="212"/>
                  </a:cubicBezTo>
                  <a:cubicBezTo>
                    <a:pt x="20078" y="-130"/>
                    <a:pt x="18581" y="-130"/>
                    <a:pt x="16442" y="759"/>
                  </a:cubicBezTo>
                  <a:cubicBezTo>
                    <a:pt x="14303" y="1647"/>
                    <a:pt x="11523" y="3424"/>
                    <a:pt x="8743" y="5954"/>
                  </a:cubicBezTo>
                  <a:cubicBezTo>
                    <a:pt x="5963" y="8483"/>
                    <a:pt x="3183" y="11764"/>
                    <a:pt x="1579" y="14293"/>
                  </a:cubicBezTo>
                  <a:cubicBezTo>
                    <a:pt x="-25" y="16822"/>
                    <a:pt x="-453" y="18599"/>
                    <a:pt x="509" y="19693"/>
                  </a:cubicBezTo>
                  <a:cubicBezTo>
                    <a:pt x="1472" y="20786"/>
                    <a:pt x="3824" y="21197"/>
                    <a:pt x="5535" y="21333"/>
                  </a:cubicBezTo>
                  <a:cubicBezTo>
                    <a:pt x="7246" y="21470"/>
                    <a:pt x="8315" y="21333"/>
                    <a:pt x="9385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8567158" y="6630621"/>
              <a:ext cx="170443" cy="20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173" fill="norm" stroke="1" extrusionOk="0">
                  <a:moveTo>
                    <a:pt x="21473" y="5163"/>
                  </a:moveTo>
                  <a:cubicBezTo>
                    <a:pt x="20406" y="4281"/>
                    <a:pt x="19340" y="3400"/>
                    <a:pt x="16140" y="4281"/>
                  </a:cubicBezTo>
                  <a:cubicBezTo>
                    <a:pt x="12940" y="5163"/>
                    <a:pt x="7606" y="7808"/>
                    <a:pt x="4540" y="10342"/>
                  </a:cubicBezTo>
                  <a:cubicBezTo>
                    <a:pt x="1473" y="12877"/>
                    <a:pt x="673" y="15302"/>
                    <a:pt x="273" y="17065"/>
                  </a:cubicBezTo>
                  <a:cubicBezTo>
                    <a:pt x="-127" y="18828"/>
                    <a:pt x="-127" y="19930"/>
                    <a:pt x="540" y="20591"/>
                  </a:cubicBezTo>
                  <a:cubicBezTo>
                    <a:pt x="1206" y="21253"/>
                    <a:pt x="2540" y="21473"/>
                    <a:pt x="5340" y="20591"/>
                  </a:cubicBezTo>
                  <a:cubicBezTo>
                    <a:pt x="8140" y="19710"/>
                    <a:pt x="12406" y="17726"/>
                    <a:pt x="15206" y="14971"/>
                  </a:cubicBezTo>
                  <a:cubicBezTo>
                    <a:pt x="18006" y="12216"/>
                    <a:pt x="19340" y="8689"/>
                    <a:pt x="19206" y="6044"/>
                  </a:cubicBezTo>
                  <a:cubicBezTo>
                    <a:pt x="19073" y="3400"/>
                    <a:pt x="17473" y="1636"/>
                    <a:pt x="15073" y="755"/>
                  </a:cubicBezTo>
                  <a:cubicBezTo>
                    <a:pt x="12673" y="-127"/>
                    <a:pt x="9473" y="-127"/>
                    <a:pt x="7340" y="204"/>
                  </a:cubicBezTo>
                  <a:cubicBezTo>
                    <a:pt x="5206" y="534"/>
                    <a:pt x="4140" y="1195"/>
                    <a:pt x="3606" y="2077"/>
                  </a:cubicBezTo>
                  <a:cubicBezTo>
                    <a:pt x="3073" y="2959"/>
                    <a:pt x="3073" y="4061"/>
                    <a:pt x="6140" y="5383"/>
                  </a:cubicBezTo>
                  <a:cubicBezTo>
                    <a:pt x="9206" y="6706"/>
                    <a:pt x="15340" y="8249"/>
                    <a:pt x="21473" y="9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8693149" y="6832600"/>
              <a:ext cx="1016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8883649" y="6782234"/>
              <a:ext cx="158751" cy="14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21600" y="4632"/>
                  </a:moveTo>
                  <a:cubicBezTo>
                    <a:pt x="19296" y="2753"/>
                    <a:pt x="16992" y="875"/>
                    <a:pt x="13680" y="249"/>
                  </a:cubicBezTo>
                  <a:cubicBezTo>
                    <a:pt x="10368" y="-377"/>
                    <a:pt x="6048" y="249"/>
                    <a:pt x="3456" y="1345"/>
                  </a:cubicBezTo>
                  <a:cubicBezTo>
                    <a:pt x="864" y="2440"/>
                    <a:pt x="0" y="4006"/>
                    <a:pt x="0" y="5414"/>
                  </a:cubicBezTo>
                  <a:cubicBezTo>
                    <a:pt x="0" y="6823"/>
                    <a:pt x="864" y="8075"/>
                    <a:pt x="2448" y="9797"/>
                  </a:cubicBezTo>
                  <a:cubicBezTo>
                    <a:pt x="4032" y="11519"/>
                    <a:pt x="6336" y="13710"/>
                    <a:pt x="7776" y="15588"/>
                  </a:cubicBezTo>
                  <a:cubicBezTo>
                    <a:pt x="9216" y="17466"/>
                    <a:pt x="9792" y="19032"/>
                    <a:pt x="9360" y="19971"/>
                  </a:cubicBezTo>
                  <a:cubicBezTo>
                    <a:pt x="8928" y="20910"/>
                    <a:pt x="7488" y="21223"/>
                    <a:pt x="6048" y="21223"/>
                  </a:cubicBezTo>
                  <a:cubicBezTo>
                    <a:pt x="4608" y="21223"/>
                    <a:pt x="3168" y="20910"/>
                    <a:pt x="1728" y="20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9024951" y="6808850"/>
              <a:ext cx="112700" cy="10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789" fill="norm" stroke="1" extrusionOk="0">
                  <a:moveTo>
                    <a:pt x="2097" y="7153"/>
                  </a:moveTo>
                  <a:cubicBezTo>
                    <a:pt x="4097" y="7568"/>
                    <a:pt x="6097" y="7984"/>
                    <a:pt x="8897" y="7776"/>
                  </a:cubicBezTo>
                  <a:cubicBezTo>
                    <a:pt x="11697" y="7568"/>
                    <a:pt x="15297" y="6738"/>
                    <a:pt x="17297" y="5284"/>
                  </a:cubicBezTo>
                  <a:cubicBezTo>
                    <a:pt x="19297" y="3830"/>
                    <a:pt x="19697" y="1753"/>
                    <a:pt x="18897" y="714"/>
                  </a:cubicBezTo>
                  <a:cubicBezTo>
                    <a:pt x="18097" y="-324"/>
                    <a:pt x="16097" y="-324"/>
                    <a:pt x="13297" y="1338"/>
                  </a:cubicBezTo>
                  <a:cubicBezTo>
                    <a:pt x="10497" y="2999"/>
                    <a:pt x="6897" y="6322"/>
                    <a:pt x="4497" y="8814"/>
                  </a:cubicBezTo>
                  <a:cubicBezTo>
                    <a:pt x="2097" y="11307"/>
                    <a:pt x="897" y="12968"/>
                    <a:pt x="297" y="15045"/>
                  </a:cubicBezTo>
                  <a:cubicBezTo>
                    <a:pt x="-303" y="17122"/>
                    <a:pt x="-303" y="19614"/>
                    <a:pt x="3297" y="20445"/>
                  </a:cubicBezTo>
                  <a:cubicBezTo>
                    <a:pt x="6897" y="21276"/>
                    <a:pt x="14097" y="20445"/>
                    <a:pt x="21297" y="19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9086304" y="6683639"/>
              <a:ext cx="184696" cy="148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10" fill="norm" stroke="1" extrusionOk="0">
                  <a:moveTo>
                    <a:pt x="4482" y="9545"/>
                  </a:moveTo>
                  <a:cubicBezTo>
                    <a:pt x="3254" y="8633"/>
                    <a:pt x="2027" y="7720"/>
                    <a:pt x="1168" y="6503"/>
                  </a:cubicBezTo>
                  <a:cubicBezTo>
                    <a:pt x="309" y="5286"/>
                    <a:pt x="-182" y="3765"/>
                    <a:pt x="63" y="2548"/>
                  </a:cubicBezTo>
                  <a:cubicBezTo>
                    <a:pt x="309" y="1331"/>
                    <a:pt x="1291" y="418"/>
                    <a:pt x="2395" y="114"/>
                  </a:cubicBezTo>
                  <a:cubicBezTo>
                    <a:pt x="3500" y="-190"/>
                    <a:pt x="4727" y="114"/>
                    <a:pt x="5586" y="1027"/>
                  </a:cubicBezTo>
                  <a:cubicBezTo>
                    <a:pt x="6445" y="1940"/>
                    <a:pt x="6936" y="3461"/>
                    <a:pt x="7304" y="4982"/>
                  </a:cubicBezTo>
                  <a:cubicBezTo>
                    <a:pt x="7673" y="6503"/>
                    <a:pt x="7918" y="8024"/>
                    <a:pt x="7304" y="10002"/>
                  </a:cubicBezTo>
                  <a:cubicBezTo>
                    <a:pt x="6691" y="11979"/>
                    <a:pt x="5218" y="14413"/>
                    <a:pt x="7427" y="16390"/>
                  </a:cubicBezTo>
                  <a:cubicBezTo>
                    <a:pt x="9636" y="18368"/>
                    <a:pt x="15527" y="19889"/>
                    <a:pt x="21418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9112249" y="6686550"/>
              <a:ext cx="275650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15591" y="0"/>
                  </a:moveTo>
                  <a:cubicBezTo>
                    <a:pt x="17377" y="1708"/>
                    <a:pt x="19164" y="3417"/>
                    <a:pt x="20220" y="5247"/>
                  </a:cubicBezTo>
                  <a:cubicBezTo>
                    <a:pt x="21275" y="7078"/>
                    <a:pt x="21600" y="9031"/>
                    <a:pt x="20301" y="11044"/>
                  </a:cubicBezTo>
                  <a:cubicBezTo>
                    <a:pt x="19002" y="13058"/>
                    <a:pt x="16078" y="15132"/>
                    <a:pt x="12424" y="16902"/>
                  </a:cubicBezTo>
                  <a:cubicBezTo>
                    <a:pt x="8770" y="18671"/>
                    <a:pt x="4385" y="201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4222749" y="5775822"/>
              <a:ext cx="76201" cy="11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487"/>
                  </a:moveTo>
                  <a:cubicBezTo>
                    <a:pt x="3000" y="102"/>
                    <a:pt x="6000" y="-284"/>
                    <a:pt x="8400" y="295"/>
                  </a:cubicBezTo>
                  <a:cubicBezTo>
                    <a:pt x="10800" y="873"/>
                    <a:pt x="12600" y="2416"/>
                    <a:pt x="14700" y="6080"/>
                  </a:cubicBezTo>
                  <a:cubicBezTo>
                    <a:pt x="16800" y="9745"/>
                    <a:pt x="19200" y="15530"/>
                    <a:pt x="2160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4337049" y="6216650"/>
              <a:ext cx="254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200"/>
                    <a:pt x="0" y="8400"/>
                    <a:pt x="3600" y="12000"/>
                  </a:cubicBezTo>
                  <a:cubicBezTo>
                    <a:pt x="7200" y="15600"/>
                    <a:pt x="14400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4324349" y="6750050"/>
              <a:ext cx="508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830"/>
                    <a:pt x="5400" y="7660"/>
                    <a:pt x="9000" y="11260"/>
                  </a:cubicBezTo>
                  <a:cubicBezTo>
                    <a:pt x="12600" y="14860"/>
                    <a:pt x="17100" y="182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4356099" y="7251700"/>
              <a:ext cx="444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851"/>
                    <a:pt x="8229" y="7702"/>
                    <a:pt x="11829" y="11302"/>
                  </a:cubicBezTo>
                  <a:cubicBezTo>
                    <a:pt x="15429" y="14902"/>
                    <a:pt x="18514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4324349" y="7487595"/>
              <a:ext cx="157077" cy="15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471" fill="norm" stroke="1" extrusionOk="0">
                  <a:moveTo>
                    <a:pt x="11937" y="6783"/>
                  </a:moveTo>
                  <a:cubicBezTo>
                    <a:pt x="11937" y="5343"/>
                    <a:pt x="11937" y="3903"/>
                    <a:pt x="11511" y="2607"/>
                  </a:cubicBezTo>
                  <a:cubicBezTo>
                    <a:pt x="11084" y="1311"/>
                    <a:pt x="10232" y="159"/>
                    <a:pt x="8526" y="15"/>
                  </a:cubicBezTo>
                  <a:cubicBezTo>
                    <a:pt x="6821" y="-129"/>
                    <a:pt x="4263" y="735"/>
                    <a:pt x="2558" y="2751"/>
                  </a:cubicBezTo>
                  <a:cubicBezTo>
                    <a:pt x="853" y="4767"/>
                    <a:pt x="0" y="7935"/>
                    <a:pt x="0" y="10095"/>
                  </a:cubicBezTo>
                  <a:cubicBezTo>
                    <a:pt x="0" y="12255"/>
                    <a:pt x="853" y="13407"/>
                    <a:pt x="2700" y="13983"/>
                  </a:cubicBezTo>
                  <a:cubicBezTo>
                    <a:pt x="4547" y="14559"/>
                    <a:pt x="7389" y="14559"/>
                    <a:pt x="9379" y="13407"/>
                  </a:cubicBezTo>
                  <a:cubicBezTo>
                    <a:pt x="11368" y="12255"/>
                    <a:pt x="12505" y="9951"/>
                    <a:pt x="12932" y="8079"/>
                  </a:cubicBezTo>
                  <a:cubicBezTo>
                    <a:pt x="13358" y="6207"/>
                    <a:pt x="13074" y="4767"/>
                    <a:pt x="12221" y="4047"/>
                  </a:cubicBezTo>
                  <a:cubicBezTo>
                    <a:pt x="11368" y="3327"/>
                    <a:pt x="9947" y="3327"/>
                    <a:pt x="8526" y="3759"/>
                  </a:cubicBezTo>
                  <a:cubicBezTo>
                    <a:pt x="7105" y="4191"/>
                    <a:pt x="5684" y="5055"/>
                    <a:pt x="4689" y="6207"/>
                  </a:cubicBezTo>
                  <a:cubicBezTo>
                    <a:pt x="3695" y="7359"/>
                    <a:pt x="3126" y="8799"/>
                    <a:pt x="2842" y="10239"/>
                  </a:cubicBezTo>
                  <a:cubicBezTo>
                    <a:pt x="2558" y="11679"/>
                    <a:pt x="2558" y="13119"/>
                    <a:pt x="4689" y="13839"/>
                  </a:cubicBezTo>
                  <a:cubicBezTo>
                    <a:pt x="6821" y="14559"/>
                    <a:pt x="11084" y="14559"/>
                    <a:pt x="13642" y="13983"/>
                  </a:cubicBezTo>
                  <a:cubicBezTo>
                    <a:pt x="16200" y="13407"/>
                    <a:pt x="17053" y="12255"/>
                    <a:pt x="17337" y="10959"/>
                  </a:cubicBezTo>
                  <a:cubicBezTo>
                    <a:pt x="17621" y="9663"/>
                    <a:pt x="17337" y="8223"/>
                    <a:pt x="16484" y="7359"/>
                  </a:cubicBezTo>
                  <a:cubicBezTo>
                    <a:pt x="15632" y="6495"/>
                    <a:pt x="14211" y="6207"/>
                    <a:pt x="11795" y="6495"/>
                  </a:cubicBezTo>
                  <a:cubicBezTo>
                    <a:pt x="9379" y="6783"/>
                    <a:pt x="5968" y="7647"/>
                    <a:pt x="4121" y="9087"/>
                  </a:cubicBezTo>
                  <a:cubicBezTo>
                    <a:pt x="2274" y="10527"/>
                    <a:pt x="1989" y="12543"/>
                    <a:pt x="3268" y="14127"/>
                  </a:cubicBezTo>
                  <a:cubicBezTo>
                    <a:pt x="4547" y="15711"/>
                    <a:pt x="7389" y="16863"/>
                    <a:pt x="9805" y="17583"/>
                  </a:cubicBezTo>
                  <a:cubicBezTo>
                    <a:pt x="12221" y="18303"/>
                    <a:pt x="14211" y="18591"/>
                    <a:pt x="15916" y="18735"/>
                  </a:cubicBezTo>
                  <a:cubicBezTo>
                    <a:pt x="17621" y="18879"/>
                    <a:pt x="19042" y="18879"/>
                    <a:pt x="20037" y="18159"/>
                  </a:cubicBezTo>
                  <a:cubicBezTo>
                    <a:pt x="21032" y="17439"/>
                    <a:pt x="21600" y="15999"/>
                    <a:pt x="20463" y="14703"/>
                  </a:cubicBezTo>
                  <a:cubicBezTo>
                    <a:pt x="19326" y="13407"/>
                    <a:pt x="16484" y="12255"/>
                    <a:pt x="13500" y="11823"/>
                  </a:cubicBezTo>
                  <a:cubicBezTo>
                    <a:pt x="10516" y="11391"/>
                    <a:pt x="7389" y="11679"/>
                    <a:pt x="5400" y="12543"/>
                  </a:cubicBezTo>
                  <a:cubicBezTo>
                    <a:pt x="3411" y="13407"/>
                    <a:pt x="2558" y="14847"/>
                    <a:pt x="2274" y="16287"/>
                  </a:cubicBezTo>
                  <a:cubicBezTo>
                    <a:pt x="1989" y="17727"/>
                    <a:pt x="2274" y="19167"/>
                    <a:pt x="4405" y="20031"/>
                  </a:cubicBezTo>
                  <a:cubicBezTo>
                    <a:pt x="6537" y="20895"/>
                    <a:pt x="10516" y="21183"/>
                    <a:pt x="13358" y="20895"/>
                  </a:cubicBezTo>
                  <a:cubicBezTo>
                    <a:pt x="16200" y="20607"/>
                    <a:pt x="17905" y="19743"/>
                    <a:pt x="18758" y="18591"/>
                  </a:cubicBezTo>
                  <a:cubicBezTo>
                    <a:pt x="19611" y="17439"/>
                    <a:pt x="19611" y="15999"/>
                    <a:pt x="18758" y="15135"/>
                  </a:cubicBezTo>
                  <a:cubicBezTo>
                    <a:pt x="17905" y="14271"/>
                    <a:pt x="16200" y="13983"/>
                    <a:pt x="13926" y="14127"/>
                  </a:cubicBezTo>
                  <a:cubicBezTo>
                    <a:pt x="11653" y="14271"/>
                    <a:pt x="8811" y="14847"/>
                    <a:pt x="6821" y="15711"/>
                  </a:cubicBezTo>
                  <a:cubicBezTo>
                    <a:pt x="4832" y="16575"/>
                    <a:pt x="3695" y="17727"/>
                    <a:pt x="3695" y="18735"/>
                  </a:cubicBezTo>
                  <a:cubicBezTo>
                    <a:pt x="3695" y="19743"/>
                    <a:pt x="4832" y="20607"/>
                    <a:pt x="7247" y="20031"/>
                  </a:cubicBezTo>
                  <a:cubicBezTo>
                    <a:pt x="9663" y="19455"/>
                    <a:pt x="13358" y="17439"/>
                    <a:pt x="15916" y="15567"/>
                  </a:cubicBezTo>
                  <a:cubicBezTo>
                    <a:pt x="18474" y="13695"/>
                    <a:pt x="19895" y="11967"/>
                    <a:pt x="20463" y="10383"/>
                  </a:cubicBezTo>
                  <a:cubicBezTo>
                    <a:pt x="21032" y="8799"/>
                    <a:pt x="20747" y="7359"/>
                    <a:pt x="18474" y="6639"/>
                  </a:cubicBezTo>
                  <a:cubicBezTo>
                    <a:pt x="16200" y="5919"/>
                    <a:pt x="11937" y="5919"/>
                    <a:pt x="8526" y="6927"/>
                  </a:cubicBezTo>
                  <a:cubicBezTo>
                    <a:pt x="5116" y="7935"/>
                    <a:pt x="2558" y="9951"/>
                    <a:pt x="1279" y="11823"/>
                  </a:cubicBezTo>
                  <a:cubicBezTo>
                    <a:pt x="0" y="13695"/>
                    <a:pt x="0" y="15423"/>
                    <a:pt x="2416" y="16575"/>
                  </a:cubicBezTo>
                  <a:cubicBezTo>
                    <a:pt x="4832" y="17727"/>
                    <a:pt x="9663" y="18303"/>
                    <a:pt x="12932" y="18303"/>
                  </a:cubicBezTo>
                  <a:cubicBezTo>
                    <a:pt x="16200" y="18303"/>
                    <a:pt x="17905" y="17727"/>
                    <a:pt x="18474" y="16719"/>
                  </a:cubicBezTo>
                  <a:cubicBezTo>
                    <a:pt x="19042" y="15711"/>
                    <a:pt x="18474" y="14271"/>
                    <a:pt x="16484" y="13551"/>
                  </a:cubicBezTo>
                  <a:cubicBezTo>
                    <a:pt x="14495" y="12831"/>
                    <a:pt x="11084" y="12831"/>
                    <a:pt x="8668" y="12831"/>
                  </a:cubicBezTo>
                  <a:cubicBezTo>
                    <a:pt x="6253" y="12831"/>
                    <a:pt x="4832" y="12831"/>
                    <a:pt x="3553" y="13263"/>
                  </a:cubicBezTo>
                  <a:cubicBezTo>
                    <a:pt x="2274" y="13695"/>
                    <a:pt x="1137" y="14559"/>
                    <a:pt x="1421" y="15999"/>
                  </a:cubicBezTo>
                  <a:cubicBezTo>
                    <a:pt x="1705" y="17439"/>
                    <a:pt x="3411" y="19455"/>
                    <a:pt x="5116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4674821" y="7716194"/>
              <a:ext cx="278180" cy="22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269" fill="norm" stroke="1" extrusionOk="0">
                  <a:moveTo>
                    <a:pt x="12670" y="4036"/>
                  </a:moveTo>
                  <a:cubicBezTo>
                    <a:pt x="12342" y="3054"/>
                    <a:pt x="12015" y="2072"/>
                    <a:pt x="11115" y="1581"/>
                  </a:cubicBezTo>
                  <a:cubicBezTo>
                    <a:pt x="10215" y="1090"/>
                    <a:pt x="8742" y="1090"/>
                    <a:pt x="6942" y="2956"/>
                  </a:cubicBezTo>
                  <a:cubicBezTo>
                    <a:pt x="5142" y="4821"/>
                    <a:pt x="3015" y="8552"/>
                    <a:pt x="1788" y="11399"/>
                  </a:cubicBezTo>
                  <a:cubicBezTo>
                    <a:pt x="561" y="14247"/>
                    <a:pt x="233" y="16210"/>
                    <a:pt x="70" y="17781"/>
                  </a:cubicBezTo>
                  <a:cubicBezTo>
                    <a:pt x="-94" y="19352"/>
                    <a:pt x="-94" y="20530"/>
                    <a:pt x="1542" y="21021"/>
                  </a:cubicBezTo>
                  <a:cubicBezTo>
                    <a:pt x="3179" y="21512"/>
                    <a:pt x="6451" y="21316"/>
                    <a:pt x="9233" y="20039"/>
                  </a:cubicBezTo>
                  <a:cubicBezTo>
                    <a:pt x="12015" y="18763"/>
                    <a:pt x="14306" y="16407"/>
                    <a:pt x="15697" y="14050"/>
                  </a:cubicBezTo>
                  <a:cubicBezTo>
                    <a:pt x="17088" y="11694"/>
                    <a:pt x="17579" y="9337"/>
                    <a:pt x="17497" y="7177"/>
                  </a:cubicBezTo>
                  <a:cubicBezTo>
                    <a:pt x="17415" y="5017"/>
                    <a:pt x="16761" y="3054"/>
                    <a:pt x="14797" y="1777"/>
                  </a:cubicBezTo>
                  <a:cubicBezTo>
                    <a:pt x="12833" y="501"/>
                    <a:pt x="9561" y="-88"/>
                    <a:pt x="7024" y="10"/>
                  </a:cubicBezTo>
                  <a:cubicBezTo>
                    <a:pt x="4488" y="108"/>
                    <a:pt x="2688" y="894"/>
                    <a:pt x="1788" y="1876"/>
                  </a:cubicBezTo>
                  <a:cubicBezTo>
                    <a:pt x="888" y="2857"/>
                    <a:pt x="888" y="4036"/>
                    <a:pt x="2688" y="5312"/>
                  </a:cubicBezTo>
                  <a:cubicBezTo>
                    <a:pt x="4488" y="6588"/>
                    <a:pt x="8088" y="7963"/>
                    <a:pt x="11524" y="8552"/>
                  </a:cubicBezTo>
                  <a:cubicBezTo>
                    <a:pt x="14961" y="9141"/>
                    <a:pt x="18233" y="8945"/>
                    <a:pt x="21506" y="8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59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655308" y="7505155"/>
              <a:ext cx="153509" cy="176695"/>
            </a:xfrm>
            <a:prstGeom prst="rect">
              <a:avLst/>
            </a:prstGeom>
            <a:effectLst/>
          </p:spPr>
        </p:pic>
        <p:pic>
          <p:nvPicPr>
            <p:cNvPr id="461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2688409" y="6973575"/>
              <a:ext cx="203287" cy="264429"/>
            </a:xfrm>
            <a:prstGeom prst="rect">
              <a:avLst/>
            </a:prstGeom>
            <a:effectLst/>
          </p:spPr>
        </p:pic>
        <p:pic>
          <p:nvPicPr>
            <p:cNvPr id="463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2718979" y="7005767"/>
              <a:ext cx="189322" cy="133574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2867997" y="7162800"/>
              <a:ext cx="160954" cy="157468"/>
            </a:xfrm>
            <a:prstGeom prst="rect">
              <a:avLst/>
            </a:prstGeom>
            <a:effectLst/>
          </p:spPr>
        </p:pic>
        <p:pic>
          <p:nvPicPr>
            <p:cNvPr id="467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5073105" y="7564565"/>
              <a:ext cx="149032" cy="127015"/>
            </a:xfrm>
            <a:prstGeom prst="rect">
              <a:avLst/>
            </a:prstGeom>
            <a:effectLst/>
          </p:spPr>
        </p:pic>
        <p:pic>
          <p:nvPicPr>
            <p:cNvPr id="469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5314592" y="7098194"/>
              <a:ext cx="271650" cy="316862"/>
            </a:xfrm>
            <a:prstGeom prst="rect">
              <a:avLst/>
            </a:prstGeom>
            <a:effectLst/>
          </p:spPr>
        </p:pic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5531700" y="7269771"/>
              <a:ext cx="196000" cy="305779"/>
            </a:xfrm>
            <a:prstGeom prst="rect">
              <a:avLst/>
            </a:prstGeom>
            <a:effectLst/>
          </p:spPr>
        </p:pic>
        <p:pic>
          <p:nvPicPr>
            <p:cNvPr id="473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2597150" y="6686550"/>
              <a:ext cx="120651" cy="1009650"/>
            </a:xfrm>
            <a:prstGeom prst="rect">
              <a:avLst/>
            </a:prstGeom>
            <a:effectLst/>
          </p:spPr>
        </p:pic>
        <p:pic>
          <p:nvPicPr>
            <p:cNvPr id="475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5238749" y="6261100"/>
              <a:ext cx="55035" cy="1498600"/>
            </a:xfrm>
            <a:prstGeom prst="rect">
              <a:avLst/>
            </a:prstGeom>
            <a:effectLst/>
          </p:spPr>
        </p:pic>
        <p:pic>
          <p:nvPicPr>
            <p:cNvPr id="477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2800350" y="5848350"/>
              <a:ext cx="1054101" cy="1143000"/>
            </a:xfrm>
            <a:prstGeom prst="rect">
              <a:avLst/>
            </a:prstGeom>
            <a:effectLst/>
          </p:spPr>
        </p:pic>
        <p:pic>
          <p:nvPicPr>
            <p:cNvPr id="479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3162300" y="6013450"/>
              <a:ext cx="1517651" cy="1479550"/>
            </a:xfrm>
            <a:prstGeom prst="rect">
              <a:avLst/>
            </a:prstGeom>
            <a:effectLst/>
          </p:spPr>
        </p:pic>
        <p:pic>
          <p:nvPicPr>
            <p:cNvPr id="481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3687634" y="6394450"/>
              <a:ext cx="1316167" cy="1209395"/>
            </a:xfrm>
            <a:prstGeom prst="rect">
              <a:avLst/>
            </a:prstGeom>
            <a:effectLst/>
          </p:spPr>
        </p:pic>
        <p:pic>
          <p:nvPicPr>
            <p:cNvPr id="483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4201583" y="6959600"/>
              <a:ext cx="891117" cy="647275"/>
            </a:xfrm>
            <a:prstGeom prst="rect">
              <a:avLst/>
            </a:prstGeom>
            <a:effectLst/>
          </p:spPr>
        </p:pic>
        <p:pic>
          <p:nvPicPr>
            <p:cNvPr id="485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4845049" y="7327900"/>
              <a:ext cx="393701" cy="317500"/>
            </a:xfrm>
            <a:prstGeom prst="rect">
              <a:avLst/>
            </a:prstGeom>
            <a:effectLst/>
          </p:spPr>
        </p:pic>
        <p:pic>
          <p:nvPicPr>
            <p:cNvPr id="487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2889250" y="5474205"/>
              <a:ext cx="939801" cy="176870"/>
            </a:xfrm>
            <a:prstGeom prst="rect">
              <a:avLst/>
            </a:prstGeom>
            <a:effectLst/>
          </p:spPr>
        </p:pic>
        <p:pic>
          <p:nvPicPr>
            <p:cNvPr id="489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5740399" y="5515521"/>
              <a:ext cx="714463" cy="174080"/>
            </a:xfrm>
            <a:prstGeom prst="rect">
              <a:avLst/>
            </a:prstGeom>
            <a:effectLst/>
          </p:spPr>
        </p:pic>
        <p:pic>
          <p:nvPicPr>
            <p:cNvPr id="491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5798546" y="5617121"/>
              <a:ext cx="678455" cy="110580"/>
            </a:xfrm>
            <a:prstGeom prst="rect">
              <a:avLst/>
            </a:prstGeom>
            <a:effectLst/>
          </p:spPr>
        </p:pic>
        <p:pic>
          <p:nvPicPr>
            <p:cNvPr id="493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5195925" y="5296129"/>
              <a:ext cx="132737" cy="1193660"/>
            </a:xfrm>
            <a:prstGeom prst="rect">
              <a:avLst/>
            </a:prstGeom>
            <a:effectLst/>
          </p:spPr>
        </p:pic>
        <p:pic>
          <p:nvPicPr>
            <p:cNvPr id="495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4582577" y="5587735"/>
              <a:ext cx="555778" cy="38179"/>
            </a:xfrm>
            <a:prstGeom prst="rect">
              <a:avLst/>
            </a:prstGeom>
            <a:effectLst/>
          </p:spPr>
        </p:pic>
        <p:pic>
          <p:nvPicPr>
            <p:cNvPr id="497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4602324" y="5470176"/>
              <a:ext cx="266327" cy="240073"/>
            </a:xfrm>
            <a:prstGeom prst="rect">
              <a:avLst/>
            </a:prstGeom>
            <a:effectLst/>
          </p:spPr>
        </p:pic>
        <p:pic>
          <p:nvPicPr>
            <p:cNvPr id="499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2547691" y="6197635"/>
              <a:ext cx="97577" cy="1069193"/>
            </a:xfrm>
            <a:prstGeom prst="rect">
              <a:avLst/>
            </a:prstGeom>
            <a:effectLst/>
          </p:spPr>
        </p:pic>
        <p:pic>
          <p:nvPicPr>
            <p:cNvPr id="501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2021853" y="6484755"/>
              <a:ext cx="564881" cy="53513"/>
            </a:xfrm>
            <a:prstGeom prst="rect">
              <a:avLst/>
            </a:prstGeom>
            <a:effectLst/>
          </p:spPr>
        </p:pic>
        <p:pic>
          <p:nvPicPr>
            <p:cNvPr id="503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1970545" y="6387246"/>
              <a:ext cx="276047" cy="3043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" name="Drawing"/>
          <p:cNvGrpSpPr/>
          <p:nvPr/>
        </p:nvGrpSpPr>
        <p:grpSpPr>
          <a:xfrm>
            <a:off x="1069693" y="2641599"/>
            <a:ext cx="11897008" cy="7098572"/>
            <a:chOff x="0" y="0"/>
            <a:chExt cx="11897006" cy="7098570"/>
          </a:xfrm>
        </p:grpSpPr>
        <p:sp>
          <p:nvSpPr>
            <p:cNvPr id="2288" name="Line"/>
            <p:cNvSpPr/>
            <p:nvPr/>
          </p:nvSpPr>
          <p:spPr>
            <a:xfrm>
              <a:off x="223428" y="175642"/>
              <a:ext cx="459479" cy="48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17" fill="norm" stroke="1" extrusionOk="0">
                  <a:moveTo>
                    <a:pt x="2177" y="3209"/>
                  </a:moveTo>
                  <a:cubicBezTo>
                    <a:pt x="4939" y="2738"/>
                    <a:pt x="7700" y="2266"/>
                    <a:pt x="10265" y="1747"/>
                  </a:cubicBezTo>
                  <a:cubicBezTo>
                    <a:pt x="12829" y="1229"/>
                    <a:pt x="15196" y="663"/>
                    <a:pt x="16725" y="332"/>
                  </a:cubicBezTo>
                  <a:cubicBezTo>
                    <a:pt x="18254" y="2"/>
                    <a:pt x="18944" y="-92"/>
                    <a:pt x="19191" y="97"/>
                  </a:cubicBezTo>
                  <a:cubicBezTo>
                    <a:pt x="19437" y="285"/>
                    <a:pt x="19240" y="757"/>
                    <a:pt x="18451" y="1889"/>
                  </a:cubicBezTo>
                  <a:cubicBezTo>
                    <a:pt x="17662" y="3021"/>
                    <a:pt x="16281" y="4813"/>
                    <a:pt x="14358" y="6746"/>
                  </a:cubicBezTo>
                  <a:cubicBezTo>
                    <a:pt x="12435" y="8680"/>
                    <a:pt x="9969" y="10755"/>
                    <a:pt x="7700" y="12783"/>
                  </a:cubicBezTo>
                  <a:cubicBezTo>
                    <a:pt x="5432" y="14811"/>
                    <a:pt x="3361" y="16792"/>
                    <a:pt x="2177" y="17971"/>
                  </a:cubicBezTo>
                  <a:cubicBezTo>
                    <a:pt x="994" y="19150"/>
                    <a:pt x="698" y="19527"/>
                    <a:pt x="402" y="19952"/>
                  </a:cubicBezTo>
                  <a:cubicBezTo>
                    <a:pt x="106" y="20376"/>
                    <a:pt x="-190" y="20848"/>
                    <a:pt x="155" y="21131"/>
                  </a:cubicBezTo>
                  <a:cubicBezTo>
                    <a:pt x="500" y="21414"/>
                    <a:pt x="1487" y="21508"/>
                    <a:pt x="3262" y="21319"/>
                  </a:cubicBezTo>
                  <a:cubicBezTo>
                    <a:pt x="5037" y="21131"/>
                    <a:pt x="7602" y="20659"/>
                    <a:pt x="10758" y="19999"/>
                  </a:cubicBezTo>
                  <a:cubicBezTo>
                    <a:pt x="13914" y="19339"/>
                    <a:pt x="17662" y="18490"/>
                    <a:pt x="21410" y="17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828956" y="406400"/>
              <a:ext cx="1841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873406" y="501650"/>
              <a:ext cx="165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578256" y="160866"/>
              <a:ext cx="311151" cy="30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1192"/>
                  </a:moveTo>
                  <a:cubicBezTo>
                    <a:pt x="441" y="596"/>
                    <a:pt x="882" y="0"/>
                    <a:pt x="1616" y="0"/>
                  </a:cubicBezTo>
                  <a:cubicBezTo>
                    <a:pt x="2351" y="0"/>
                    <a:pt x="3380" y="596"/>
                    <a:pt x="5584" y="2830"/>
                  </a:cubicBezTo>
                  <a:cubicBezTo>
                    <a:pt x="7788" y="5065"/>
                    <a:pt x="11167" y="8938"/>
                    <a:pt x="13739" y="12141"/>
                  </a:cubicBezTo>
                  <a:cubicBezTo>
                    <a:pt x="16310" y="15343"/>
                    <a:pt x="18073" y="17876"/>
                    <a:pt x="19249" y="19440"/>
                  </a:cubicBezTo>
                  <a:cubicBezTo>
                    <a:pt x="20424" y="21004"/>
                    <a:pt x="21012" y="21600"/>
                    <a:pt x="21306" y="21451"/>
                  </a:cubicBezTo>
                  <a:cubicBezTo>
                    <a:pt x="21600" y="21302"/>
                    <a:pt x="21600" y="20408"/>
                    <a:pt x="21600" y="19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705256" y="133350"/>
              <a:ext cx="1778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86" y="2514"/>
                    <a:pt x="16971" y="5029"/>
                    <a:pt x="14014" y="8114"/>
                  </a:cubicBezTo>
                  <a:cubicBezTo>
                    <a:pt x="11057" y="11200"/>
                    <a:pt x="7457" y="14857"/>
                    <a:pt x="5014" y="17200"/>
                  </a:cubicBezTo>
                  <a:cubicBezTo>
                    <a:pt x="2571" y="19543"/>
                    <a:pt x="1286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1527456" y="0"/>
              <a:ext cx="4381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4" y="18600"/>
                    <a:pt x="209" y="15600"/>
                    <a:pt x="991" y="13500"/>
                  </a:cubicBezTo>
                  <a:cubicBezTo>
                    <a:pt x="1774" y="11400"/>
                    <a:pt x="3235" y="10200"/>
                    <a:pt x="5635" y="8400"/>
                  </a:cubicBezTo>
                  <a:cubicBezTo>
                    <a:pt x="8035" y="6600"/>
                    <a:pt x="11374" y="4200"/>
                    <a:pt x="14191" y="2700"/>
                  </a:cubicBezTo>
                  <a:cubicBezTo>
                    <a:pt x="17009" y="1200"/>
                    <a:pt x="19304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2092606" y="304800"/>
              <a:ext cx="279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8000"/>
                    <a:pt x="10473" y="14400"/>
                    <a:pt x="14073" y="10800"/>
                  </a:cubicBezTo>
                  <a:cubicBezTo>
                    <a:pt x="17673" y="7200"/>
                    <a:pt x="1963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2492656" y="35983"/>
              <a:ext cx="400051" cy="44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43" y="20042"/>
                    <a:pt x="2286" y="18485"/>
                    <a:pt x="3600" y="16200"/>
                  </a:cubicBezTo>
                  <a:cubicBezTo>
                    <a:pt x="4914" y="13915"/>
                    <a:pt x="6400" y="10904"/>
                    <a:pt x="7200" y="8723"/>
                  </a:cubicBezTo>
                  <a:cubicBezTo>
                    <a:pt x="8000" y="6542"/>
                    <a:pt x="8114" y="5192"/>
                    <a:pt x="8114" y="4258"/>
                  </a:cubicBezTo>
                  <a:cubicBezTo>
                    <a:pt x="8114" y="3323"/>
                    <a:pt x="8000" y="2804"/>
                    <a:pt x="7771" y="2804"/>
                  </a:cubicBezTo>
                  <a:cubicBezTo>
                    <a:pt x="7543" y="2804"/>
                    <a:pt x="7200" y="3323"/>
                    <a:pt x="6914" y="5088"/>
                  </a:cubicBezTo>
                  <a:cubicBezTo>
                    <a:pt x="6629" y="6854"/>
                    <a:pt x="6400" y="9865"/>
                    <a:pt x="6343" y="11890"/>
                  </a:cubicBezTo>
                  <a:cubicBezTo>
                    <a:pt x="6286" y="13915"/>
                    <a:pt x="6400" y="14954"/>
                    <a:pt x="6629" y="15681"/>
                  </a:cubicBezTo>
                  <a:cubicBezTo>
                    <a:pt x="6857" y="16408"/>
                    <a:pt x="7200" y="16823"/>
                    <a:pt x="7657" y="17083"/>
                  </a:cubicBezTo>
                  <a:cubicBezTo>
                    <a:pt x="8114" y="17342"/>
                    <a:pt x="8686" y="17446"/>
                    <a:pt x="9543" y="17135"/>
                  </a:cubicBezTo>
                  <a:cubicBezTo>
                    <a:pt x="10400" y="16823"/>
                    <a:pt x="11543" y="16096"/>
                    <a:pt x="12857" y="14227"/>
                  </a:cubicBezTo>
                  <a:cubicBezTo>
                    <a:pt x="14171" y="12358"/>
                    <a:pt x="15657" y="9346"/>
                    <a:pt x="16457" y="6958"/>
                  </a:cubicBezTo>
                  <a:cubicBezTo>
                    <a:pt x="17257" y="4569"/>
                    <a:pt x="17371" y="2804"/>
                    <a:pt x="17371" y="1662"/>
                  </a:cubicBezTo>
                  <a:cubicBezTo>
                    <a:pt x="17371" y="519"/>
                    <a:pt x="17257" y="0"/>
                    <a:pt x="17143" y="0"/>
                  </a:cubicBezTo>
                  <a:cubicBezTo>
                    <a:pt x="17029" y="0"/>
                    <a:pt x="16914" y="519"/>
                    <a:pt x="16857" y="2440"/>
                  </a:cubicBezTo>
                  <a:cubicBezTo>
                    <a:pt x="16800" y="4362"/>
                    <a:pt x="16800" y="7685"/>
                    <a:pt x="16857" y="9762"/>
                  </a:cubicBezTo>
                  <a:cubicBezTo>
                    <a:pt x="16914" y="11838"/>
                    <a:pt x="17029" y="12669"/>
                    <a:pt x="17543" y="13396"/>
                  </a:cubicBezTo>
                  <a:cubicBezTo>
                    <a:pt x="18057" y="14123"/>
                    <a:pt x="18971" y="14746"/>
                    <a:pt x="19714" y="14954"/>
                  </a:cubicBezTo>
                  <a:cubicBezTo>
                    <a:pt x="20457" y="15162"/>
                    <a:pt x="21029" y="14954"/>
                    <a:pt x="21600" y="14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2937156" y="311150"/>
              <a:ext cx="93297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120" fill="norm" stroke="1" extrusionOk="0">
                  <a:moveTo>
                    <a:pt x="10080" y="0"/>
                  </a:moveTo>
                  <a:cubicBezTo>
                    <a:pt x="7680" y="0"/>
                    <a:pt x="5280" y="0"/>
                    <a:pt x="3840" y="1421"/>
                  </a:cubicBezTo>
                  <a:cubicBezTo>
                    <a:pt x="2400" y="2842"/>
                    <a:pt x="1920" y="5684"/>
                    <a:pt x="1440" y="8526"/>
                  </a:cubicBezTo>
                  <a:cubicBezTo>
                    <a:pt x="960" y="11368"/>
                    <a:pt x="480" y="14211"/>
                    <a:pt x="960" y="16768"/>
                  </a:cubicBezTo>
                  <a:cubicBezTo>
                    <a:pt x="1440" y="19326"/>
                    <a:pt x="2880" y="21600"/>
                    <a:pt x="6480" y="21032"/>
                  </a:cubicBezTo>
                  <a:cubicBezTo>
                    <a:pt x="10080" y="20463"/>
                    <a:pt x="15840" y="17053"/>
                    <a:pt x="18720" y="13642"/>
                  </a:cubicBezTo>
                  <a:cubicBezTo>
                    <a:pt x="21600" y="10232"/>
                    <a:pt x="21600" y="6821"/>
                    <a:pt x="20400" y="4547"/>
                  </a:cubicBezTo>
                  <a:cubicBezTo>
                    <a:pt x="19200" y="2274"/>
                    <a:pt x="16800" y="1137"/>
                    <a:pt x="13200" y="1705"/>
                  </a:cubicBezTo>
                  <a:cubicBezTo>
                    <a:pt x="9600" y="2274"/>
                    <a:pt x="4800" y="4547"/>
                    <a:pt x="0" y="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590956" y="546100"/>
              <a:ext cx="14732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2" y="20753"/>
                    <a:pt x="1924" y="19906"/>
                    <a:pt x="3026" y="18741"/>
                  </a:cubicBezTo>
                  <a:cubicBezTo>
                    <a:pt x="4128" y="17576"/>
                    <a:pt x="5369" y="16094"/>
                    <a:pt x="6626" y="14612"/>
                  </a:cubicBezTo>
                  <a:cubicBezTo>
                    <a:pt x="7883" y="13129"/>
                    <a:pt x="9155" y="11647"/>
                    <a:pt x="10319" y="10482"/>
                  </a:cubicBezTo>
                  <a:cubicBezTo>
                    <a:pt x="11483" y="9318"/>
                    <a:pt x="12538" y="8471"/>
                    <a:pt x="13609" y="7624"/>
                  </a:cubicBezTo>
                  <a:cubicBezTo>
                    <a:pt x="14679" y="6776"/>
                    <a:pt x="15766" y="5929"/>
                    <a:pt x="16867" y="5082"/>
                  </a:cubicBezTo>
                  <a:cubicBezTo>
                    <a:pt x="17969" y="4235"/>
                    <a:pt x="19086" y="3388"/>
                    <a:pt x="19878" y="2541"/>
                  </a:cubicBezTo>
                  <a:cubicBezTo>
                    <a:pt x="20669" y="1694"/>
                    <a:pt x="21134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2063769" y="965200"/>
              <a:ext cx="397138" cy="16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250" fill="norm" stroke="1" extrusionOk="0">
                  <a:moveTo>
                    <a:pt x="4959" y="6480"/>
                  </a:moveTo>
                  <a:cubicBezTo>
                    <a:pt x="5073" y="10260"/>
                    <a:pt x="5187" y="14040"/>
                    <a:pt x="4505" y="16875"/>
                  </a:cubicBezTo>
                  <a:cubicBezTo>
                    <a:pt x="3823" y="19710"/>
                    <a:pt x="2345" y="21600"/>
                    <a:pt x="1322" y="21195"/>
                  </a:cubicBezTo>
                  <a:cubicBezTo>
                    <a:pt x="298" y="20790"/>
                    <a:pt x="-270" y="18090"/>
                    <a:pt x="128" y="15120"/>
                  </a:cubicBezTo>
                  <a:cubicBezTo>
                    <a:pt x="526" y="12150"/>
                    <a:pt x="1890" y="8910"/>
                    <a:pt x="4050" y="6480"/>
                  </a:cubicBezTo>
                  <a:cubicBezTo>
                    <a:pt x="6210" y="4050"/>
                    <a:pt x="9166" y="2430"/>
                    <a:pt x="12178" y="1485"/>
                  </a:cubicBezTo>
                  <a:cubicBezTo>
                    <a:pt x="15191" y="540"/>
                    <a:pt x="18261" y="270"/>
                    <a:pt x="21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2568856" y="781050"/>
              <a:ext cx="6985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2945"/>
                    <a:pt x="16364" y="5891"/>
                    <a:pt x="12764" y="9164"/>
                  </a:cubicBezTo>
                  <a:cubicBezTo>
                    <a:pt x="9164" y="12436"/>
                    <a:pt x="4582" y="16036"/>
                    <a:pt x="2291" y="18164"/>
                  </a:cubicBezTo>
                  <a:cubicBezTo>
                    <a:pt x="0" y="20291"/>
                    <a:pt x="0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2714906" y="838200"/>
              <a:ext cx="330201" cy="39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3168"/>
                  </a:moveTo>
                  <a:cubicBezTo>
                    <a:pt x="831" y="15594"/>
                    <a:pt x="1662" y="18019"/>
                    <a:pt x="2354" y="19521"/>
                  </a:cubicBezTo>
                  <a:cubicBezTo>
                    <a:pt x="3046" y="21022"/>
                    <a:pt x="3600" y="21600"/>
                    <a:pt x="4015" y="21542"/>
                  </a:cubicBezTo>
                  <a:cubicBezTo>
                    <a:pt x="4431" y="21484"/>
                    <a:pt x="4708" y="20791"/>
                    <a:pt x="4708" y="18770"/>
                  </a:cubicBezTo>
                  <a:cubicBezTo>
                    <a:pt x="4708" y="16749"/>
                    <a:pt x="4431" y="13399"/>
                    <a:pt x="4362" y="11031"/>
                  </a:cubicBezTo>
                  <a:cubicBezTo>
                    <a:pt x="4292" y="8663"/>
                    <a:pt x="4431" y="7277"/>
                    <a:pt x="6023" y="5949"/>
                  </a:cubicBezTo>
                  <a:cubicBezTo>
                    <a:pt x="7615" y="4620"/>
                    <a:pt x="10662" y="3350"/>
                    <a:pt x="13500" y="2368"/>
                  </a:cubicBezTo>
                  <a:cubicBezTo>
                    <a:pt x="16338" y="1386"/>
                    <a:pt x="18969" y="69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2880006" y="1014951"/>
              <a:ext cx="215901" cy="15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3" fill="norm" stroke="1" extrusionOk="0">
                  <a:moveTo>
                    <a:pt x="0" y="1896"/>
                  </a:moveTo>
                  <a:cubicBezTo>
                    <a:pt x="635" y="6858"/>
                    <a:pt x="1271" y="11820"/>
                    <a:pt x="1694" y="15323"/>
                  </a:cubicBezTo>
                  <a:cubicBezTo>
                    <a:pt x="2118" y="18826"/>
                    <a:pt x="2329" y="20869"/>
                    <a:pt x="2329" y="21015"/>
                  </a:cubicBezTo>
                  <a:cubicBezTo>
                    <a:pt x="2329" y="21161"/>
                    <a:pt x="2118" y="19410"/>
                    <a:pt x="2647" y="15907"/>
                  </a:cubicBezTo>
                  <a:cubicBezTo>
                    <a:pt x="3176" y="12404"/>
                    <a:pt x="4447" y="7150"/>
                    <a:pt x="6247" y="3939"/>
                  </a:cubicBezTo>
                  <a:cubicBezTo>
                    <a:pt x="8047" y="729"/>
                    <a:pt x="10376" y="-439"/>
                    <a:pt x="12282" y="145"/>
                  </a:cubicBezTo>
                  <a:cubicBezTo>
                    <a:pt x="14188" y="729"/>
                    <a:pt x="15671" y="3064"/>
                    <a:pt x="17153" y="6712"/>
                  </a:cubicBezTo>
                  <a:cubicBezTo>
                    <a:pt x="18635" y="10361"/>
                    <a:pt x="20118" y="15323"/>
                    <a:pt x="21600" y="20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4794737" y="194733"/>
              <a:ext cx="199820" cy="38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55" fill="norm" stroke="1" extrusionOk="0">
                  <a:moveTo>
                    <a:pt x="2365" y="117"/>
                  </a:moveTo>
                  <a:cubicBezTo>
                    <a:pt x="2592" y="4437"/>
                    <a:pt x="2820" y="8757"/>
                    <a:pt x="3047" y="11968"/>
                  </a:cubicBezTo>
                  <a:cubicBezTo>
                    <a:pt x="3275" y="15178"/>
                    <a:pt x="3502" y="17280"/>
                    <a:pt x="3275" y="18798"/>
                  </a:cubicBezTo>
                  <a:cubicBezTo>
                    <a:pt x="3047" y="20316"/>
                    <a:pt x="2365" y="21250"/>
                    <a:pt x="1797" y="21425"/>
                  </a:cubicBezTo>
                  <a:cubicBezTo>
                    <a:pt x="1228" y="21600"/>
                    <a:pt x="773" y="21016"/>
                    <a:pt x="432" y="19849"/>
                  </a:cubicBezTo>
                  <a:cubicBezTo>
                    <a:pt x="91" y="18681"/>
                    <a:pt x="-136" y="16930"/>
                    <a:pt x="91" y="15821"/>
                  </a:cubicBezTo>
                  <a:cubicBezTo>
                    <a:pt x="319" y="14711"/>
                    <a:pt x="1001" y="14244"/>
                    <a:pt x="2479" y="13661"/>
                  </a:cubicBezTo>
                  <a:cubicBezTo>
                    <a:pt x="3957" y="13077"/>
                    <a:pt x="6230" y="12376"/>
                    <a:pt x="8959" y="10566"/>
                  </a:cubicBezTo>
                  <a:cubicBezTo>
                    <a:pt x="11687" y="8757"/>
                    <a:pt x="14870" y="5838"/>
                    <a:pt x="16689" y="4086"/>
                  </a:cubicBezTo>
                  <a:cubicBezTo>
                    <a:pt x="18508" y="2335"/>
                    <a:pt x="18963" y="1751"/>
                    <a:pt x="19304" y="1168"/>
                  </a:cubicBezTo>
                  <a:cubicBezTo>
                    <a:pt x="19645" y="584"/>
                    <a:pt x="19872" y="0"/>
                    <a:pt x="19986" y="0"/>
                  </a:cubicBezTo>
                  <a:cubicBezTo>
                    <a:pt x="20100" y="0"/>
                    <a:pt x="20100" y="584"/>
                    <a:pt x="19872" y="2744"/>
                  </a:cubicBezTo>
                  <a:cubicBezTo>
                    <a:pt x="19645" y="4904"/>
                    <a:pt x="19190" y="8640"/>
                    <a:pt x="18963" y="11267"/>
                  </a:cubicBezTo>
                  <a:cubicBezTo>
                    <a:pt x="18736" y="13894"/>
                    <a:pt x="18736" y="15412"/>
                    <a:pt x="19190" y="16404"/>
                  </a:cubicBezTo>
                  <a:cubicBezTo>
                    <a:pt x="19645" y="17397"/>
                    <a:pt x="20555" y="17864"/>
                    <a:pt x="21464" y="18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5063861" y="425450"/>
              <a:ext cx="71528" cy="12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102" fill="norm" stroke="1" extrusionOk="0">
                  <a:moveTo>
                    <a:pt x="11268" y="2197"/>
                  </a:moveTo>
                  <a:cubicBezTo>
                    <a:pt x="8182" y="2563"/>
                    <a:pt x="5096" y="2929"/>
                    <a:pt x="2936" y="5492"/>
                  </a:cubicBezTo>
                  <a:cubicBezTo>
                    <a:pt x="776" y="8054"/>
                    <a:pt x="-458" y="12814"/>
                    <a:pt x="159" y="15742"/>
                  </a:cubicBezTo>
                  <a:cubicBezTo>
                    <a:pt x="776" y="18671"/>
                    <a:pt x="3245" y="19769"/>
                    <a:pt x="6022" y="20502"/>
                  </a:cubicBezTo>
                  <a:cubicBezTo>
                    <a:pt x="8799" y="21234"/>
                    <a:pt x="11885" y="21600"/>
                    <a:pt x="14971" y="19769"/>
                  </a:cubicBezTo>
                  <a:cubicBezTo>
                    <a:pt x="18056" y="17939"/>
                    <a:pt x="21142" y="13912"/>
                    <a:pt x="20833" y="11166"/>
                  </a:cubicBezTo>
                  <a:cubicBezTo>
                    <a:pt x="20525" y="8420"/>
                    <a:pt x="16822" y="6956"/>
                    <a:pt x="14662" y="5308"/>
                  </a:cubicBezTo>
                  <a:cubicBezTo>
                    <a:pt x="12502" y="3661"/>
                    <a:pt x="11885" y="1831"/>
                    <a:pt x="112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5242206" y="24130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5261256" y="4762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5451756" y="184150"/>
              <a:ext cx="292101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9385"/>
                    <a:pt x="1878" y="17169"/>
                    <a:pt x="3287" y="14446"/>
                  </a:cubicBezTo>
                  <a:cubicBezTo>
                    <a:pt x="4696" y="11723"/>
                    <a:pt x="6574" y="8492"/>
                    <a:pt x="7513" y="6508"/>
                  </a:cubicBezTo>
                  <a:cubicBezTo>
                    <a:pt x="8452" y="4523"/>
                    <a:pt x="8452" y="3785"/>
                    <a:pt x="8452" y="3138"/>
                  </a:cubicBezTo>
                  <a:cubicBezTo>
                    <a:pt x="8452" y="2492"/>
                    <a:pt x="8452" y="1938"/>
                    <a:pt x="8139" y="1800"/>
                  </a:cubicBezTo>
                  <a:cubicBezTo>
                    <a:pt x="7826" y="1662"/>
                    <a:pt x="7200" y="1938"/>
                    <a:pt x="6574" y="3415"/>
                  </a:cubicBezTo>
                  <a:cubicBezTo>
                    <a:pt x="5948" y="4892"/>
                    <a:pt x="5322" y="7569"/>
                    <a:pt x="5243" y="9877"/>
                  </a:cubicBezTo>
                  <a:cubicBezTo>
                    <a:pt x="5165" y="12185"/>
                    <a:pt x="5635" y="14123"/>
                    <a:pt x="6104" y="15277"/>
                  </a:cubicBezTo>
                  <a:cubicBezTo>
                    <a:pt x="6574" y="16431"/>
                    <a:pt x="7043" y="16800"/>
                    <a:pt x="7670" y="16985"/>
                  </a:cubicBezTo>
                  <a:cubicBezTo>
                    <a:pt x="8296" y="17169"/>
                    <a:pt x="9078" y="17169"/>
                    <a:pt x="10409" y="16292"/>
                  </a:cubicBezTo>
                  <a:cubicBezTo>
                    <a:pt x="11739" y="15415"/>
                    <a:pt x="13617" y="13662"/>
                    <a:pt x="14948" y="11262"/>
                  </a:cubicBezTo>
                  <a:cubicBezTo>
                    <a:pt x="16278" y="8862"/>
                    <a:pt x="17061" y="5815"/>
                    <a:pt x="17530" y="4015"/>
                  </a:cubicBezTo>
                  <a:cubicBezTo>
                    <a:pt x="18000" y="2215"/>
                    <a:pt x="18157" y="1662"/>
                    <a:pt x="18235" y="1108"/>
                  </a:cubicBezTo>
                  <a:cubicBezTo>
                    <a:pt x="18313" y="554"/>
                    <a:pt x="18313" y="0"/>
                    <a:pt x="18235" y="0"/>
                  </a:cubicBezTo>
                  <a:cubicBezTo>
                    <a:pt x="18157" y="0"/>
                    <a:pt x="18000" y="554"/>
                    <a:pt x="18078" y="2354"/>
                  </a:cubicBezTo>
                  <a:cubicBezTo>
                    <a:pt x="18157" y="4154"/>
                    <a:pt x="18470" y="7200"/>
                    <a:pt x="19096" y="9277"/>
                  </a:cubicBezTo>
                  <a:cubicBezTo>
                    <a:pt x="19722" y="11354"/>
                    <a:pt x="20661" y="12462"/>
                    <a:pt x="21600" y="13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5794656" y="381000"/>
              <a:ext cx="1651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4371"/>
                    <a:pt x="9969" y="8743"/>
                    <a:pt x="13569" y="12343"/>
                  </a:cubicBezTo>
                  <a:cubicBezTo>
                    <a:pt x="17169" y="15943"/>
                    <a:pt x="19385" y="187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5870856" y="387350"/>
              <a:ext cx="1079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4824" y="1271"/>
                  </a:cubicBezTo>
                  <a:cubicBezTo>
                    <a:pt x="12282" y="2541"/>
                    <a:pt x="9318" y="5082"/>
                    <a:pt x="6776" y="8682"/>
                  </a:cubicBezTo>
                  <a:cubicBezTo>
                    <a:pt x="4235" y="12282"/>
                    <a:pt x="2118" y="169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5413656" y="781050"/>
              <a:ext cx="3810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0" y="16364"/>
                    <a:pt x="8880" y="11127"/>
                    <a:pt x="12480" y="7527"/>
                  </a:cubicBezTo>
                  <a:cubicBezTo>
                    <a:pt x="16080" y="3927"/>
                    <a:pt x="1884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5566056" y="850900"/>
              <a:ext cx="3175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52" y="16364"/>
                    <a:pt x="9504" y="11127"/>
                    <a:pt x="13104" y="7527"/>
                  </a:cubicBezTo>
                  <a:cubicBezTo>
                    <a:pt x="16704" y="3927"/>
                    <a:pt x="19152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5458611" y="1028700"/>
              <a:ext cx="80802" cy="36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402" fill="norm" stroke="1" extrusionOk="0">
                  <a:moveTo>
                    <a:pt x="12831" y="0"/>
                  </a:moveTo>
                  <a:cubicBezTo>
                    <a:pt x="9051" y="3086"/>
                    <a:pt x="5271" y="6171"/>
                    <a:pt x="3111" y="9134"/>
                  </a:cubicBezTo>
                  <a:cubicBezTo>
                    <a:pt x="951" y="12096"/>
                    <a:pt x="411" y="14935"/>
                    <a:pt x="141" y="16910"/>
                  </a:cubicBezTo>
                  <a:cubicBezTo>
                    <a:pt x="-129" y="18885"/>
                    <a:pt x="-129" y="19995"/>
                    <a:pt x="1221" y="20674"/>
                  </a:cubicBezTo>
                  <a:cubicBezTo>
                    <a:pt x="2571" y="21353"/>
                    <a:pt x="5271" y="21600"/>
                    <a:pt x="9051" y="21230"/>
                  </a:cubicBezTo>
                  <a:cubicBezTo>
                    <a:pt x="12831" y="20859"/>
                    <a:pt x="17691" y="19872"/>
                    <a:pt x="19581" y="18699"/>
                  </a:cubicBezTo>
                  <a:cubicBezTo>
                    <a:pt x="21471" y="17527"/>
                    <a:pt x="20391" y="16169"/>
                    <a:pt x="19311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5394606" y="1187450"/>
              <a:ext cx="158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5616856" y="1181100"/>
              <a:ext cx="374651" cy="16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0"/>
                  </a:moveTo>
                  <a:cubicBezTo>
                    <a:pt x="732" y="5067"/>
                    <a:pt x="1464" y="10133"/>
                    <a:pt x="1831" y="13467"/>
                  </a:cubicBezTo>
                  <a:cubicBezTo>
                    <a:pt x="2197" y="16800"/>
                    <a:pt x="2197" y="18400"/>
                    <a:pt x="1953" y="19600"/>
                  </a:cubicBezTo>
                  <a:cubicBezTo>
                    <a:pt x="1708" y="20800"/>
                    <a:pt x="1220" y="21600"/>
                    <a:pt x="915" y="21200"/>
                  </a:cubicBezTo>
                  <a:cubicBezTo>
                    <a:pt x="610" y="20800"/>
                    <a:pt x="488" y="19200"/>
                    <a:pt x="671" y="16133"/>
                  </a:cubicBezTo>
                  <a:cubicBezTo>
                    <a:pt x="854" y="13067"/>
                    <a:pt x="1342" y="8533"/>
                    <a:pt x="1953" y="5600"/>
                  </a:cubicBezTo>
                  <a:cubicBezTo>
                    <a:pt x="2563" y="2667"/>
                    <a:pt x="3295" y="1333"/>
                    <a:pt x="3966" y="667"/>
                  </a:cubicBezTo>
                  <a:cubicBezTo>
                    <a:pt x="4637" y="0"/>
                    <a:pt x="5247" y="0"/>
                    <a:pt x="5675" y="1467"/>
                  </a:cubicBezTo>
                  <a:cubicBezTo>
                    <a:pt x="6102" y="2933"/>
                    <a:pt x="6346" y="5867"/>
                    <a:pt x="6468" y="8000"/>
                  </a:cubicBezTo>
                  <a:cubicBezTo>
                    <a:pt x="6590" y="10133"/>
                    <a:pt x="6590" y="11467"/>
                    <a:pt x="6834" y="11600"/>
                  </a:cubicBezTo>
                  <a:cubicBezTo>
                    <a:pt x="7078" y="11733"/>
                    <a:pt x="7566" y="10667"/>
                    <a:pt x="7993" y="9467"/>
                  </a:cubicBezTo>
                  <a:cubicBezTo>
                    <a:pt x="8420" y="8267"/>
                    <a:pt x="8786" y="6933"/>
                    <a:pt x="9031" y="6933"/>
                  </a:cubicBezTo>
                  <a:cubicBezTo>
                    <a:pt x="9275" y="6933"/>
                    <a:pt x="9397" y="8267"/>
                    <a:pt x="9580" y="9733"/>
                  </a:cubicBezTo>
                  <a:cubicBezTo>
                    <a:pt x="9763" y="11200"/>
                    <a:pt x="10007" y="12800"/>
                    <a:pt x="10312" y="14133"/>
                  </a:cubicBezTo>
                  <a:cubicBezTo>
                    <a:pt x="10617" y="15467"/>
                    <a:pt x="10983" y="16533"/>
                    <a:pt x="11471" y="17067"/>
                  </a:cubicBezTo>
                  <a:cubicBezTo>
                    <a:pt x="11959" y="17600"/>
                    <a:pt x="12569" y="17600"/>
                    <a:pt x="13424" y="16800"/>
                  </a:cubicBezTo>
                  <a:cubicBezTo>
                    <a:pt x="14278" y="16000"/>
                    <a:pt x="15376" y="14400"/>
                    <a:pt x="16231" y="12400"/>
                  </a:cubicBezTo>
                  <a:cubicBezTo>
                    <a:pt x="17085" y="10400"/>
                    <a:pt x="17695" y="8000"/>
                    <a:pt x="18000" y="6000"/>
                  </a:cubicBezTo>
                  <a:cubicBezTo>
                    <a:pt x="18305" y="4000"/>
                    <a:pt x="18305" y="2400"/>
                    <a:pt x="17939" y="1733"/>
                  </a:cubicBezTo>
                  <a:cubicBezTo>
                    <a:pt x="17573" y="1067"/>
                    <a:pt x="16841" y="1333"/>
                    <a:pt x="16292" y="2000"/>
                  </a:cubicBezTo>
                  <a:cubicBezTo>
                    <a:pt x="15742" y="2667"/>
                    <a:pt x="15376" y="3733"/>
                    <a:pt x="15071" y="4933"/>
                  </a:cubicBezTo>
                  <a:cubicBezTo>
                    <a:pt x="14766" y="6133"/>
                    <a:pt x="14522" y="7467"/>
                    <a:pt x="14522" y="8933"/>
                  </a:cubicBezTo>
                  <a:cubicBezTo>
                    <a:pt x="14522" y="10400"/>
                    <a:pt x="14766" y="12000"/>
                    <a:pt x="15986" y="13467"/>
                  </a:cubicBezTo>
                  <a:cubicBezTo>
                    <a:pt x="17207" y="14933"/>
                    <a:pt x="19403" y="16267"/>
                    <a:pt x="21600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5331611" y="1642533"/>
              <a:ext cx="253496" cy="13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139" fill="norm" stroke="1" extrusionOk="0">
                  <a:moveTo>
                    <a:pt x="497" y="337"/>
                  </a:moveTo>
                  <a:cubicBezTo>
                    <a:pt x="317" y="4050"/>
                    <a:pt x="137" y="7762"/>
                    <a:pt x="47" y="11306"/>
                  </a:cubicBezTo>
                  <a:cubicBezTo>
                    <a:pt x="-43" y="14850"/>
                    <a:pt x="-43" y="18225"/>
                    <a:pt x="407" y="19912"/>
                  </a:cubicBezTo>
                  <a:cubicBezTo>
                    <a:pt x="857" y="21600"/>
                    <a:pt x="1757" y="21600"/>
                    <a:pt x="2657" y="19575"/>
                  </a:cubicBezTo>
                  <a:cubicBezTo>
                    <a:pt x="3557" y="17550"/>
                    <a:pt x="4457" y="13500"/>
                    <a:pt x="4997" y="10462"/>
                  </a:cubicBezTo>
                  <a:cubicBezTo>
                    <a:pt x="5537" y="7425"/>
                    <a:pt x="5717" y="5400"/>
                    <a:pt x="5807" y="5231"/>
                  </a:cubicBezTo>
                  <a:cubicBezTo>
                    <a:pt x="5897" y="5062"/>
                    <a:pt x="5897" y="6750"/>
                    <a:pt x="5987" y="8437"/>
                  </a:cubicBezTo>
                  <a:cubicBezTo>
                    <a:pt x="6077" y="10125"/>
                    <a:pt x="6257" y="11812"/>
                    <a:pt x="6707" y="13162"/>
                  </a:cubicBezTo>
                  <a:cubicBezTo>
                    <a:pt x="7157" y="14512"/>
                    <a:pt x="7877" y="15525"/>
                    <a:pt x="8597" y="15187"/>
                  </a:cubicBezTo>
                  <a:cubicBezTo>
                    <a:pt x="9317" y="14850"/>
                    <a:pt x="10037" y="13162"/>
                    <a:pt x="10667" y="10969"/>
                  </a:cubicBezTo>
                  <a:cubicBezTo>
                    <a:pt x="11297" y="8775"/>
                    <a:pt x="11837" y="6075"/>
                    <a:pt x="12287" y="3881"/>
                  </a:cubicBezTo>
                  <a:cubicBezTo>
                    <a:pt x="12737" y="1687"/>
                    <a:pt x="13097" y="0"/>
                    <a:pt x="13187" y="0"/>
                  </a:cubicBezTo>
                  <a:cubicBezTo>
                    <a:pt x="13277" y="0"/>
                    <a:pt x="13097" y="1687"/>
                    <a:pt x="13097" y="4387"/>
                  </a:cubicBezTo>
                  <a:cubicBezTo>
                    <a:pt x="13097" y="7087"/>
                    <a:pt x="13277" y="10800"/>
                    <a:pt x="13547" y="13669"/>
                  </a:cubicBezTo>
                  <a:cubicBezTo>
                    <a:pt x="13817" y="16538"/>
                    <a:pt x="14177" y="18563"/>
                    <a:pt x="14357" y="18563"/>
                  </a:cubicBezTo>
                  <a:cubicBezTo>
                    <a:pt x="14537" y="18563"/>
                    <a:pt x="14537" y="16538"/>
                    <a:pt x="14447" y="14344"/>
                  </a:cubicBezTo>
                  <a:cubicBezTo>
                    <a:pt x="14357" y="12150"/>
                    <a:pt x="14177" y="9788"/>
                    <a:pt x="14357" y="7931"/>
                  </a:cubicBezTo>
                  <a:cubicBezTo>
                    <a:pt x="14537" y="6075"/>
                    <a:pt x="15077" y="4725"/>
                    <a:pt x="15797" y="4219"/>
                  </a:cubicBezTo>
                  <a:cubicBezTo>
                    <a:pt x="16517" y="3712"/>
                    <a:pt x="17417" y="4050"/>
                    <a:pt x="18227" y="5231"/>
                  </a:cubicBezTo>
                  <a:cubicBezTo>
                    <a:pt x="19037" y="6412"/>
                    <a:pt x="19757" y="8437"/>
                    <a:pt x="20117" y="10969"/>
                  </a:cubicBezTo>
                  <a:cubicBezTo>
                    <a:pt x="20477" y="13500"/>
                    <a:pt x="20477" y="16538"/>
                    <a:pt x="20657" y="16706"/>
                  </a:cubicBezTo>
                  <a:cubicBezTo>
                    <a:pt x="20837" y="16875"/>
                    <a:pt x="21197" y="14175"/>
                    <a:pt x="21557" y="1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5642619" y="1473199"/>
              <a:ext cx="94888" cy="340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52" fill="norm" stroke="1" extrusionOk="0">
                  <a:moveTo>
                    <a:pt x="4238" y="0"/>
                  </a:moveTo>
                  <a:cubicBezTo>
                    <a:pt x="4718" y="4667"/>
                    <a:pt x="5198" y="9333"/>
                    <a:pt x="5438" y="12333"/>
                  </a:cubicBezTo>
                  <a:cubicBezTo>
                    <a:pt x="5678" y="15333"/>
                    <a:pt x="5678" y="16667"/>
                    <a:pt x="4958" y="17800"/>
                  </a:cubicBezTo>
                  <a:cubicBezTo>
                    <a:pt x="4238" y="18933"/>
                    <a:pt x="2798" y="19867"/>
                    <a:pt x="1838" y="20000"/>
                  </a:cubicBezTo>
                  <a:cubicBezTo>
                    <a:pt x="878" y="20133"/>
                    <a:pt x="398" y="19467"/>
                    <a:pt x="158" y="18467"/>
                  </a:cubicBezTo>
                  <a:cubicBezTo>
                    <a:pt x="-82" y="17467"/>
                    <a:pt x="-82" y="16133"/>
                    <a:pt x="398" y="15067"/>
                  </a:cubicBezTo>
                  <a:cubicBezTo>
                    <a:pt x="878" y="14000"/>
                    <a:pt x="1838" y="13200"/>
                    <a:pt x="3038" y="12533"/>
                  </a:cubicBezTo>
                  <a:cubicBezTo>
                    <a:pt x="4238" y="11867"/>
                    <a:pt x="5678" y="11333"/>
                    <a:pt x="7358" y="11267"/>
                  </a:cubicBezTo>
                  <a:cubicBezTo>
                    <a:pt x="9038" y="11200"/>
                    <a:pt x="10958" y="11600"/>
                    <a:pt x="11678" y="12133"/>
                  </a:cubicBezTo>
                  <a:cubicBezTo>
                    <a:pt x="12398" y="12667"/>
                    <a:pt x="11918" y="13333"/>
                    <a:pt x="10958" y="14467"/>
                  </a:cubicBezTo>
                  <a:cubicBezTo>
                    <a:pt x="9998" y="15600"/>
                    <a:pt x="8558" y="17200"/>
                    <a:pt x="8078" y="18333"/>
                  </a:cubicBezTo>
                  <a:cubicBezTo>
                    <a:pt x="7598" y="19467"/>
                    <a:pt x="8078" y="20133"/>
                    <a:pt x="9518" y="20667"/>
                  </a:cubicBezTo>
                  <a:cubicBezTo>
                    <a:pt x="10958" y="21200"/>
                    <a:pt x="13358" y="21600"/>
                    <a:pt x="15518" y="21400"/>
                  </a:cubicBezTo>
                  <a:cubicBezTo>
                    <a:pt x="17678" y="21200"/>
                    <a:pt x="19598" y="20400"/>
                    <a:pt x="21518" y="1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5788306" y="1638300"/>
              <a:ext cx="88901" cy="14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0"/>
                  </a:moveTo>
                  <a:cubicBezTo>
                    <a:pt x="0" y="5803"/>
                    <a:pt x="0" y="11606"/>
                    <a:pt x="257" y="15475"/>
                  </a:cubicBezTo>
                  <a:cubicBezTo>
                    <a:pt x="514" y="19343"/>
                    <a:pt x="1029" y="21278"/>
                    <a:pt x="1286" y="21439"/>
                  </a:cubicBezTo>
                  <a:cubicBezTo>
                    <a:pt x="1543" y="21600"/>
                    <a:pt x="1543" y="19988"/>
                    <a:pt x="1543" y="17570"/>
                  </a:cubicBezTo>
                  <a:cubicBezTo>
                    <a:pt x="1543" y="15152"/>
                    <a:pt x="1543" y="11928"/>
                    <a:pt x="1800" y="9510"/>
                  </a:cubicBezTo>
                  <a:cubicBezTo>
                    <a:pt x="2057" y="7093"/>
                    <a:pt x="2571" y="5481"/>
                    <a:pt x="4371" y="4675"/>
                  </a:cubicBezTo>
                  <a:cubicBezTo>
                    <a:pt x="6171" y="3869"/>
                    <a:pt x="9257" y="3869"/>
                    <a:pt x="12343" y="6609"/>
                  </a:cubicBezTo>
                  <a:cubicBezTo>
                    <a:pt x="15429" y="9349"/>
                    <a:pt x="18514" y="14830"/>
                    <a:pt x="21600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5925096" y="1657350"/>
              <a:ext cx="52917" cy="11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307" fill="norm" stroke="1" extrusionOk="0">
                  <a:moveTo>
                    <a:pt x="6127" y="0"/>
                  </a:moveTo>
                  <a:cubicBezTo>
                    <a:pt x="3635" y="4320"/>
                    <a:pt x="1143" y="8640"/>
                    <a:pt x="312" y="11978"/>
                  </a:cubicBezTo>
                  <a:cubicBezTo>
                    <a:pt x="-519" y="15316"/>
                    <a:pt x="312" y="17673"/>
                    <a:pt x="2804" y="19244"/>
                  </a:cubicBezTo>
                  <a:cubicBezTo>
                    <a:pt x="5296" y="20815"/>
                    <a:pt x="9450" y="21600"/>
                    <a:pt x="12773" y="21207"/>
                  </a:cubicBezTo>
                  <a:cubicBezTo>
                    <a:pt x="16096" y="20815"/>
                    <a:pt x="18589" y="19244"/>
                    <a:pt x="19835" y="17476"/>
                  </a:cubicBezTo>
                  <a:cubicBezTo>
                    <a:pt x="21081" y="15709"/>
                    <a:pt x="21081" y="13745"/>
                    <a:pt x="19835" y="11193"/>
                  </a:cubicBezTo>
                  <a:cubicBezTo>
                    <a:pt x="18589" y="8640"/>
                    <a:pt x="16096" y="5498"/>
                    <a:pt x="14019" y="4909"/>
                  </a:cubicBezTo>
                  <a:cubicBezTo>
                    <a:pt x="11943" y="4320"/>
                    <a:pt x="10281" y="6284"/>
                    <a:pt x="8619" y="8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6023256" y="1663700"/>
              <a:ext cx="158751" cy="9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0"/>
                  </a:moveTo>
                  <a:cubicBezTo>
                    <a:pt x="0" y="5280"/>
                    <a:pt x="0" y="10560"/>
                    <a:pt x="0" y="14400"/>
                  </a:cubicBezTo>
                  <a:cubicBezTo>
                    <a:pt x="0" y="18240"/>
                    <a:pt x="0" y="20640"/>
                    <a:pt x="576" y="21120"/>
                  </a:cubicBezTo>
                  <a:cubicBezTo>
                    <a:pt x="1152" y="21600"/>
                    <a:pt x="2304" y="20160"/>
                    <a:pt x="3456" y="17760"/>
                  </a:cubicBezTo>
                  <a:cubicBezTo>
                    <a:pt x="4608" y="15360"/>
                    <a:pt x="5760" y="12000"/>
                    <a:pt x="6480" y="11520"/>
                  </a:cubicBezTo>
                  <a:cubicBezTo>
                    <a:pt x="7200" y="11040"/>
                    <a:pt x="7488" y="13440"/>
                    <a:pt x="8352" y="15120"/>
                  </a:cubicBezTo>
                  <a:cubicBezTo>
                    <a:pt x="9216" y="16800"/>
                    <a:pt x="10656" y="17760"/>
                    <a:pt x="11808" y="17280"/>
                  </a:cubicBezTo>
                  <a:cubicBezTo>
                    <a:pt x="12960" y="16800"/>
                    <a:pt x="13824" y="14880"/>
                    <a:pt x="15408" y="12720"/>
                  </a:cubicBezTo>
                  <a:cubicBezTo>
                    <a:pt x="16992" y="10560"/>
                    <a:pt x="19296" y="8160"/>
                    <a:pt x="21600" y="5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6201056" y="1651000"/>
              <a:ext cx="83774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0" y="0"/>
                  </a:moveTo>
                  <a:cubicBezTo>
                    <a:pt x="0" y="3789"/>
                    <a:pt x="0" y="7579"/>
                    <a:pt x="0" y="10421"/>
                  </a:cubicBezTo>
                  <a:cubicBezTo>
                    <a:pt x="0" y="13263"/>
                    <a:pt x="0" y="15158"/>
                    <a:pt x="0" y="15158"/>
                  </a:cubicBezTo>
                  <a:cubicBezTo>
                    <a:pt x="0" y="15158"/>
                    <a:pt x="0" y="13263"/>
                    <a:pt x="1620" y="10611"/>
                  </a:cubicBezTo>
                  <a:cubicBezTo>
                    <a:pt x="3240" y="7958"/>
                    <a:pt x="6480" y="4547"/>
                    <a:pt x="9450" y="2653"/>
                  </a:cubicBezTo>
                  <a:cubicBezTo>
                    <a:pt x="12420" y="758"/>
                    <a:pt x="15120" y="379"/>
                    <a:pt x="17280" y="1137"/>
                  </a:cubicBezTo>
                  <a:cubicBezTo>
                    <a:pt x="19440" y="1895"/>
                    <a:pt x="21060" y="3789"/>
                    <a:pt x="21330" y="7389"/>
                  </a:cubicBezTo>
                  <a:cubicBezTo>
                    <a:pt x="21600" y="10989"/>
                    <a:pt x="20520" y="16295"/>
                    <a:pt x="19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5267606" y="2100415"/>
              <a:ext cx="190501" cy="12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9" fill="norm" stroke="1" extrusionOk="0">
                  <a:moveTo>
                    <a:pt x="0" y="2326"/>
                  </a:moveTo>
                  <a:cubicBezTo>
                    <a:pt x="720" y="4416"/>
                    <a:pt x="1440" y="6507"/>
                    <a:pt x="2280" y="9468"/>
                  </a:cubicBezTo>
                  <a:cubicBezTo>
                    <a:pt x="3120" y="12429"/>
                    <a:pt x="4080" y="16262"/>
                    <a:pt x="4560" y="17307"/>
                  </a:cubicBezTo>
                  <a:cubicBezTo>
                    <a:pt x="5040" y="18352"/>
                    <a:pt x="5040" y="16610"/>
                    <a:pt x="5280" y="14520"/>
                  </a:cubicBezTo>
                  <a:cubicBezTo>
                    <a:pt x="5520" y="12429"/>
                    <a:pt x="6000" y="9991"/>
                    <a:pt x="6600" y="7378"/>
                  </a:cubicBezTo>
                  <a:cubicBezTo>
                    <a:pt x="7200" y="4765"/>
                    <a:pt x="7920" y="1978"/>
                    <a:pt x="8400" y="1629"/>
                  </a:cubicBezTo>
                  <a:cubicBezTo>
                    <a:pt x="8880" y="1281"/>
                    <a:pt x="9120" y="3371"/>
                    <a:pt x="9360" y="5287"/>
                  </a:cubicBezTo>
                  <a:cubicBezTo>
                    <a:pt x="9600" y="7204"/>
                    <a:pt x="9840" y="8945"/>
                    <a:pt x="10080" y="10687"/>
                  </a:cubicBezTo>
                  <a:cubicBezTo>
                    <a:pt x="10320" y="12429"/>
                    <a:pt x="10560" y="14171"/>
                    <a:pt x="11040" y="13474"/>
                  </a:cubicBezTo>
                  <a:cubicBezTo>
                    <a:pt x="11520" y="12778"/>
                    <a:pt x="12240" y="9642"/>
                    <a:pt x="12960" y="7029"/>
                  </a:cubicBezTo>
                  <a:cubicBezTo>
                    <a:pt x="13680" y="4416"/>
                    <a:pt x="14400" y="2326"/>
                    <a:pt x="15360" y="1107"/>
                  </a:cubicBezTo>
                  <a:cubicBezTo>
                    <a:pt x="16320" y="-113"/>
                    <a:pt x="17520" y="-461"/>
                    <a:pt x="18360" y="758"/>
                  </a:cubicBezTo>
                  <a:cubicBezTo>
                    <a:pt x="19200" y="1978"/>
                    <a:pt x="19680" y="4765"/>
                    <a:pt x="20160" y="8423"/>
                  </a:cubicBezTo>
                  <a:cubicBezTo>
                    <a:pt x="20640" y="12081"/>
                    <a:pt x="21120" y="16610"/>
                    <a:pt x="21600" y="2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5496206" y="2071552"/>
              <a:ext cx="412751" cy="14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2" fill="norm" stroke="1" extrusionOk="0">
                  <a:moveTo>
                    <a:pt x="0" y="12568"/>
                  </a:moveTo>
                  <a:cubicBezTo>
                    <a:pt x="997" y="11352"/>
                    <a:pt x="1994" y="10135"/>
                    <a:pt x="2714" y="9070"/>
                  </a:cubicBezTo>
                  <a:cubicBezTo>
                    <a:pt x="3434" y="8005"/>
                    <a:pt x="3877" y="7092"/>
                    <a:pt x="4209" y="5876"/>
                  </a:cubicBezTo>
                  <a:cubicBezTo>
                    <a:pt x="4542" y="4659"/>
                    <a:pt x="4763" y="3137"/>
                    <a:pt x="4597" y="2529"/>
                  </a:cubicBezTo>
                  <a:cubicBezTo>
                    <a:pt x="4431" y="1921"/>
                    <a:pt x="3877" y="2225"/>
                    <a:pt x="3378" y="4354"/>
                  </a:cubicBezTo>
                  <a:cubicBezTo>
                    <a:pt x="2880" y="6484"/>
                    <a:pt x="2437" y="10439"/>
                    <a:pt x="2160" y="13177"/>
                  </a:cubicBezTo>
                  <a:cubicBezTo>
                    <a:pt x="1883" y="15915"/>
                    <a:pt x="1772" y="17436"/>
                    <a:pt x="2215" y="18805"/>
                  </a:cubicBezTo>
                  <a:cubicBezTo>
                    <a:pt x="2658" y="20174"/>
                    <a:pt x="3655" y="21391"/>
                    <a:pt x="4874" y="20022"/>
                  </a:cubicBezTo>
                  <a:cubicBezTo>
                    <a:pt x="6092" y="18653"/>
                    <a:pt x="7532" y="14698"/>
                    <a:pt x="8363" y="11960"/>
                  </a:cubicBezTo>
                  <a:cubicBezTo>
                    <a:pt x="9194" y="9222"/>
                    <a:pt x="9415" y="7701"/>
                    <a:pt x="9360" y="7549"/>
                  </a:cubicBezTo>
                  <a:cubicBezTo>
                    <a:pt x="9305" y="7397"/>
                    <a:pt x="8972" y="8614"/>
                    <a:pt x="8640" y="9983"/>
                  </a:cubicBezTo>
                  <a:cubicBezTo>
                    <a:pt x="8308" y="11352"/>
                    <a:pt x="7975" y="12873"/>
                    <a:pt x="8142" y="13481"/>
                  </a:cubicBezTo>
                  <a:cubicBezTo>
                    <a:pt x="8308" y="14090"/>
                    <a:pt x="8972" y="13785"/>
                    <a:pt x="9415" y="14394"/>
                  </a:cubicBezTo>
                  <a:cubicBezTo>
                    <a:pt x="9858" y="15002"/>
                    <a:pt x="10080" y="16523"/>
                    <a:pt x="10468" y="17284"/>
                  </a:cubicBezTo>
                  <a:cubicBezTo>
                    <a:pt x="10855" y="18045"/>
                    <a:pt x="11409" y="18045"/>
                    <a:pt x="11852" y="17284"/>
                  </a:cubicBezTo>
                  <a:cubicBezTo>
                    <a:pt x="12295" y="16523"/>
                    <a:pt x="12628" y="15002"/>
                    <a:pt x="12849" y="15002"/>
                  </a:cubicBezTo>
                  <a:cubicBezTo>
                    <a:pt x="13071" y="15002"/>
                    <a:pt x="13182" y="16523"/>
                    <a:pt x="13458" y="16676"/>
                  </a:cubicBezTo>
                  <a:cubicBezTo>
                    <a:pt x="13735" y="16828"/>
                    <a:pt x="14178" y="15611"/>
                    <a:pt x="14511" y="13177"/>
                  </a:cubicBezTo>
                  <a:cubicBezTo>
                    <a:pt x="14843" y="10743"/>
                    <a:pt x="15065" y="7092"/>
                    <a:pt x="15397" y="4659"/>
                  </a:cubicBezTo>
                  <a:cubicBezTo>
                    <a:pt x="15729" y="2225"/>
                    <a:pt x="16172" y="1008"/>
                    <a:pt x="16671" y="399"/>
                  </a:cubicBezTo>
                  <a:cubicBezTo>
                    <a:pt x="17169" y="-209"/>
                    <a:pt x="17723" y="-209"/>
                    <a:pt x="18332" y="1008"/>
                  </a:cubicBezTo>
                  <a:cubicBezTo>
                    <a:pt x="18942" y="2225"/>
                    <a:pt x="19606" y="4659"/>
                    <a:pt x="20160" y="8005"/>
                  </a:cubicBezTo>
                  <a:cubicBezTo>
                    <a:pt x="20714" y="11352"/>
                    <a:pt x="21157" y="15611"/>
                    <a:pt x="21600" y="19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6283606" y="333093"/>
              <a:ext cx="2730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26" y="11375"/>
                    <a:pt x="11051" y="2735"/>
                    <a:pt x="14651" y="575"/>
                  </a:cubicBezTo>
                  <a:cubicBezTo>
                    <a:pt x="18251" y="-1585"/>
                    <a:pt x="1992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6340756" y="438150"/>
              <a:ext cx="3492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4" y="16800"/>
                    <a:pt x="6807" y="12000"/>
                    <a:pt x="10407" y="8400"/>
                  </a:cubicBezTo>
                  <a:cubicBezTo>
                    <a:pt x="14007" y="4800"/>
                    <a:pt x="1780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6766206" y="139700"/>
              <a:ext cx="358443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0" y="21600"/>
                  </a:moveTo>
                  <a:cubicBezTo>
                    <a:pt x="381" y="20571"/>
                    <a:pt x="762" y="19543"/>
                    <a:pt x="1906" y="17589"/>
                  </a:cubicBezTo>
                  <a:cubicBezTo>
                    <a:pt x="3049" y="15634"/>
                    <a:pt x="4955" y="12754"/>
                    <a:pt x="6416" y="10183"/>
                  </a:cubicBezTo>
                  <a:cubicBezTo>
                    <a:pt x="7878" y="7611"/>
                    <a:pt x="8894" y="5349"/>
                    <a:pt x="9529" y="3754"/>
                  </a:cubicBezTo>
                  <a:cubicBezTo>
                    <a:pt x="10165" y="2160"/>
                    <a:pt x="10419" y="1234"/>
                    <a:pt x="10482" y="1029"/>
                  </a:cubicBezTo>
                  <a:cubicBezTo>
                    <a:pt x="10546" y="823"/>
                    <a:pt x="10419" y="1337"/>
                    <a:pt x="9911" y="3291"/>
                  </a:cubicBezTo>
                  <a:cubicBezTo>
                    <a:pt x="9402" y="5246"/>
                    <a:pt x="8513" y="8640"/>
                    <a:pt x="8132" y="11469"/>
                  </a:cubicBezTo>
                  <a:cubicBezTo>
                    <a:pt x="7751" y="14297"/>
                    <a:pt x="7878" y="16560"/>
                    <a:pt x="8195" y="17846"/>
                  </a:cubicBezTo>
                  <a:cubicBezTo>
                    <a:pt x="8513" y="19131"/>
                    <a:pt x="9021" y="19440"/>
                    <a:pt x="9593" y="19491"/>
                  </a:cubicBezTo>
                  <a:cubicBezTo>
                    <a:pt x="10165" y="19543"/>
                    <a:pt x="10800" y="19337"/>
                    <a:pt x="12134" y="17743"/>
                  </a:cubicBezTo>
                  <a:cubicBezTo>
                    <a:pt x="13468" y="16149"/>
                    <a:pt x="15501" y="13166"/>
                    <a:pt x="17153" y="10183"/>
                  </a:cubicBezTo>
                  <a:cubicBezTo>
                    <a:pt x="18805" y="7200"/>
                    <a:pt x="20075" y="4217"/>
                    <a:pt x="20774" y="2417"/>
                  </a:cubicBezTo>
                  <a:cubicBezTo>
                    <a:pt x="21473" y="617"/>
                    <a:pt x="21600" y="0"/>
                    <a:pt x="21473" y="0"/>
                  </a:cubicBezTo>
                  <a:cubicBezTo>
                    <a:pt x="21346" y="0"/>
                    <a:pt x="20965" y="617"/>
                    <a:pt x="20456" y="2314"/>
                  </a:cubicBezTo>
                  <a:cubicBezTo>
                    <a:pt x="19948" y="4011"/>
                    <a:pt x="19313" y="6789"/>
                    <a:pt x="19376" y="9669"/>
                  </a:cubicBezTo>
                  <a:cubicBezTo>
                    <a:pt x="19440" y="12549"/>
                    <a:pt x="20202" y="15531"/>
                    <a:pt x="20965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7191648" y="450310"/>
              <a:ext cx="98874" cy="11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0455" fill="norm" stroke="1" extrusionOk="0">
                  <a:moveTo>
                    <a:pt x="7937" y="2413"/>
                  </a:moveTo>
                  <a:cubicBezTo>
                    <a:pt x="5732" y="3570"/>
                    <a:pt x="3528" y="4727"/>
                    <a:pt x="1985" y="7620"/>
                  </a:cubicBezTo>
                  <a:cubicBezTo>
                    <a:pt x="443" y="10513"/>
                    <a:pt x="-439" y="15142"/>
                    <a:pt x="222" y="17842"/>
                  </a:cubicBezTo>
                  <a:cubicBezTo>
                    <a:pt x="883" y="20542"/>
                    <a:pt x="3088" y="21313"/>
                    <a:pt x="6834" y="19384"/>
                  </a:cubicBezTo>
                  <a:cubicBezTo>
                    <a:pt x="10581" y="17456"/>
                    <a:pt x="15871" y="12827"/>
                    <a:pt x="18516" y="9356"/>
                  </a:cubicBezTo>
                  <a:cubicBezTo>
                    <a:pt x="21161" y="5884"/>
                    <a:pt x="21161" y="3570"/>
                    <a:pt x="19177" y="2027"/>
                  </a:cubicBezTo>
                  <a:cubicBezTo>
                    <a:pt x="17194" y="484"/>
                    <a:pt x="13226" y="-287"/>
                    <a:pt x="10141" y="99"/>
                  </a:cubicBezTo>
                  <a:cubicBezTo>
                    <a:pt x="7055" y="484"/>
                    <a:pt x="4851" y="2027"/>
                    <a:pt x="2647" y="3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6886856" y="698500"/>
              <a:ext cx="3048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6982106" y="742950"/>
              <a:ext cx="3429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8000"/>
                    <a:pt x="4267" y="14400"/>
                    <a:pt x="7867" y="10800"/>
                  </a:cubicBezTo>
                  <a:cubicBezTo>
                    <a:pt x="11467" y="7200"/>
                    <a:pt x="1653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7027167" y="993462"/>
              <a:ext cx="120040" cy="31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06" fill="norm" stroke="1" extrusionOk="0">
                  <a:moveTo>
                    <a:pt x="21491" y="656"/>
                  </a:moveTo>
                  <a:cubicBezTo>
                    <a:pt x="19975" y="233"/>
                    <a:pt x="18459" y="-191"/>
                    <a:pt x="15049" y="91"/>
                  </a:cubicBezTo>
                  <a:cubicBezTo>
                    <a:pt x="11638" y="374"/>
                    <a:pt x="6333" y="1362"/>
                    <a:pt x="3491" y="2280"/>
                  </a:cubicBezTo>
                  <a:cubicBezTo>
                    <a:pt x="649" y="3197"/>
                    <a:pt x="270" y="4044"/>
                    <a:pt x="80" y="4821"/>
                  </a:cubicBezTo>
                  <a:cubicBezTo>
                    <a:pt x="-109" y="5597"/>
                    <a:pt x="-109" y="6303"/>
                    <a:pt x="1786" y="6585"/>
                  </a:cubicBezTo>
                  <a:cubicBezTo>
                    <a:pt x="3680" y="6868"/>
                    <a:pt x="7470" y="6727"/>
                    <a:pt x="9933" y="6374"/>
                  </a:cubicBezTo>
                  <a:cubicBezTo>
                    <a:pt x="12396" y="6021"/>
                    <a:pt x="13533" y="5456"/>
                    <a:pt x="14480" y="4750"/>
                  </a:cubicBezTo>
                  <a:cubicBezTo>
                    <a:pt x="15428" y="4044"/>
                    <a:pt x="16186" y="3197"/>
                    <a:pt x="16754" y="3268"/>
                  </a:cubicBezTo>
                  <a:cubicBezTo>
                    <a:pt x="17323" y="3338"/>
                    <a:pt x="17702" y="4327"/>
                    <a:pt x="17891" y="6868"/>
                  </a:cubicBezTo>
                  <a:cubicBezTo>
                    <a:pt x="18080" y="9409"/>
                    <a:pt x="18080" y="13503"/>
                    <a:pt x="18080" y="15974"/>
                  </a:cubicBezTo>
                  <a:cubicBezTo>
                    <a:pt x="18080" y="18444"/>
                    <a:pt x="18080" y="19291"/>
                    <a:pt x="17323" y="19927"/>
                  </a:cubicBezTo>
                  <a:cubicBezTo>
                    <a:pt x="16565" y="20562"/>
                    <a:pt x="15049" y="20985"/>
                    <a:pt x="13344" y="21197"/>
                  </a:cubicBezTo>
                  <a:cubicBezTo>
                    <a:pt x="11638" y="21409"/>
                    <a:pt x="9744" y="21409"/>
                    <a:pt x="7280" y="20280"/>
                  </a:cubicBezTo>
                  <a:cubicBezTo>
                    <a:pt x="4817" y="19150"/>
                    <a:pt x="1786" y="16891"/>
                    <a:pt x="1217" y="15197"/>
                  </a:cubicBezTo>
                  <a:cubicBezTo>
                    <a:pt x="649" y="13503"/>
                    <a:pt x="2544" y="12374"/>
                    <a:pt x="4438" y="1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7172606" y="952491"/>
              <a:ext cx="395903" cy="20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78" fill="norm" stroke="1" extrusionOk="0">
                  <a:moveTo>
                    <a:pt x="0" y="7349"/>
                  </a:moveTo>
                  <a:cubicBezTo>
                    <a:pt x="230" y="9799"/>
                    <a:pt x="460" y="12248"/>
                    <a:pt x="632" y="14030"/>
                  </a:cubicBezTo>
                  <a:cubicBezTo>
                    <a:pt x="804" y="15811"/>
                    <a:pt x="919" y="16924"/>
                    <a:pt x="1264" y="17592"/>
                  </a:cubicBezTo>
                  <a:cubicBezTo>
                    <a:pt x="1609" y="18260"/>
                    <a:pt x="2183" y="18483"/>
                    <a:pt x="2700" y="18038"/>
                  </a:cubicBezTo>
                  <a:cubicBezTo>
                    <a:pt x="3217" y="17592"/>
                    <a:pt x="3677" y="16479"/>
                    <a:pt x="3964" y="15366"/>
                  </a:cubicBezTo>
                  <a:cubicBezTo>
                    <a:pt x="4251" y="14252"/>
                    <a:pt x="4366" y="13139"/>
                    <a:pt x="4538" y="13139"/>
                  </a:cubicBezTo>
                  <a:cubicBezTo>
                    <a:pt x="4711" y="13139"/>
                    <a:pt x="4940" y="14252"/>
                    <a:pt x="5343" y="15032"/>
                  </a:cubicBezTo>
                  <a:cubicBezTo>
                    <a:pt x="5745" y="15811"/>
                    <a:pt x="6319" y="16256"/>
                    <a:pt x="6836" y="16145"/>
                  </a:cubicBezTo>
                  <a:cubicBezTo>
                    <a:pt x="7353" y="16034"/>
                    <a:pt x="7813" y="15366"/>
                    <a:pt x="8445" y="14252"/>
                  </a:cubicBezTo>
                  <a:cubicBezTo>
                    <a:pt x="9077" y="13139"/>
                    <a:pt x="9881" y="11580"/>
                    <a:pt x="10340" y="10244"/>
                  </a:cubicBezTo>
                  <a:cubicBezTo>
                    <a:pt x="10800" y="8908"/>
                    <a:pt x="10915" y="7794"/>
                    <a:pt x="10628" y="7349"/>
                  </a:cubicBezTo>
                  <a:cubicBezTo>
                    <a:pt x="10340" y="6904"/>
                    <a:pt x="9651" y="7126"/>
                    <a:pt x="9134" y="7683"/>
                  </a:cubicBezTo>
                  <a:cubicBezTo>
                    <a:pt x="8617" y="8240"/>
                    <a:pt x="8272" y="9131"/>
                    <a:pt x="8100" y="10133"/>
                  </a:cubicBezTo>
                  <a:cubicBezTo>
                    <a:pt x="7928" y="11135"/>
                    <a:pt x="7928" y="12248"/>
                    <a:pt x="8043" y="13362"/>
                  </a:cubicBezTo>
                  <a:cubicBezTo>
                    <a:pt x="8157" y="14475"/>
                    <a:pt x="8387" y="15588"/>
                    <a:pt x="8847" y="16256"/>
                  </a:cubicBezTo>
                  <a:cubicBezTo>
                    <a:pt x="9306" y="16924"/>
                    <a:pt x="9996" y="17147"/>
                    <a:pt x="10857" y="16256"/>
                  </a:cubicBezTo>
                  <a:cubicBezTo>
                    <a:pt x="11719" y="15366"/>
                    <a:pt x="12753" y="13362"/>
                    <a:pt x="13443" y="11803"/>
                  </a:cubicBezTo>
                  <a:cubicBezTo>
                    <a:pt x="14132" y="10244"/>
                    <a:pt x="14477" y="9131"/>
                    <a:pt x="14706" y="8017"/>
                  </a:cubicBezTo>
                  <a:cubicBezTo>
                    <a:pt x="14936" y="6904"/>
                    <a:pt x="15051" y="5790"/>
                    <a:pt x="15166" y="4677"/>
                  </a:cubicBezTo>
                  <a:cubicBezTo>
                    <a:pt x="15281" y="3564"/>
                    <a:pt x="15396" y="2450"/>
                    <a:pt x="15281" y="2450"/>
                  </a:cubicBezTo>
                  <a:cubicBezTo>
                    <a:pt x="15166" y="2450"/>
                    <a:pt x="14821" y="3564"/>
                    <a:pt x="14649" y="5345"/>
                  </a:cubicBezTo>
                  <a:cubicBezTo>
                    <a:pt x="14477" y="7126"/>
                    <a:pt x="14477" y="9576"/>
                    <a:pt x="14649" y="11691"/>
                  </a:cubicBezTo>
                  <a:cubicBezTo>
                    <a:pt x="14821" y="13807"/>
                    <a:pt x="15166" y="15588"/>
                    <a:pt x="15166" y="16924"/>
                  </a:cubicBezTo>
                  <a:cubicBezTo>
                    <a:pt x="15166" y="18260"/>
                    <a:pt x="14821" y="19151"/>
                    <a:pt x="14764" y="19040"/>
                  </a:cubicBezTo>
                  <a:cubicBezTo>
                    <a:pt x="14706" y="18929"/>
                    <a:pt x="14936" y="17815"/>
                    <a:pt x="15798" y="15811"/>
                  </a:cubicBezTo>
                  <a:cubicBezTo>
                    <a:pt x="16660" y="13807"/>
                    <a:pt x="18153" y="10912"/>
                    <a:pt x="19187" y="8574"/>
                  </a:cubicBezTo>
                  <a:cubicBezTo>
                    <a:pt x="20221" y="6236"/>
                    <a:pt x="20796" y="4454"/>
                    <a:pt x="21140" y="3007"/>
                  </a:cubicBezTo>
                  <a:cubicBezTo>
                    <a:pt x="21485" y="1559"/>
                    <a:pt x="21600" y="446"/>
                    <a:pt x="21370" y="112"/>
                  </a:cubicBezTo>
                  <a:cubicBezTo>
                    <a:pt x="21140" y="-222"/>
                    <a:pt x="20566" y="223"/>
                    <a:pt x="20221" y="1003"/>
                  </a:cubicBezTo>
                  <a:cubicBezTo>
                    <a:pt x="19877" y="1782"/>
                    <a:pt x="19762" y="2896"/>
                    <a:pt x="20049" y="4788"/>
                  </a:cubicBezTo>
                  <a:cubicBezTo>
                    <a:pt x="20336" y="6681"/>
                    <a:pt x="21026" y="9353"/>
                    <a:pt x="21026" y="12248"/>
                  </a:cubicBezTo>
                  <a:cubicBezTo>
                    <a:pt x="21026" y="15143"/>
                    <a:pt x="20336" y="18260"/>
                    <a:pt x="19647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8154412" y="381000"/>
              <a:ext cx="123095" cy="1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48" fill="norm" stroke="1" extrusionOk="0">
                  <a:moveTo>
                    <a:pt x="423" y="3988"/>
                  </a:moveTo>
                  <a:cubicBezTo>
                    <a:pt x="57" y="2326"/>
                    <a:pt x="-309" y="665"/>
                    <a:pt x="423" y="831"/>
                  </a:cubicBezTo>
                  <a:cubicBezTo>
                    <a:pt x="1155" y="997"/>
                    <a:pt x="2986" y="2991"/>
                    <a:pt x="5183" y="6314"/>
                  </a:cubicBezTo>
                  <a:cubicBezTo>
                    <a:pt x="7379" y="9637"/>
                    <a:pt x="9942" y="14289"/>
                    <a:pt x="11955" y="17280"/>
                  </a:cubicBezTo>
                  <a:cubicBezTo>
                    <a:pt x="13969" y="20271"/>
                    <a:pt x="15433" y="21600"/>
                    <a:pt x="16349" y="21434"/>
                  </a:cubicBezTo>
                  <a:cubicBezTo>
                    <a:pt x="17264" y="21268"/>
                    <a:pt x="17630" y="19606"/>
                    <a:pt x="17630" y="16283"/>
                  </a:cubicBezTo>
                  <a:cubicBezTo>
                    <a:pt x="17630" y="12960"/>
                    <a:pt x="17264" y="7975"/>
                    <a:pt x="17813" y="4985"/>
                  </a:cubicBezTo>
                  <a:cubicBezTo>
                    <a:pt x="18362" y="1994"/>
                    <a:pt x="19827" y="997"/>
                    <a:pt x="212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8317723" y="324491"/>
              <a:ext cx="78733" cy="23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541" fill="norm" stroke="1" extrusionOk="0">
                  <a:moveTo>
                    <a:pt x="18189" y="3444"/>
                  </a:moveTo>
                  <a:cubicBezTo>
                    <a:pt x="19895" y="2665"/>
                    <a:pt x="21600" y="1887"/>
                    <a:pt x="21032" y="1303"/>
                  </a:cubicBezTo>
                  <a:cubicBezTo>
                    <a:pt x="20463" y="719"/>
                    <a:pt x="17621" y="330"/>
                    <a:pt x="14495" y="136"/>
                  </a:cubicBezTo>
                  <a:cubicBezTo>
                    <a:pt x="11368" y="-59"/>
                    <a:pt x="7958" y="-59"/>
                    <a:pt x="5116" y="233"/>
                  </a:cubicBezTo>
                  <a:cubicBezTo>
                    <a:pt x="2274" y="525"/>
                    <a:pt x="0" y="1109"/>
                    <a:pt x="0" y="2276"/>
                  </a:cubicBezTo>
                  <a:cubicBezTo>
                    <a:pt x="0" y="3444"/>
                    <a:pt x="2274" y="5195"/>
                    <a:pt x="5968" y="6946"/>
                  </a:cubicBezTo>
                  <a:cubicBezTo>
                    <a:pt x="9663" y="8698"/>
                    <a:pt x="14779" y="10449"/>
                    <a:pt x="15347" y="12882"/>
                  </a:cubicBezTo>
                  <a:cubicBezTo>
                    <a:pt x="15916" y="15314"/>
                    <a:pt x="11937" y="18427"/>
                    <a:pt x="7958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8487056" y="4635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9122698" y="147047"/>
              <a:ext cx="230887" cy="40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57" fill="norm" stroke="1" extrusionOk="0">
                  <a:moveTo>
                    <a:pt x="7009" y="1635"/>
                  </a:moveTo>
                  <a:cubicBezTo>
                    <a:pt x="6813" y="5572"/>
                    <a:pt x="6616" y="9510"/>
                    <a:pt x="6027" y="12716"/>
                  </a:cubicBezTo>
                  <a:cubicBezTo>
                    <a:pt x="5438" y="15922"/>
                    <a:pt x="4456" y="18397"/>
                    <a:pt x="3573" y="19803"/>
                  </a:cubicBezTo>
                  <a:cubicBezTo>
                    <a:pt x="2689" y="21209"/>
                    <a:pt x="1904" y="21547"/>
                    <a:pt x="1315" y="21266"/>
                  </a:cubicBezTo>
                  <a:cubicBezTo>
                    <a:pt x="725" y="20985"/>
                    <a:pt x="333" y="20085"/>
                    <a:pt x="136" y="18735"/>
                  </a:cubicBezTo>
                  <a:cubicBezTo>
                    <a:pt x="-60" y="17385"/>
                    <a:pt x="-60" y="15585"/>
                    <a:pt x="235" y="14403"/>
                  </a:cubicBezTo>
                  <a:cubicBezTo>
                    <a:pt x="529" y="13222"/>
                    <a:pt x="1118" y="12660"/>
                    <a:pt x="2885" y="12153"/>
                  </a:cubicBezTo>
                  <a:cubicBezTo>
                    <a:pt x="4653" y="11647"/>
                    <a:pt x="7598" y="11197"/>
                    <a:pt x="10445" y="9735"/>
                  </a:cubicBezTo>
                  <a:cubicBezTo>
                    <a:pt x="13293" y="8272"/>
                    <a:pt x="16042" y="5797"/>
                    <a:pt x="17613" y="4278"/>
                  </a:cubicBezTo>
                  <a:cubicBezTo>
                    <a:pt x="19184" y="2760"/>
                    <a:pt x="19576" y="2197"/>
                    <a:pt x="20067" y="1522"/>
                  </a:cubicBezTo>
                  <a:cubicBezTo>
                    <a:pt x="20558" y="847"/>
                    <a:pt x="21147" y="60"/>
                    <a:pt x="21344" y="3"/>
                  </a:cubicBezTo>
                  <a:cubicBezTo>
                    <a:pt x="21540" y="-53"/>
                    <a:pt x="21344" y="622"/>
                    <a:pt x="20853" y="2647"/>
                  </a:cubicBezTo>
                  <a:cubicBezTo>
                    <a:pt x="20362" y="4672"/>
                    <a:pt x="19576" y="8047"/>
                    <a:pt x="18987" y="10916"/>
                  </a:cubicBezTo>
                  <a:cubicBezTo>
                    <a:pt x="18398" y="13784"/>
                    <a:pt x="18005" y="16147"/>
                    <a:pt x="17613" y="18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9401456" y="425450"/>
              <a:ext cx="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9585606" y="241300"/>
              <a:ext cx="254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9591956" y="4508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9820556" y="214771"/>
              <a:ext cx="281751" cy="38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45" fill="norm" stroke="1" extrusionOk="0">
                  <a:moveTo>
                    <a:pt x="0" y="21545"/>
                  </a:moveTo>
                  <a:cubicBezTo>
                    <a:pt x="1934" y="18728"/>
                    <a:pt x="3869" y="15910"/>
                    <a:pt x="5722" y="12565"/>
                  </a:cubicBezTo>
                  <a:cubicBezTo>
                    <a:pt x="7576" y="9219"/>
                    <a:pt x="9349" y="5345"/>
                    <a:pt x="10316" y="3056"/>
                  </a:cubicBezTo>
                  <a:cubicBezTo>
                    <a:pt x="11284" y="767"/>
                    <a:pt x="11445" y="62"/>
                    <a:pt x="11284" y="4"/>
                  </a:cubicBezTo>
                  <a:cubicBezTo>
                    <a:pt x="11122" y="-55"/>
                    <a:pt x="10639" y="532"/>
                    <a:pt x="9752" y="2821"/>
                  </a:cubicBezTo>
                  <a:cubicBezTo>
                    <a:pt x="8866" y="5110"/>
                    <a:pt x="7576" y="9102"/>
                    <a:pt x="6851" y="11743"/>
                  </a:cubicBezTo>
                  <a:cubicBezTo>
                    <a:pt x="6125" y="14384"/>
                    <a:pt x="5964" y="15675"/>
                    <a:pt x="5964" y="16732"/>
                  </a:cubicBezTo>
                  <a:cubicBezTo>
                    <a:pt x="5964" y="17788"/>
                    <a:pt x="6125" y="18610"/>
                    <a:pt x="6690" y="18904"/>
                  </a:cubicBezTo>
                  <a:cubicBezTo>
                    <a:pt x="7254" y="19197"/>
                    <a:pt x="8221" y="18962"/>
                    <a:pt x="9752" y="17847"/>
                  </a:cubicBezTo>
                  <a:cubicBezTo>
                    <a:pt x="11284" y="16732"/>
                    <a:pt x="13379" y="14736"/>
                    <a:pt x="15394" y="12154"/>
                  </a:cubicBezTo>
                  <a:cubicBezTo>
                    <a:pt x="17409" y="9571"/>
                    <a:pt x="19343" y="6402"/>
                    <a:pt x="20391" y="4465"/>
                  </a:cubicBezTo>
                  <a:cubicBezTo>
                    <a:pt x="21439" y="2528"/>
                    <a:pt x="21600" y="1823"/>
                    <a:pt x="21358" y="2058"/>
                  </a:cubicBezTo>
                  <a:cubicBezTo>
                    <a:pt x="21116" y="2293"/>
                    <a:pt x="20472" y="3467"/>
                    <a:pt x="19827" y="5873"/>
                  </a:cubicBezTo>
                  <a:cubicBezTo>
                    <a:pt x="19182" y="8280"/>
                    <a:pt x="18537" y="11919"/>
                    <a:pt x="18537" y="14267"/>
                  </a:cubicBezTo>
                  <a:cubicBezTo>
                    <a:pt x="18537" y="16615"/>
                    <a:pt x="19182" y="17671"/>
                    <a:pt x="19827" y="18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10150756" y="438150"/>
              <a:ext cx="1333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5262"/>
                    <a:pt x="6857" y="10523"/>
                    <a:pt x="10457" y="14123"/>
                  </a:cubicBezTo>
                  <a:cubicBezTo>
                    <a:pt x="14057" y="17723"/>
                    <a:pt x="17829" y="196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10157106" y="476250"/>
              <a:ext cx="1270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80" y="3840"/>
                    <a:pt x="9360" y="7680"/>
                    <a:pt x="5760" y="11280"/>
                  </a:cubicBezTo>
                  <a:cubicBezTo>
                    <a:pt x="2160" y="14880"/>
                    <a:pt x="1080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10436506" y="330200"/>
              <a:ext cx="273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8" y="1029"/>
                    <a:pt x="9377" y="2057"/>
                    <a:pt x="12977" y="5657"/>
                  </a:cubicBezTo>
                  <a:cubicBezTo>
                    <a:pt x="16577" y="9257"/>
                    <a:pt x="19088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10409977" y="501650"/>
              <a:ext cx="337680" cy="2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242" fill="norm" stroke="1" extrusionOk="0">
                  <a:moveTo>
                    <a:pt x="1692" y="9257"/>
                  </a:moveTo>
                  <a:cubicBezTo>
                    <a:pt x="882" y="12343"/>
                    <a:pt x="72" y="15429"/>
                    <a:pt x="5" y="17743"/>
                  </a:cubicBezTo>
                  <a:cubicBezTo>
                    <a:pt x="-63" y="20057"/>
                    <a:pt x="612" y="21600"/>
                    <a:pt x="3245" y="18514"/>
                  </a:cubicBezTo>
                  <a:cubicBezTo>
                    <a:pt x="5877" y="15429"/>
                    <a:pt x="10467" y="7714"/>
                    <a:pt x="13842" y="3857"/>
                  </a:cubicBezTo>
                  <a:cubicBezTo>
                    <a:pt x="17217" y="0"/>
                    <a:pt x="19377" y="0"/>
                    <a:pt x="21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10493656" y="184150"/>
              <a:ext cx="196851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2566"/>
                    <a:pt x="14632" y="5131"/>
                    <a:pt x="11497" y="7903"/>
                  </a:cubicBezTo>
                  <a:cubicBezTo>
                    <a:pt x="8361" y="10676"/>
                    <a:pt x="5574" y="13655"/>
                    <a:pt x="3716" y="15972"/>
                  </a:cubicBezTo>
                  <a:cubicBezTo>
                    <a:pt x="1858" y="18290"/>
                    <a:pt x="929" y="19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10709556" y="258233"/>
              <a:ext cx="339393" cy="4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0" y="21600"/>
                  </a:moveTo>
                  <a:cubicBezTo>
                    <a:pt x="1878" y="19585"/>
                    <a:pt x="3757" y="17571"/>
                    <a:pt x="5635" y="14605"/>
                  </a:cubicBezTo>
                  <a:cubicBezTo>
                    <a:pt x="7513" y="11639"/>
                    <a:pt x="9391" y="7722"/>
                    <a:pt x="10465" y="5428"/>
                  </a:cubicBezTo>
                  <a:cubicBezTo>
                    <a:pt x="11538" y="3134"/>
                    <a:pt x="11806" y="2462"/>
                    <a:pt x="11739" y="2518"/>
                  </a:cubicBezTo>
                  <a:cubicBezTo>
                    <a:pt x="11672" y="2574"/>
                    <a:pt x="11270" y="3358"/>
                    <a:pt x="10532" y="5092"/>
                  </a:cubicBezTo>
                  <a:cubicBezTo>
                    <a:pt x="9794" y="6827"/>
                    <a:pt x="8720" y="9513"/>
                    <a:pt x="8184" y="11192"/>
                  </a:cubicBezTo>
                  <a:cubicBezTo>
                    <a:pt x="7647" y="12870"/>
                    <a:pt x="7647" y="13542"/>
                    <a:pt x="7781" y="14158"/>
                  </a:cubicBezTo>
                  <a:cubicBezTo>
                    <a:pt x="7916" y="14773"/>
                    <a:pt x="8184" y="15333"/>
                    <a:pt x="8653" y="15445"/>
                  </a:cubicBezTo>
                  <a:cubicBezTo>
                    <a:pt x="9123" y="15556"/>
                    <a:pt x="9794" y="15221"/>
                    <a:pt x="11404" y="13486"/>
                  </a:cubicBezTo>
                  <a:cubicBezTo>
                    <a:pt x="13014" y="11751"/>
                    <a:pt x="15563" y="8618"/>
                    <a:pt x="17240" y="6323"/>
                  </a:cubicBezTo>
                  <a:cubicBezTo>
                    <a:pt x="18917" y="4029"/>
                    <a:pt x="19722" y="2574"/>
                    <a:pt x="20325" y="1567"/>
                  </a:cubicBezTo>
                  <a:cubicBezTo>
                    <a:pt x="20929" y="560"/>
                    <a:pt x="21332" y="0"/>
                    <a:pt x="21466" y="0"/>
                  </a:cubicBezTo>
                  <a:cubicBezTo>
                    <a:pt x="21600" y="0"/>
                    <a:pt x="21466" y="560"/>
                    <a:pt x="20728" y="2630"/>
                  </a:cubicBezTo>
                  <a:cubicBezTo>
                    <a:pt x="19990" y="4701"/>
                    <a:pt x="18648" y="8282"/>
                    <a:pt x="18045" y="11136"/>
                  </a:cubicBezTo>
                  <a:cubicBezTo>
                    <a:pt x="17441" y="13990"/>
                    <a:pt x="17575" y="16116"/>
                    <a:pt x="17709" y="18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11008006" y="522816"/>
              <a:ext cx="110068" cy="10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0" fill="norm" stroke="1" extrusionOk="0">
                  <a:moveTo>
                    <a:pt x="16200" y="2160"/>
                  </a:moveTo>
                  <a:cubicBezTo>
                    <a:pt x="14123" y="1296"/>
                    <a:pt x="12046" y="432"/>
                    <a:pt x="10385" y="864"/>
                  </a:cubicBezTo>
                  <a:cubicBezTo>
                    <a:pt x="8723" y="1296"/>
                    <a:pt x="7477" y="3024"/>
                    <a:pt x="6646" y="4968"/>
                  </a:cubicBezTo>
                  <a:cubicBezTo>
                    <a:pt x="5815" y="6912"/>
                    <a:pt x="5400" y="9072"/>
                    <a:pt x="5192" y="11880"/>
                  </a:cubicBezTo>
                  <a:cubicBezTo>
                    <a:pt x="4985" y="14688"/>
                    <a:pt x="4985" y="18144"/>
                    <a:pt x="7062" y="19872"/>
                  </a:cubicBezTo>
                  <a:cubicBezTo>
                    <a:pt x="9138" y="21600"/>
                    <a:pt x="13292" y="21600"/>
                    <a:pt x="16408" y="18576"/>
                  </a:cubicBezTo>
                  <a:cubicBezTo>
                    <a:pt x="19523" y="15552"/>
                    <a:pt x="21600" y="9504"/>
                    <a:pt x="21600" y="5616"/>
                  </a:cubicBezTo>
                  <a:cubicBezTo>
                    <a:pt x="21600" y="1728"/>
                    <a:pt x="19523" y="0"/>
                    <a:pt x="15577" y="0"/>
                  </a:cubicBezTo>
                  <a:cubicBezTo>
                    <a:pt x="11631" y="0"/>
                    <a:pt x="5815" y="1728"/>
                    <a:pt x="0" y="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0" y="2057144"/>
              <a:ext cx="86007" cy="501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20" fill="norm" stroke="1" extrusionOk="0">
                  <a:moveTo>
                    <a:pt x="861" y="1372"/>
                  </a:moveTo>
                  <a:cubicBezTo>
                    <a:pt x="334" y="737"/>
                    <a:pt x="-193" y="102"/>
                    <a:pt x="70" y="11"/>
                  </a:cubicBezTo>
                  <a:cubicBezTo>
                    <a:pt x="334" y="-80"/>
                    <a:pt x="1387" y="374"/>
                    <a:pt x="3495" y="2098"/>
                  </a:cubicBezTo>
                  <a:cubicBezTo>
                    <a:pt x="5602" y="3823"/>
                    <a:pt x="8763" y="6817"/>
                    <a:pt x="10870" y="9812"/>
                  </a:cubicBezTo>
                  <a:cubicBezTo>
                    <a:pt x="12978" y="12807"/>
                    <a:pt x="14031" y="15802"/>
                    <a:pt x="15612" y="17754"/>
                  </a:cubicBezTo>
                  <a:cubicBezTo>
                    <a:pt x="17192" y="19705"/>
                    <a:pt x="19300" y="20612"/>
                    <a:pt x="21407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219356" y="2168277"/>
              <a:ext cx="444501" cy="28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4129"/>
                  </a:moveTo>
                  <a:cubicBezTo>
                    <a:pt x="2777" y="2839"/>
                    <a:pt x="5554" y="1550"/>
                    <a:pt x="7560" y="825"/>
                  </a:cubicBezTo>
                  <a:cubicBezTo>
                    <a:pt x="9566" y="99"/>
                    <a:pt x="10800" y="-62"/>
                    <a:pt x="11880" y="19"/>
                  </a:cubicBezTo>
                  <a:cubicBezTo>
                    <a:pt x="12960" y="99"/>
                    <a:pt x="13886" y="422"/>
                    <a:pt x="14246" y="986"/>
                  </a:cubicBezTo>
                  <a:cubicBezTo>
                    <a:pt x="14606" y="1550"/>
                    <a:pt x="14400" y="2356"/>
                    <a:pt x="13320" y="4129"/>
                  </a:cubicBezTo>
                  <a:cubicBezTo>
                    <a:pt x="12240" y="5902"/>
                    <a:pt x="10286" y="8642"/>
                    <a:pt x="8486" y="11302"/>
                  </a:cubicBezTo>
                  <a:cubicBezTo>
                    <a:pt x="6686" y="13962"/>
                    <a:pt x="5040" y="16541"/>
                    <a:pt x="4114" y="18234"/>
                  </a:cubicBezTo>
                  <a:cubicBezTo>
                    <a:pt x="3189" y="19926"/>
                    <a:pt x="2983" y="20732"/>
                    <a:pt x="3189" y="21135"/>
                  </a:cubicBezTo>
                  <a:cubicBezTo>
                    <a:pt x="3394" y="21538"/>
                    <a:pt x="4011" y="21538"/>
                    <a:pt x="5451" y="21135"/>
                  </a:cubicBezTo>
                  <a:cubicBezTo>
                    <a:pt x="6891" y="20732"/>
                    <a:pt x="9154" y="19926"/>
                    <a:pt x="11983" y="18556"/>
                  </a:cubicBezTo>
                  <a:cubicBezTo>
                    <a:pt x="14811" y="17186"/>
                    <a:pt x="18206" y="15251"/>
                    <a:pt x="21600" y="13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740056" y="1981200"/>
              <a:ext cx="57151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505"/>
                    <a:pt x="9600" y="7011"/>
                    <a:pt x="13200" y="10611"/>
                  </a:cubicBezTo>
                  <a:cubicBezTo>
                    <a:pt x="16800" y="14211"/>
                    <a:pt x="19200" y="179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1114706" y="2146300"/>
              <a:ext cx="306918" cy="28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953"/>
                  </a:moveTo>
                  <a:cubicBezTo>
                    <a:pt x="596" y="476"/>
                    <a:pt x="1192" y="0"/>
                    <a:pt x="2756" y="0"/>
                  </a:cubicBezTo>
                  <a:cubicBezTo>
                    <a:pt x="4320" y="0"/>
                    <a:pt x="6852" y="476"/>
                    <a:pt x="9906" y="1429"/>
                  </a:cubicBezTo>
                  <a:cubicBezTo>
                    <a:pt x="12960" y="2382"/>
                    <a:pt x="16535" y="3812"/>
                    <a:pt x="18695" y="4765"/>
                  </a:cubicBezTo>
                  <a:cubicBezTo>
                    <a:pt x="20855" y="5718"/>
                    <a:pt x="21600" y="6194"/>
                    <a:pt x="21600" y="6750"/>
                  </a:cubicBezTo>
                  <a:cubicBezTo>
                    <a:pt x="21600" y="7306"/>
                    <a:pt x="20855" y="7941"/>
                    <a:pt x="19366" y="8894"/>
                  </a:cubicBezTo>
                  <a:cubicBezTo>
                    <a:pt x="17876" y="9847"/>
                    <a:pt x="15641" y="11118"/>
                    <a:pt x="13332" y="13024"/>
                  </a:cubicBezTo>
                  <a:cubicBezTo>
                    <a:pt x="11023" y="14929"/>
                    <a:pt x="8640" y="17471"/>
                    <a:pt x="7225" y="19059"/>
                  </a:cubicBezTo>
                  <a:cubicBezTo>
                    <a:pt x="5810" y="20647"/>
                    <a:pt x="5363" y="21282"/>
                    <a:pt x="5586" y="21441"/>
                  </a:cubicBezTo>
                  <a:cubicBezTo>
                    <a:pt x="5810" y="21600"/>
                    <a:pt x="6703" y="21282"/>
                    <a:pt x="7597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1559206" y="2098415"/>
              <a:ext cx="241968" cy="27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31" fill="norm" stroke="1" extrusionOk="0">
                  <a:moveTo>
                    <a:pt x="0" y="3236"/>
                  </a:moveTo>
                  <a:cubicBezTo>
                    <a:pt x="0" y="2411"/>
                    <a:pt x="0" y="1587"/>
                    <a:pt x="466" y="1175"/>
                  </a:cubicBezTo>
                  <a:cubicBezTo>
                    <a:pt x="931" y="762"/>
                    <a:pt x="1862" y="762"/>
                    <a:pt x="4841" y="598"/>
                  </a:cubicBezTo>
                  <a:cubicBezTo>
                    <a:pt x="7821" y="433"/>
                    <a:pt x="12848" y="103"/>
                    <a:pt x="15921" y="20"/>
                  </a:cubicBezTo>
                  <a:cubicBezTo>
                    <a:pt x="18993" y="-62"/>
                    <a:pt x="20110" y="103"/>
                    <a:pt x="20762" y="598"/>
                  </a:cubicBezTo>
                  <a:cubicBezTo>
                    <a:pt x="21414" y="1092"/>
                    <a:pt x="21600" y="1917"/>
                    <a:pt x="20483" y="3318"/>
                  </a:cubicBezTo>
                  <a:cubicBezTo>
                    <a:pt x="19366" y="4720"/>
                    <a:pt x="16945" y="6698"/>
                    <a:pt x="13593" y="9501"/>
                  </a:cubicBezTo>
                  <a:cubicBezTo>
                    <a:pt x="10241" y="12304"/>
                    <a:pt x="5959" y="15932"/>
                    <a:pt x="3538" y="18075"/>
                  </a:cubicBezTo>
                  <a:cubicBezTo>
                    <a:pt x="1117" y="20219"/>
                    <a:pt x="559" y="20878"/>
                    <a:pt x="931" y="21208"/>
                  </a:cubicBezTo>
                  <a:cubicBezTo>
                    <a:pt x="1303" y="21538"/>
                    <a:pt x="2607" y="21538"/>
                    <a:pt x="5866" y="20961"/>
                  </a:cubicBezTo>
                  <a:cubicBezTo>
                    <a:pt x="9124" y="20384"/>
                    <a:pt x="14338" y="19230"/>
                    <a:pt x="19552" y="18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1801449" y="2286000"/>
              <a:ext cx="145108" cy="1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21461" y="0"/>
                  </a:moveTo>
                  <a:cubicBezTo>
                    <a:pt x="19896" y="0"/>
                    <a:pt x="18331" y="0"/>
                    <a:pt x="17235" y="831"/>
                  </a:cubicBezTo>
                  <a:cubicBezTo>
                    <a:pt x="16139" y="1662"/>
                    <a:pt x="15513" y="3323"/>
                    <a:pt x="13791" y="6480"/>
                  </a:cubicBezTo>
                  <a:cubicBezTo>
                    <a:pt x="12070" y="9637"/>
                    <a:pt x="9252" y="14289"/>
                    <a:pt x="7061" y="17280"/>
                  </a:cubicBezTo>
                  <a:cubicBezTo>
                    <a:pt x="4870" y="20271"/>
                    <a:pt x="3304" y="21600"/>
                    <a:pt x="2052" y="21600"/>
                  </a:cubicBezTo>
                  <a:cubicBezTo>
                    <a:pt x="800" y="21600"/>
                    <a:pt x="-139" y="20271"/>
                    <a:pt x="18" y="19108"/>
                  </a:cubicBezTo>
                  <a:cubicBezTo>
                    <a:pt x="174" y="17945"/>
                    <a:pt x="1426" y="16948"/>
                    <a:pt x="3774" y="16948"/>
                  </a:cubicBezTo>
                  <a:cubicBezTo>
                    <a:pt x="6122" y="16948"/>
                    <a:pt x="9565" y="17945"/>
                    <a:pt x="12539" y="18443"/>
                  </a:cubicBezTo>
                  <a:cubicBezTo>
                    <a:pt x="15513" y="18942"/>
                    <a:pt x="18018" y="18942"/>
                    <a:pt x="20522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1940206" y="2260600"/>
              <a:ext cx="762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2720"/>
                    <a:pt x="13200" y="5440"/>
                    <a:pt x="9600" y="9040"/>
                  </a:cubicBezTo>
                  <a:cubicBezTo>
                    <a:pt x="6000" y="12640"/>
                    <a:pt x="3000" y="17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2041806" y="2382837"/>
              <a:ext cx="146051" cy="165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4657"/>
                  </a:moveTo>
                  <a:cubicBezTo>
                    <a:pt x="1565" y="3037"/>
                    <a:pt x="3130" y="1417"/>
                    <a:pt x="4852" y="607"/>
                  </a:cubicBezTo>
                  <a:cubicBezTo>
                    <a:pt x="6574" y="-203"/>
                    <a:pt x="8452" y="-203"/>
                    <a:pt x="9548" y="607"/>
                  </a:cubicBezTo>
                  <a:cubicBezTo>
                    <a:pt x="10643" y="1417"/>
                    <a:pt x="10957" y="3037"/>
                    <a:pt x="9861" y="5737"/>
                  </a:cubicBezTo>
                  <a:cubicBezTo>
                    <a:pt x="8765" y="8437"/>
                    <a:pt x="6261" y="12217"/>
                    <a:pt x="4539" y="15052"/>
                  </a:cubicBezTo>
                  <a:cubicBezTo>
                    <a:pt x="2817" y="17887"/>
                    <a:pt x="1878" y="19777"/>
                    <a:pt x="2348" y="20587"/>
                  </a:cubicBezTo>
                  <a:cubicBezTo>
                    <a:pt x="2817" y="21397"/>
                    <a:pt x="4696" y="21127"/>
                    <a:pt x="8139" y="20182"/>
                  </a:cubicBezTo>
                  <a:cubicBezTo>
                    <a:pt x="11583" y="19237"/>
                    <a:pt x="16591" y="17617"/>
                    <a:pt x="21600" y="15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2257706" y="2527300"/>
              <a:ext cx="381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4500"/>
                    <a:pt x="19200" y="9000"/>
                    <a:pt x="15600" y="12600"/>
                  </a:cubicBezTo>
                  <a:cubicBezTo>
                    <a:pt x="12000" y="16200"/>
                    <a:pt x="600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2638706" y="2400300"/>
              <a:ext cx="317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2657756" y="2273300"/>
              <a:ext cx="76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429"/>
                    <a:pt x="0" y="9257"/>
                    <a:pt x="1500" y="6171"/>
                  </a:cubicBezTo>
                  <a:cubicBezTo>
                    <a:pt x="3000" y="3086"/>
                    <a:pt x="6000" y="3086"/>
                    <a:pt x="9600" y="2571"/>
                  </a:cubicBezTo>
                  <a:cubicBezTo>
                    <a:pt x="13200" y="2057"/>
                    <a:pt x="174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2780115" y="2166248"/>
              <a:ext cx="87192" cy="34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543" fill="norm" stroke="1" extrusionOk="0">
                  <a:moveTo>
                    <a:pt x="21185" y="2743"/>
                  </a:moveTo>
                  <a:cubicBezTo>
                    <a:pt x="20671" y="2076"/>
                    <a:pt x="20156" y="1410"/>
                    <a:pt x="18614" y="943"/>
                  </a:cubicBezTo>
                  <a:cubicBezTo>
                    <a:pt x="17071" y="476"/>
                    <a:pt x="14499" y="210"/>
                    <a:pt x="11671" y="76"/>
                  </a:cubicBezTo>
                  <a:cubicBezTo>
                    <a:pt x="8842" y="-57"/>
                    <a:pt x="5756" y="-57"/>
                    <a:pt x="3442" y="410"/>
                  </a:cubicBezTo>
                  <a:cubicBezTo>
                    <a:pt x="1128" y="876"/>
                    <a:pt x="-415" y="1810"/>
                    <a:pt x="99" y="4076"/>
                  </a:cubicBezTo>
                  <a:cubicBezTo>
                    <a:pt x="614" y="6343"/>
                    <a:pt x="3185" y="9943"/>
                    <a:pt x="6014" y="13076"/>
                  </a:cubicBezTo>
                  <a:cubicBezTo>
                    <a:pt x="8842" y="16210"/>
                    <a:pt x="11928" y="18876"/>
                    <a:pt x="15014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2765143" y="2400300"/>
              <a:ext cx="146614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008" y="21600"/>
                  </a:moveTo>
                  <a:cubicBezTo>
                    <a:pt x="391" y="16971"/>
                    <a:pt x="-226" y="12343"/>
                    <a:pt x="83" y="9257"/>
                  </a:cubicBezTo>
                  <a:cubicBezTo>
                    <a:pt x="391" y="6171"/>
                    <a:pt x="1625" y="4629"/>
                    <a:pt x="5328" y="3343"/>
                  </a:cubicBezTo>
                  <a:cubicBezTo>
                    <a:pt x="9031" y="2057"/>
                    <a:pt x="15203" y="1029"/>
                    <a:pt x="213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3139811" y="2336800"/>
              <a:ext cx="109715" cy="22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325" fill="norm" stroke="1" extrusionOk="0">
                  <a:moveTo>
                    <a:pt x="3772" y="0"/>
                  </a:moveTo>
                  <a:cubicBezTo>
                    <a:pt x="2142" y="606"/>
                    <a:pt x="512" y="1211"/>
                    <a:pt x="105" y="2019"/>
                  </a:cubicBezTo>
                  <a:cubicBezTo>
                    <a:pt x="-303" y="2826"/>
                    <a:pt x="512" y="3836"/>
                    <a:pt x="1939" y="4441"/>
                  </a:cubicBezTo>
                  <a:cubicBezTo>
                    <a:pt x="3365" y="5047"/>
                    <a:pt x="5403" y="5249"/>
                    <a:pt x="7440" y="5047"/>
                  </a:cubicBezTo>
                  <a:cubicBezTo>
                    <a:pt x="9478" y="4845"/>
                    <a:pt x="11516" y="4239"/>
                    <a:pt x="13350" y="3634"/>
                  </a:cubicBezTo>
                  <a:cubicBezTo>
                    <a:pt x="15184" y="3028"/>
                    <a:pt x="16814" y="2422"/>
                    <a:pt x="17629" y="3028"/>
                  </a:cubicBezTo>
                  <a:cubicBezTo>
                    <a:pt x="18444" y="3634"/>
                    <a:pt x="18444" y="5450"/>
                    <a:pt x="19055" y="8176"/>
                  </a:cubicBezTo>
                  <a:cubicBezTo>
                    <a:pt x="19667" y="10901"/>
                    <a:pt x="20889" y="14535"/>
                    <a:pt x="21093" y="16856"/>
                  </a:cubicBezTo>
                  <a:cubicBezTo>
                    <a:pt x="21297" y="19178"/>
                    <a:pt x="20482" y="20187"/>
                    <a:pt x="19055" y="20793"/>
                  </a:cubicBezTo>
                  <a:cubicBezTo>
                    <a:pt x="17629" y="21398"/>
                    <a:pt x="15591" y="21600"/>
                    <a:pt x="15184" y="20793"/>
                  </a:cubicBezTo>
                  <a:cubicBezTo>
                    <a:pt x="14776" y="19985"/>
                    <a:pt x="15999" y="18168"/>
                    <a:pt x="17222" y="16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3318156" y="2313119"/>
              <a:ext cx="95251" cy="11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15275"/>
                  </a:moveTo>
                  <a:cubicBezTo>
                    <a:pt x="2880" y="11675"/>
                    <a:pt x="5760" y="8075"/>
                    <a:pt x="7680" y="5275"/>
                  </a:cubicBezTo>
                  <a:cubicBezTo>
                    <a:pt x="9600" y="2475"/>
                    <a:pt x="10560" y="475"/>
                    <a:pt x="10080" y="75"/>
                  </a:cubicBezTo>
                  <a:cubicBezTo>
                    <a:pt x="9600" y="-325"/>
                    <a:pt x="7680" y="875"/>
                    <a:pt x="6240" y="3675"/>
                  </a:cubicBezTo>
                  <a:cubicBezTo>
                    <a:pt x="4800" y="6475"/>
                    <a:pt x="3840" y="10875"/>
                    <a:pt x="4080" y="14075"/>
                  </a:cubicBezTo>
                  <a:cubicBezTo>
                    <a:pt x="4320" y="17275"/>
                    <a:pt x="5760" y="19275"/>
                    <a:pt x="8880" y="20275"/>
                  </a:cubicBezTo>
                  <a:cubicBezTo>
                    <a:pt x="12000" y="21275"/>
                    <a:pt x="16800" y="21275"/>
                    <a:pt x="21600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3419756" y="2297477"/>
              <a:ext cx="63501" cy="17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909"/>
                  </a:moveTo>
                  <a:cubicBezTo>
                    <a:pt x="18000" y="401"/>
                    <a:pt x="14400" y="-107"/>
                    <a:pt x="10800" y="20"/>
                  </a:cubicBezTo>
                  <a:cubicBezTo>
                    <a:pt x="7200" y="147"/>
                    <a:pt x="3600" y="909"/>
                    <a:pt x="2880" y="2688"/>
                  </a:cubicBezTo>
                  <a:cubicBezTo>
                    <a:pt x="2160" y="4467"/>
                    <a:pt x="4320" y="7262"/>
                    <a:pt x="7560" y="9677"/>
                  </a:cubicBezTo>
                  <a:cubicBezTo>
                    <a:pt x="10800" y="12091"/>
                    <a:pt x="15120" y="14124"/>
                    <a:pt x="16560" y="15775"/>
                  </a:cubicBezTo>
                  <a:cubicBezTo>
                    <a:pt x="18000" y="17427"/>
                    <a:pt x="16560" y="18698"/>
                    <a:pt x="13320" y="19587"/>
                  </a:cubicBezTo>
                  <a:cubicBezTo>
                    <a:pt x="10080" y="20477"/>
                    <a:pt x="5040" y="20985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3515006" y="2425700"/>
              <a:ext cx="444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3693749" y="2302933"/>
              <a:ext cx="309357" cy="232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13" fill="norm" stroke="1" extrusionOk="0">
                  <a:moveTo>
                    <a:pt x="1257" y="4865"/>
                  </a:moveTo>
                  <a:cubicBezTo>
                    <a:pt x="670" y="4086"/>
                    <a:pt x="82" y="3308"/>
                    <a:pt x="8" y="2530"/>
                  </a:cubicBezTo>
                  <a:cubicBezTo>
                    <a:pt x="-65" y="1751"/>
                    <a:pt x="376" y="973"/>
                    <a:pt x="1037" y="1070"/>
                  </a:cubicBezTo>
                  <a:cubicBezTo>
                    <a:pt x="1698" y="1168"/>
                    <a:pt x="2580" y="2141"/>
                    <a:pt x="3462" y="3795"/>
                  </a:cubicBezTo>
                  <a:cubicBezTo>
                    <a:pt x="4343" y="5449"/>
                    <a:pt x="5225" y="7784"/>
                    <a:pt x="5519" y="9438"/>
                  </a:cubicBezTo>
                  <a:cubicBezTo>
                    <a:pt x="5813" y="11092"/>
                    <a:pt x="5519" y="12065"/>
                    <a:pt x="5225" y="11968"/>
                  </a:cubicBezTo>
                  <a:cubicBezTo>
                    <a:pt x="4931" y="11870"/>
                    <a:pt x="4637" y="10703"/>
                    <a:pt x="4931" y="9243"/>
                  </a:cubicBezTo>
                  <a:cubicBezTo>
                    <a:pt x="5225" y="7784"/>
                    <a:pt x="6106" y="6032"/>
                    <a:pt x="6841" y="4865"/>
                  </a:cubicBezTo>
                  <a:cubicBezTo>
                    <a:pt x="7576" y="3697"/>
                    <a:pt x="8164" y="3114"/>
                    <a:pt x="9192" y="2627"/>
                  </a:cubicBezTo>
                  <a:cubicBezTo>
                    <a:pt x="10221" y="2141"/>
                    <a:pt x="11690" y="1751"/>
                    <a:pt x="12278" y="2043"/>
                  </a:cubicBezTo>
                  <a:cubicBezTo>
                    <a:pt x="12866" y="2335"/>
                    <a:pt x="12572" y="3308"/>
                    <a:pt x="12572" y="4281"/>
                  </a:cubicBezTo>
                  <a:cubicBezTo>
                    <a:pt x="12572" y="5254"/>
                    <a:pt x="12866" y="6227"/>
                    <a:pt x="13380" y="6616"/>
                  </a:cubicBezTo>
                  <a:cubicBezTo>
                    <a:pt x="13894" y="7005"/>
                    <a:pt x="14629" y="6811"/>
                    <a:pt x="15511" y="5935"/>
                  </a:cubicBezTo>
                  <a:cubicBezTo>
                    <a:pt x="16392" y="5059"/>
                    <a:pt x="17421" y="3503"/>
                    <a:pt x="17935" y="2238"/>
                  </a:cubicBezTo>
                  <a:cubicBezTo>
                    <a:pt x="18449" y="973"/>
                    <a:pt x="18449" y="0"/>
                    <a:pt x="18155" y="0"/>
                  </a:cubicBezTo>
                  <a:cubicBezTo>
                    <a:pt x="17862" y="0"/>
                    <a:pt x="17274" y="973"/>
                    <a:pt x="16980" y="2432"/>
                  </a:cubicBezTo>
                  <a:cubicBezTo>
                    <a:pt x="16686" y="3892"/>
                    <a:pt x="16686" y="5838"/>
                    <a:pt x="17347" y="8173"/>
                  </a:cubicBezTo>
                  <a:cubicBezTo>
                    <a:pt x="18008" y="10508"/>
                    <a:pt x="19331" y="13232"/>
                    <a:pt x="20139" y="15081"/>
                  </a:cubicBezTo>
                  <a:cubicBezTo>
                    <a:pt x="20947" y="16930"/>
                    <a:pt x="21241" y="17903"/>
                    <a:pt x="21388" y="18876"/>
                  </a:cubicBezTo>
                  <a:cubicBezTo>
                    <a:pt x="21535" y="19849"/>
                    <a:pt x="21535" y="20822"/>
                    <a:pt x="21094" y="21211"/>
                  </a:cubicBezTo>
                  <a:cubicBezTo>
                    <a:pt x="20653" y="21600"/>
                    <a:pt x="19772" y="21405"/>
                    <a:pt x="19111" y="20822"/>
                  </a:cubicBezTo>
                  <a:cubicBezTo>
                    <a:pt x="18449" y="20238"/>
                    <a:pt x="18008" y="19265"/>
                    <a:pt x="17568" y="18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3965856" y="22225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4016656" y="2260648"/>
              <a:ext cx="133351" cy="12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10615"/>
                  </a:moveTo>
                  <a:cubicBezTo>
                    <a:pt x="3429" y="9907"/>
                    <a:pt x="6857" y="9199"/>
                    <a:pt x="9600" y="8136"/>
                  </a:cubicBezTo>
                  <a:cubicBezTo>
                    <a:pt x="12343" y="7074"/>
                    <a:pt x="14400" y="5658"/>
                    <a:pt x="15600" y="4064"/>
                  </a:cubicBezTo>
                  <a:cubicBezTo>
                    <a:pt x="16800" y="2471"/>
                    <a:pt x="17143" y="700"/>
                    <a:pt x="16457" y="169"/>
                  </a:cubicBezTo>
                  <a:cubicBezTo>
                    <a:pt x="15771" y="-362"/>
                    <a:pt x="14057" y="346"/>
                    <a:pt x="12514" y="2471"/>
                  </a:cubicBezTo>
                  <a:cubicBezTo>
                    <a:pt x="10971" y="4595"/>
                    <a:pt x="9600" y="8136"/>
                    <a:pt x="8914" y="11323"/>
                  </a:cubicBezTo>
                  <a:cubicBezTo>
                    <a:pt x="8229" y="14510"/>
                    <a:pt x="8229" y="17343"/>
                    <a:pt x="9086" y="18936"/>
                  </a:cubicBezTo>
                  <a:cubicBezTo>
                    <a:pt x="9943" y="20530"/>
                    <a:pt x="11657" y="20884"/>
                    <a:pt x="13886" y="21061"/>
                  </a:cubicBezTo>
                  <a:cubicBezTo>
                    <a:pt x="16114" y="21238"/>
                    <a:pt x="18857" y="21238"/>
                    <a:pt x="21600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4212949" y="2245440"/>
              <a:ext cx="95808" cy="15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16" fill="norm" stroke="1" extrusionOk="0">
                  <a:moveTo>
                    <a:pt x="12802" y="6557"/>
                  </a:moveTo>
                  <a:cubicBezTo>
                    <a:pt x="12802" y="4486"/>
                    <a:pt x="12802" y="2415"/>
                    <a:pt x="11628" y="1231"/>
                  </a:cubicBezTo>
                  <a:cubicBezTo>
                    <a:pt x="10454" y="48"/>
                    <a:pt x="8106" y="-248"/>
                    <a:pt x="6228" y="196"/>
                  </a:cubicBezTo>
                  <a:cubicBezTo>
                    <a:pt x="4350" y="640"/>
                    <a:pt x="2941" y="1823"/>
                    <a:pt x="1767" y="5078"/>
                  </a:cubicBezTo>
                  <a:cubicBezTo>
                    <a:pt x="593" y="8333"/>
                    <a:pt x="-346" y="13659"/>
                    <a:pt x="124" y="16914"/>
                  </a:cubicBezTo>
                  <a:cubicBezTo>
                    <a:pt x="593" y="20168"/>
                    <a:pt x="2471" y="21352"/>
                    <a:pt x="6228" y="21204"/>
                  </a:cubicBezTo>
                  <a:cubicBezTo>
                    <a:pt x="9984" y="21056"/>
                    <a:pt x="15619" y="19577"/>
                    <a:pt x="21254" y="18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4366700" y="2082800"/>
              <a:ext cx="56357" cy="29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60" fill="norm" stroke="1" extrusionOk="0">
                  <a:moveTo>
                    <a:pt x="21300" y="0"/>
                  </a:moveTo>
                  <a:cubicBezTo>
                    <a:pt x="16500" y="1685"/>
                    <a:pt x="11700" y="3370"/>
                    <a:pt x="8100" y="6051"/>
                  </a:cubicBezTo>
                  <a:cubicBezTo>
                    <a:pt x="4500" y="8732"/>
                    <a:pt x="2100" y="12409"/>
                    <a:pt x="900" y="14630"/>
                  </a:cubicBezTo>
                  <a:cubicBezTo>
                    <a:pt x="-300" y="16851"/>
                    <a:pt x="-300" y="17617"/>
                    <a:pt x="900" y="18613"/>
                  </a:cubicBezTo>
                  <a:cubicBezTo>
                    <a:pt x="2100" y="19609"/>
                    <a:pt x="4500" y="20834"/>
                    <a:pt x="7300" y="21217"/>
                  </a:cubicBezTo>
                  <a:cubicBezTo>
                    <a:pt x="10100" y="21600"/>
                    <a:pt x="13300" y="21140"/>
                    <a:pt x="16500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4328803" y="2241550"/>
              <a:ext cx="126004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5230" y="21600"/>
                  </a:moveTo>
                  <a:cubicBezTo>
                    <a:pt x="2710" y="19800"/>
                    <a:pt x="190" y="18000"/>
                    <a:pt x="10" y="17100"/>
                  </a:cubicBezTo>
                  <a:cubicBezTo>
                    <a:pt x="-170" y="16200"/>
                    <a:pt x="1990" y="16200"/>
                    <a:pt x="5950" y="13500"/>
                  </a:cubicBezTo>
                  <a:cubicBezTo>
                    <a:pt x="9910" y="10800"/>
                    <a:pt x="15670" y="5400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4535904" y="2127250"/>
              <a:ext cx="194848" cy="25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9809" y="0"/>
                  </a:moveTo>
                  <a:cubicBezTo>
                    <a:pt x="8200" y="3749"/>
                    <a:pt x="6592" y="7498"/>
                    <a:pt x="5558" y="10800"/>
                  </a:cubicBezTo>
                  <a:cubicBezTo>
                    <a:pt x="4524" y="14102"/>
                    <a:pt x="4064" y="16959"/>
                    <a:pt x="3834" y="18833"/>
                  </a:cubicBezTo>
                  <a:cubicBezTo>
                    <a:pt x="3604" y="20707"/>
                    <a:pt x="3604" y="21600"/>
                    <a:pt x="3145" y="21600"/>
                  </a:cubicBezTo>
                  <a:cubicBezTo>
                    <a:pt x="2685" y="21600"/>
                    <a:pt x="1766" y="20707"/>
                    <a:pt x="1192" y="19815"/>
                  </a:cubicBezTo>
                  <a:cubicBezTo>
                    <a:pt x="617" y="18922"/>
                    <a:pt x="387" y="18030"/>
                    <a:pt x="158" y="17048"/>
                  </a:cubicBezTo>
                  <a:cubicBezTo>
                    <a:pt x="-72" y="16066"/>
                    <a:pt x="-302" y="14995"/>
                    <a:pt x="1421" y="14013"/>
                  </a:cubicBezTo>
                  <a:cubicBezTo>
                    <a:pt x="3145" y="13031"/>
                    <a:pt x="6821" y="12139"/>
                    <a:pt x="10153" y="10532"/>
                  </a:cubicBezTo>
                  <a:cubicBezTo>
                    <a:pt x="13485" y="8926"/>
                    <a:pt x="16472" y="6605"/>
                    <a:pt x="18311" y="5088"/>
                  </a:cubicBezTo>
                  <a:cubicBezTo>
                    <a:pt x="20149" y="3570"/>
                    <a:pt x="20838" y="2856"/>
                    <a:pt x="21068" y="3124"/>
                  </a:cubicBezTo>
                  <a:cubicBezTo>
                    <a:pt x="21298" y="3392"/>
                    <a:pt x="21068" y="4641"/>
                    <a:pt x="20264" y="7408"/>
                  </a:cubicBezTo>
                  <a:cubicBezTo>
                    <a:pt x="19460" y="10175"/>
                    <a:pt x="18081" y="14460"/>
                    <a:pt x="16702" y="18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4735857" y="2324100"/>
              <a:ext cx="94307" cy="107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179" fill="norm" stroke="1" extrusionOk="0">
                  <a:moveTo>
                    <a:pt x="10672" y="0"/>
                  </a:moveTo>
                  <a:cubicBezTo>
                    <a:pt x="6995" y="3323"/>
                    <a:pt x="3319" y="6646"/>
                    <a:pt x="1480" y="9969"/>
                  </a:cubicBezTo>
                  <a:cubicBezTo>
                    <a:pt x="-358" y="13292"/>
                    <a:pt x="-358" y="16615"/>
                    <a:pt x="791" y="18692"/>
                  </a:cubicBezTo>
                  <a:cubicBezTo>
                    <a:pt x="1940" y="20769"/>
                    <a:pt x="4238" y="21600"/>
                    <a:pt x="7685" y="20977"/>
                  </a:cubicBezTo>
                  <a:cubicBezTo>
                    <a:pt x="11131" y="20354"/>
                    <a:pt x="15727" y="18277"/>
                    <a:pt x="18255" y="16200"/>
                  </a:cubicBezTo>
                  <a:cubicBezTo>
                    <a:pt x="20782" y="14123"/>
                    <a:pt x="21242" y="12046"/>
                    <a:pt x="19174" y="10592"/>
                  </a:cubicBezTo>
                  <a:cubicBezTo>
                    <a:pt x="17106" y="9138"/>
                    <a:pt x="12510" y="8308"/>
                    <a:pt x="7914" y="7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2619656" y="2897333"/>
              <a:ext cx="177801" cy="19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9" fill="norm" stroke="1" extrusionOk="0">
                  <a:moveTo>
                    <a:pt x="0" y="10616"/>
                  </a:moveTo>
                  <a:cubicBezTo>
                    <a:pt x="3343" y="9041"/>
                    <a:pt x="6686" y="7466"/>
                    <a:pt x="8743" y="6116"/>
                  </a:cubicBezTo>
                  <a:cubicBezTo>
                    <a:pt x="10800" y="4766"/>
                    <a:pt x="11571" y="3641"/>
                    <a:pt x="11957" y="2516"/>
                  </a:cubicBezTo>
                  <a:cubicBezTo>
                    <a:pt x="12343" y="1391"/>
                    <a:pt x="12343" y="266"/>
                    <a:pt x="11700" y="41"/>
                  </a:cubicBezTo>
                  <a:cubicBezTo>
                    <a:pt x="11057" y="-184"/>
                    <a:pt x="9771" y="491"/>
                    <a:pt x="8357" y="2854"/>
                  </a:cubicBezTo>
                  <a:cubicBezTo>
                    <a:pt x="6943" y="5216"/>
                    <a:pt x="5400" y="9266"/>
                    <a:pt x="4629" y="12416"/>
                  </a:cubicBezTo>
                  <a:cubicBezTo>
                    <a:pt x="3857" y="15566"/>
                    <a:pt x="3857" y="17816"/>
                    <a:pt x="4629" y="19279"/>
                  </a:cubicBezTo>
                  <a:cubicBezTo>
                    <a:pt x="5400" y="20741"/>
                    <a:pt x="6943" y="21416"/>
                    <a:pt x="9900" y="19954"/>
                  </a:cubicBezTo>
                  <a:cubicBezTo>
                    <a:pt x="12857" y="18491"/>
                    <a:pt x="17229" y="14891"/>
                    <a:pt x="21600" y="1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2823650" y="2744196"/>
              <a:ext cx="145257" cy="35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39" fill="norm" stroke="1" extrusionOk="0">
                  <a:moveTo>
                    <a:pt x="4579" y="1457"/>
                  </a:moveTo>
                  <a:cubicBezTo>
                    <a:pt x="4892" y="699"/>
                    <a:pt x="5205" y="-59"/>
                    <a:pt x="4892" y="4"/>
                  </a:cubicBezTo>
                  <a:cubicBezTo>
                    <a:pt x="4579" y="67"/>
                    <a:pt x="3640" y="952"/>
                    <a:pt x="2700" y="3225"/>
                  </a:cubicBezTo>
                  <a:cubicBezTo>
                    <a:pt x="1761" y="5499"/>
                    <a:pt x="822" y="9162"/>
                    <a:pt x="353" y="11941"/>
                  </a:cubicBezTo>
                  <a:cubicBezTo>
                    <a:pt x="-117" y="14720"/>
                    <a:pt x="-117" y="16615"/>
                    <a:pt x="353" y="18004"/>
                  </a:cubicBezTo>
                  <a:cubicBezTo>
                    <a:pt x="822" y="19394"/>
                    <a:pt x="1761" y="20278"/>
                    <a:pt x="3013" y="20783"/>
                  </a:cubicBezTo>
                  <a:cubicBezTo>
                    <a:pt x="4266" y="21288"/>
                    <a:pt x="5831" y="21415"/>
                    <a:pt x="7396" y="21099"/>
                  </a:cubicBezTo>
                  <a:cubicBezTo>
                    <a:pt x="8961" y="20783"/>
                    <a:pt x="10526" y="20025"/>
                    <a:pt x="11622" y="18825"/>
                  </a:cubicBezTo>
                  <a:cubicBezTo>
                    <a:pt x="12718" y="17625"/>
                    <a:pt x="13344" y="15983"/>
                    <a:pt x="13657" y="14846"/>
                  </a:cubicBezTo>
                  <a:cubicBezTo>
                    <a:pt x="13970" y="13709"/>
                    <a:pt x="13970" y="13078"/>
                    <a:pt x="13344" y="12573"/>
                  </a:cubicBezTo>
                  <a:cubicBezTo>
                    <a:pt x="12718" y="12067"/>
                    <a:pt x="11466" y="11688"/>
                    <a:pt x="10526" y="11815"/>
                  </a:cubicBezTo>
                  <a:cubicBezTo>
                    <a:pt x="9587" y="11941"/>
                    <a:pt x="8961" y="12573"/>
                    <a:pt x="9118" y="13141"/>
                  </a:cubicBezTo>
                  <a:cubicBezTo>
                    <a:pt x="9274" y="13709"/>
                    <a:pt x="10213" y="14215"/>
                    <a:pt x="12092" y="15036"/>
                  </a:cubicBezTo>
                  <a:cubicBezTo>
                    <a:pt x="13970" y="15857"/>
                    <a:pt x="16787" y="16994"/>
                    <a:pt x="18666" y="17878"/>
                  </a:cubicBezTo>
                  <a:cubicBezTo>
                    <a:pt x="20544" y="18762"/>
                    <a:pt x="21483" y="19394"/>
                    <a:pt x="21483" y="20025"/>
                  </a:cubicBezTo>
                  <a:cubicBezTo>
                    <a:pt x="21483" y="20657"/>
                    <a:pt x="20544" y="21288"/>
                    <a:pt x="19135" y="21415"/>
                  </a:cubicBezTo>
                  <a:cubicBezTo>
                    <a:pt x="17726" y="21541"/>
                    <a:pt x="15848" y="21162"/>
                    <a:pt x="13970" y="20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2994306" y="2914725"/>
              <a:ext cx="215901" cy="17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12951"/>
                  </a:moveTo>
                  <a:cubicBezTo>
                    <a:pt x="2965" y="10664"/>
                    <a:pt x="5929" y="8377"/>
                    <a:pt x="7835" y="6725"/>
                  </a:cubicBezTo>
                  <a:cubicBezTo>
                    <a:pt x="9741" y="5073"/>
                    <a:pt x="10588" y="4057"/>
                    <a:pt x="11012" y="2913"/>
                  </a:cubicBezTo>
                  <a:cubicBezTo>
                    <a:pt x="11435" y="1770"/>
                    <a:pt x="11435" y="499"/>
                    <a:pt x="10482" y="118"/>
                  </a:cubicBezTo>
                  <a:cubicBezTo>
                    <a:pt x="9529" y="-263"/>
                    <a:pt x="7624" y="245"/>
                    <a:pt x="6141" y="2151"/>
                  </a:cubicBezTo>
                  <a:cubicBezTo>
                    <a:pt x="4659" y="4057"/>
                    <a:pt x="3600" y="7361"/>
                    <a:pt x="3388" y="10283"/>
                  </a:cubicBezTo>
                  <a:cubicBezTo>
                    <a:pt x="3176" y="13205"/>
                    <a:pt x="3812" y="15746"/>
                    <a:pt x="5612" y="17652"/>
                  </a:cubicBezTo>
                  <a:cubicBezTo>
                    <a:pt x="7412" y="19558"/>
                    <a:pt x="10376" y="20829"/>
                    <a:pt x="13235" y="21083"/>
                  </a:cubicBezTo>
                  <a:cubicBezTo>
                    <a:pt x="16094" y="21337"/>
                    <a:pt x="18847" y="20575"/>
                    <a:pt x="21600" y="19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3458650" y="2944303"/>
              <a:ext cx="145257" cy="11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839" fill="norm" stroke="1" extrusionOk="0">
                  <a:moveTo>
                    <a:pt x="16787" y="11744"/>
                  </a:moveTo>
                  <a:cubicBezTo>
                    <a:pt x="16787" y="8334"/>
                    <a:pt x="16787" y="4923"/>
                    <a:pt x="16161" y="2650"/>
                  </a:cubicBezTo>
                  <a:cubicBezTo>
                    <a:pt x="15535" y="376"/>
                    <a:pt x="14283" y="-761"/>
                    <a:pt x="11779" y="565"/>
                  </a:cubicBezTo>
                  <a:cubicBezTo>
                    <a:pt x="9274" y="1892"/>
                    <a:pt x="5518" y="5681"/>
                    <a:pt x="3326" y="8523"/>
                  </a:cubicBezTo>
                  <a:cubicBezTo>
                    <a:pt x="1135" y="11365"/>
                    <a:pt x="509" y="13260"/>
                    <a:pt x="196" y="15155"/>
                  </a:cubicBezTo>
                  <a:cubicBezTo>
                    <a:pt x="-117" y="17050"/>
                    <a:pt x="-117" y="18944"/>
                    <a:pt x="666" y="19892"/>
                  </a:cubicBezTo>
                  <a:cubicBezTo>
                    <a:pt x="1448" y="20839"/>
                    <a:pt x="3013" y="20839"/>
                    <a:pt x="4422" y="20081"/>
                  </a:cubicBezTo>
                  <a:cubicBezTo>
                    <a:pt x="5831" y="19323"/>
                    <a:pt x="7083" y="17807"/>
                    <a:pt x="8492" y="15913"/>
                  </a:cubicBezTo>
                  <a:cubicBezTo>
                    <a:pt x="9900" y="14018"/>
                    <a:pt x="11466" y="11744"/>
                    <a:pt x="12561" y="11934"/>
                  </a:cubicBezTo>
                  <a:cubicBezTo>
                    <a:pt x="13657" y="12123"/>
                    <a:pt x="14283" y="14776"/>
                    <a:pt x="15692" y="16671"/>
                  </a:cubicBezTo>
                  <a:cubicBezTo>
                    <a:pt x="17100" y="18565"/>
                    <a:pt x="19292" y="19702"/>
                    <a:pt x="21483" y="2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3636555" y="2960382"/>
              <a:ext cx="88002" cy="11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838" fill="norm" stroke="1" extrusionOk="0">
                  <a:moveTo>
                    <a:pt x="15211" y="4475"/>
                  </a:moveTo>
                  <a:cubicBezTo>
                    <a:pt x="13668" y="2904"/>
                    <a:pt x="12125" y="1333"/>
                    <a:pt x="10068" y="547"/>
                  </a:cubicBezTo>
                  <a:cubicBezTo>
                    <a:pt x="8011" y="-238"/>
                    <a:pt x="5439" y="-238"/>
                    <a:pt x="3639" y="940"/>
                  </a:cubicBezTo>
                  <a:cubicBezTo>
                    <a:pt x="1839" y="2118"/>
                    <a:pt x="811" y="4475"/>
                    <a:pt x="296" y="6831"/>
                  </a:cubicBezTo>
                  <a:cubicBezTo>
                    <a:pt x="-218" y="9187"/>
                    <a:pt x="-218" y="11544"/>
                    <a:pt x="1582" y="14097"/>
                  </a:cubicBezTo>
                  <a:cubicBezTo>
                    <a:pt x="3382" y="16649"/>
                    <a:pt x="6982" y="19398"/>
                    <a:pt x="10582" y="20380"/>
                  </a:cubicBezTo>
                  <a:cubicBezTo>
                    <a:pt x="14182" y="21362"/>
                    <a:pt x="17782" y="20577"/>
                    <a:pt x="21382" y="19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3780997" y="2940991"/>
              <a:ext cx="83260" cy="11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422" fill="norm" stroke="1" extrusionOk="0">
                  <a:moveTo>
                    <a:pt x="14401" y="2222"/>
                  </a:moveTo>
                  <a:cubicBezTo>
                    <a:pt x="12294" y="1022"/>
                    <a:pt x="10186" y="-178"/>
                    <a:pt x="7816" y="22"/>
                  </a:cubicBezTo>
                  <a:cubicBezTo>
                    <a:pt x="5445" y="222"/>
                    <a:pt x="2811" y="1822"/>
                    <a:pt x="1230" y="4422"/>
                  </a:cubicBezTo>
                  <a:cubicBezTo>
                    <a:pt x="-350" y="7022"/>
                    <a:pt x="-877" y="10622"/>
                    <a:pt x="2547" y="13622"/>
                  </a:cubicBezTo>
                  <a:cubicBezTo>
                    <a:pt x="5972" y="16622"/>
                    <a:pt x="13347" y="19022"/>
                    <a:pt x="20723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3940456" y="2856287"/>
              <a:ext cx="227593" cy="39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50" fill="norm" stroke="1" extrusionOk="0">
                  <a:moveTo>
                    <a:pt x="0" y="6021"/>
                  </a:moveTo>
                  <a:cubicBezTo>
                    <a:pt x="1600" y="5204"/>
                    <a:pt x="3200" y="4387"/>
                    <a:pt x="4100" y="3686"/>
                  </a:cubicBezTo>
                  <a:cubicBezTo>
                    <a:pt x="5000" y="2986"/>
                    <a:pt x="5200" y="2402"/>
                    <a:pt x="4800" y="2227"/>
                  </a:cubicBezTo>
                  <a:cubicBezTo>
                    <a:pt x="4400" y="2052"/>
                    <a:pt x="3400" y="2285"/>
                    <a:pt x="2500" y="2986"/>
                  </a:cubicBezTo>
                  <a:cubicBezTo>
                    <a:pt x="1600" y="3686"/>
                    <a:pt x="800" y="4854"/>
                    <a:pt x="400" y="5729"/>
                  </a:cubicBezTo>
                  <a:cubicBezTo>
                    <a:pt x="0" y="6605"/>
                    <a:pt x="0" y="7189"/>
                    <a:pt x="400" y="7656"/>
                  </a:cubicBezTo>
                  <a:cubicBezTo>
                    <a:pt x="800" y="8123"/>
                    <a:pt x="1600" y="8473"/>
                    <a:pt x="2800" y="8356"/>
                  </a:cubicBezTo>
                  <a:cubicBezTo>
                    <a:pt x="4000" y="8240"/>
                    <a:pt x="5600" y="7656"/>
                    <a:pt x="6900" y="7189"/>
                  </a:cubicBezTo>
                  <a:cubicBezTo>
                    <a:pt x="8200" y="6722"/>
                    <a:pt x="9200" y="6372"/>
                    <a:pt x="9800" y="6488"/>
                  </a:cubicBezTo>
                  <a:cubicBezTo>
                    <a:pt x="10400" y="6605"/>
                    <a:pt x="10600" y="7189"/>
                    <a:pt x="11100" y="9174"/>
                  </a:cubicBezTo>
                  <a:cubicBezTo>
                    <a:pt x="11600" y="11159"/>
                    <a:pt x="12400" y="14545"/>
                    <a:pt x="12900" y="16646"/>
                  </a:cubicBezTo>
                  <a:cubicBezTo>
                    <a:pt x="13400" y="18748"/>
                    <a:pt x="13600" y="19565"/>
                    <a:pt x="13700" y="20266"/>
                  </a:cubicBezTo>
                  <a:cubicBezTo>
                    <a:pt x="13800" y="20966"/>
                    <a:pt x="13800" y="21550"/>
                    <a:pt x="13800" y="21550"/>
                  </a:cubicBezTo>
                  <a:cubicBezTo>
                    <a:pt x="13800" y="21550"/>
                    <a:pt x="13800" y="20966"/>
                    <a:pt x="13600" y="18398"/>
                  </a:cubicBezTo>
                  <a:cubicBezTo>
                    <a:pt x="13400" y="15829"/>
                    <a:pt x="13000" y="11275"/>
                    <a:pt x="12900" y="8006"/>
                  </a:cubicBezTo>
                  <a:cubicBezTo>
                    <a:pt x="12800" y="4737"/>
                    <a:pt x="13000" y="2752"/>
                    <a:pt x="13500" y="1585"/>
                  </a:cubicBezTo>
                  <a:cubicBezTo>
                    <a:pt x="14000" y="417"/>
                    <a:pt x="14800" y="67"/>
                    <a:pt x="15700" y="8"/>
                  </a:cubicBezTo>
                  <a:cubicBezTo>
                    <a:pt x="16600" y="-50"/>
                    <a:pt x="17600" y="184"/>
                    <a:pt x="18600" y="1001"/>
                  </a:cubicBezTo>
                  <a:cubicBezTo>
                    <a:pt x="19600" y="1818"/>
                    <a:pt x="20600" y="3219"/>
                    <a:pt x="21100" y="4212"/>
                  </a:cubicBezTo>
                  <a:cubicBezTo>
                    <a:pt x="21600" y="5204"/>
                    <a:pt x="21600" y="5788"/>
                    <a:pt x="21300" y="6313"/>
                  </a:cubicBezTo>
                  <a:cubicBezTo>
                    <a:pt x="21000" y="6839"/>
                    <a:pt x="20400" y="7306"/>
                    <a:pt x="19600" y="7598"/>
                  </a:cubicBezTo>
                  <a:cubicBezTo>
                    <a:pt x="18800" y="7889"/>
                    <a:pt x="17800" y="8006"/>
                    <a:pt x="16900" y="7656"/>
                  </a:cubicBezTo>
                  <a:cubicBezTo>
                    <a:pt x="16000" y="7306"/>
                    <a:pt x="15200" y="6488"/>
                    <a:pt x="14400" y="5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4207714" y="2705100"/>
              <a:ext cx="53237" cy="297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415" fill="norm" stroke="1" extrusionOk="0">
                  <a:moveTo>
                    <a:pt x="17227" y="0"/>
                  </a:moveTo>
                  <a:cubicBezTo>
                    <a:pt x="11412" y="4107"/>
                    <a:pt x="5596" y="8214"/>
                    <a:pt x="2689" y="11256"/>
                  </a:cubicBezTo>
                  <a:cubicBezTo>
                    <a:pt x="-219" y="14299"/>
                    <a:pt x="-219" y="16276"/>
                    <a:pt x="196" y="17721"/>
                  </a:cubicBezTo>
                  <a:cubicBezTo>
                    <a:pt x="612" y="19166"/>
                    <a:pt x="1443" y="20079"/>
                    <a:pt x="3935" y="20687"/>
                  </a:cubicBezTo>
                  <a:cubicBezTo>
                    <a:pt x="6427" y="21296"/>
                    <a:pt x="10581" y="21600"/>
                    <a:pt x="13904" y="21296"/>
                  </a:cubicBezTo>
                  <a:cubicBezTo>
                    <a:pt x="17227" y="20992"/>
                    <a:pt x="19719" y="20079"/>
                    <a:pt x="20550" y="19090"/>
                  </a:cubicBezTo>
                  <a:cubicBezTo>
                    <a:pt x="21381" y="18101"/>
                    <a:pt x="20550" y="17037"/>
                    <a:pt x="19719" y="15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4207641" y="2838450"/>
              <a:ext cx="158266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2493" y="21600"/>
                  </a:moveTo>
                  <a:cubicBezTo>
                    <a:pt x="1072" y="20571"/>
                    <a:pt x="-349" y="19543"/>
                    <a:pt x="77" y="18514"/>
                  </a:cubicBezTo>
                  <a:cubicBezTo>
                    <a:pt x="504" y="17486"/>
                    <a:pt x="2777" y="16457"/>
                    <a:pt x="6614" y="13371"/>
                  </a:cubicBezTo>
                  <a:cubicBezTo>
                    <a:pt x="10451" y="10286"/>
                    <a:pt x="15851" y="5143"/>
                    <a:pt x="212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4614501" y="2724150"/>
              <a:ext cx="200883" cy="29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62" fill="norm" stroke="1" extrusionOk="0">
                  <a:moveTo>
                    <a:pt x="6650" y="0"/>
                  </a:moveTo>
                  <a:cubicBezTo>
                    <a:pt x="6200" y="2282"/>
                    <a:pt x="5750" y="4563"/>
                    <a:pt x="5300" y="7606"/>
                  </a:cubicBezTo>
                  <a:cubicBezTo>
                    <a:pt x="4850" y="10648"/>
                    <a:pt x="4400" y="14451"/>
                    <a:pt x="3950" y="17037"/>
                  </a:cubicBezTo>
                  <a:cubicBezTo>
                    <a:pt x="3500" y="19623"/>
                    <a:pt x="3050" y="20992"/>
                    <a:pt x="2713" y="21296"/>
                  </a:cubicBezTo>
                  <a:cubicBezTo>
                    <a:pt x="2375" y="21600"/>
                    <a:pt x="2150" y="20839"/>
                    <a:pt x="1588" y="19470"/>
                  </a:cubicBezTo>
                  <a:cubicBezTo>
                    <a:pt x="1025" y="18101"/>
                    <a:pt x="125" y="16124"/>
                    <a:pt x="13" y="14831"/>
                  </a:cubicBezTo>
                  <a:cubicBezTo>
                    <a:pt x="-100" y="13538"/>
                    <a:pt x="575" y="12930"/>
                    <a:pt x="2150" y="12321"/>
                  </a:cubicBezTo>
                  <a:cubicBezTo>
                    <a:pt x="3725" y="11713"/>
                    <a:pt x="6200" y="11104"/>
                    <a:pt x="9125" y="9507"/>
                  </a:cubicBezTo>
                  <a:cubicBezTo>
                    <a:pt x="12050" y="7910"/>
                    <a:pt x="15425" y="5324"/>
                    <a:pt x="17563" y="3575"/>
                  </a:cubicBezTo>
                  <a:cubicBezTo>
                    <a:pt x="19700" y="1825"/>
                    <a:pt x="20600" y="913"/>
                    <a:pt x="21050" y="989"/>
                  </a:cubicBezTo>
                  <a:cubicBezTo>
                    <a:pt x="21500" y="1065"/>
                    <a:pt x="21500" y="2130"/>
                    <a:pt x="20713" y="4792"/>
                  </a:cubicBezTo>
                  <a:cubicBezTo>
                    <a:pt x="19925" y="7454"/>
                    <a:pt x="18350" y="11713"/>
                    <a:pt x="17900" y="14603"/>
                  </a:cubicBezTo>
                  <a:cubicBezTo>
                    <a:pt x="17450" y="17493"/>
                    <a:pt x="18125" y="19014"/>
                    <a:pt x="18800" y="20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4826017" y="2959100"/>
              <a:ext cx="70367" cy="8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59" fill="norm" stroke="1" extrusionOk="0">
                  <a:moveTo>
                    <a:pt x="8656" y="0"/>
                  </a:moveTo>
                  <a:cubicBezTo>
                    <a:pt x="6115" y="1580"/>
                    <a:pt x="3574" y="3161"/>
                    <a:pt x="1986" y="5795"/>
                  </a:cubicBezTo>
                  <a:cubicBezTo>
                    <a:pt x="397" y="8429"/>
                    <a:pt x="-238" y="12117"/>
                    <a:pt x="80" y="15278"/>
                  </a:cubicBezTo>
                  <a:cubicBezTo>
                    <a:pt x="397" y="18439"/>
                    <a:pt x="1668" y="21073"/>
                    <a:pt x="4844" y="21337"/>
                  </a:cubicBezTo>
                  <a:cubicBezTo>
                    <a:pt x="8021" y="21600"/>
                    <a:pt x="13103" y="19493"/>
                    <a:pt x="16280" y="17122"/>
                  </a:cubicBezTo>
                  <a:cubicBezTo>
                    <a:pt x="19456" y="14751"/>
                    <a:pt x="20727" y="12117"/>
                    <a:pt x="21044" y="9483"/>
                  </a:cubicBezTo>
                  <a:cubicBezTo>
                    <a:pt x="21362" y="6849"/>
                    <a:pt x="20727" y="4215"/>
                    <a:pt x="18186" y="2634"/>
                  </a:cubicBezTo>
                  <a:cubicBezTo>
                    <a:pt x="15644" y="1054"/>
                    <a:pt x="11197" y="527"/>
                    <a:pt x="8021" y="1317"/>
                  </a:cubicBezTo>
                  <a:cubicBezTo>
                    <a:pt x="4844" y="2107"/>
                    <a:pt x="2938" y="4215"/>
                    <a:pt x="1033" y="6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5007256" y="302260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66956" y="3748932"/>
              <a:ext cx="292101" cy="58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21511"/>
                  </a:moveTo>
                  <a:cubicBezTo>
                    <a:pt x="1409" y="19034"/>
                    <a:pt x="2817" y="16556"/>
                    <a:pt x="4383" y="13963"/>
                  </a:cubicBezTo>
                  <a:cubicBezTo>
                    <a:pt x="5948" y="11369"/>
                    <a:pt x="7670" y="8659"/>
                    <a:pt x="9470" y="6376"/>
                  </a:cubicBezTo>
                  <a:cubicBezTo>
                    <a:pt x="11270" y="4092"/>
                    <a:pt x="13148" y="2234"/>
                    <a:pt x="14478" y="1188"/>
                  </a:cubicBezTo>
                  <a:cubicBezTo>
                    <a:pt x="15809" y="143"/>
                    <a:pt x="16591" y="-89"/>
                    <a:pt x="16983" y="27"/>
                  </a:cubicBezTo>
                  <a:cubicBezTo>
                    <a:pt x="17374" y="143"/>
                    <a:pt x="17374" y="608"/>
                    <a:pt x="17452" y="2272"/>
                  </a:cubicBezTo>
                  <a:cubicBezTo>
                    <a:pt x="17530" y="3937"/>
                    <a:pt x="17687" y="6801"/>
                    <a:pt x="18078" y="9588"/>
                  </a:cubicBezTo>
                  <a:cubicBezTo>
                    <a:pt x="18470" y="12376"/>
                    <a:pt x="19096" y="15085"/>
                    <a:pt x="19722" y="16672"/>
                  </a:cubicBezTo>
                  <a:cubicBezTo>
                    <a:pt x="20348" y="18259"/>
                    <a:pt x="20974" y="18724"/>
                    <a:pt x="21600" y="19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160089" y="4070350"/>
              <a:ext cx="243418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186" y="21600"/>
                  </a:moveTo>
                  <a:cubicBezTo>
                    <a:pt x="0" y="18000"/>
                    <a:pt x="-186" y="14400"/>
                    <a:pt x="373" y="12086"/>
                  </a:cubicBezTo>
                  <a:cubicBezTo>
                    <a:pt x="931" y="9771"/>
                    <a:pt x="2235" y="8743"/>
                    <a:pt x="5866" y="6943"/>
                  </a:cubicBezTo>
                  <a:cubicBezTo>
                    <a:pt x="9497" y="5143"/>
                    <a:pt x="15455" y="2571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454306" y="3992154"/>
              <a:ext cx="171451" cy="25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13" fill="norm" stroke="1" extrusionOk="0">
                  <a:moveTo>
                    <a:pt x="21337" y="167"/>
                  </a:moveTo>
                  <a:cubicBezTo>
                    <a:pt x="16332" y="-10"/>
                    <a:pt x="11327" y="-187"/>
                    <a:pt x="7508" y="433"/>
                  </a:cubicBezTo>
                  <a:cubicBezTo>
                    <a:pt x="3688" y="1052"/>
                    <a:pt x="1054" y="2469"/>
                    <a:pt x="396" y="4062"/>
                  </a:cubicBezTo>
                  <a:cubicBezTo>
                    <a:pt x="-263" y="5656"/>
                    <a:pt x="1054" y="7426"/>
                    <a:pt x="3688" y="8843"/>
                  </a:cubicBezTo>
                  <a:cubicBezTo>
                    <a:pt x="6322" y="10259"/>
                    <a:pt x="10274" y="11321"/>
                    <a:pt x="12776" y="12118"/>
                  </a:cubicBezTo>
                  <a:cubicBezTo>
                    <a:pt x="15278" y="12915"/>
                    <a:pt x="16332" y="13446"/>
                    <a:pt x="16991" y="14154"/>
                  </a:cubicBezTo>
                  <a:cubicBezTo>
                    <a:pt x="17649" y="14862"/>
                    <a:pt x="17913" y="15747"/>
                    <a:pt x="16859" y="16898"/>
                  </a:cubicBezTo>
                  <a:cubicBezTo>
                    <a:pt x="15805" y="18049"/>
                    <a:pt x="13435" y="19465"/>
                    <a:pt x="10405" y="20262"/>
                  </a:cubicBezTo>
                  <a:cubicBezTo>
                    <a:pt x="7376" y="21059"/>
                    <a:pt x="3688" y="21236"/>
                    <a:pt x="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673589" y="3926808"/>
              <a:ext cx="119617" cy="31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225" fill="norm" stroke="1" extrusionOk="0">
                  <a:moveTo>
                    <a:pt x="16431" y="4095"/>
                  </a:moveTo>
                  <a:cubicBezTo>
                    <a:pt x="17847" y="2674"/>
                    <a:pt x="19264" y="1253"/>
                    <a:pt x="18732" y="543"/>
                  </a:cubicBezTo>
                  <a:cubicBezTo>
                    <a:pt x="18201" y="-168"/>
                    <a:pt x="15723" y="-168"/>
                    <a:pt x="12005" y="471"/>
                  </a:cubicBezTo>
                  <a:cubicBezTo>
                    <a:pt x="8287" y="1111"/>
                    <a:pt x="3329" y="2390"/>
                    <a:pt x="1205" y="3882"/>
                  </a:cubicBezTo>
                  <a:cubicBezTo>
                    <a:pt x="-920" y="5374"/>
                    <a:pt x="-212" y="7079"/>
                    <a:pt x="3152" y="8785"/>
                  </a:cubicBezTo>
                  <a:cubicBezTo>
                    <a:pt x="6516" y="10490"/>
                    <a:pt x="12536" y="12195"/>
                    <a:pt x="16077" y="13687"/>
                  </a:cubicBezTo>
                  <a:cubicBezTo>
                    <a:pt x="19618" y="15179"/>
                    <a:pt x="20680" y="16458"/>
                    <a:pt x="19618" y="17737"/>
                  </a:cubicBezTo>
                  <a:cubicBezTo>
                    <a:pt x="18555" y="19016"/>
                    <a:pt x="15369" y="20295"/>
                    <a:pt x="12536" y="20864"/>
                  </a:cubicBezTo>
                  <a:cubicBezTo>
                    <a:pt x="9703" y="21432"/>
                    <a:pt x="7224" y="21290"/>
                    <a:pt x="6162" y="20721"/>
                  </a:cubicBezTo>
                  <a:cubicBezTo>
                    <a:pt x="5100" y="20153"/>
                    <a:pt x="5454" y="19158"/>
                    <a:pt x="5808" y="18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860706" y="3968750"/>
              <a:ext cx="387351" cy="19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0"/>
                  </a:moveTo>
                  <a:cubicBezTo>
                    <a:pt x="118" y="5165"/>
                    <a:pt x="236" y="10330"/>
                    <a:pt x="354" y="13500"/>
                  </a:cubicBezTo>
                  <a:cubicBezTo>
                    <a:pt x="472" y="16670"/>
                    <a:pt x="590" y="17843"/>
                    <a:pt x="885" y="18783"/>
                  </a:cubicBezTo>
                  <a:cubicBezTo>
                    <a:pt x="1180" y="19722"/>
                    <a:pt x="1652" y="20426"/>
                    <a:pt x="2361" y="19839"/>
                  </a:cubicBezTo>
                  <a:cubicBezTo>
                    <a:pt x="3069" y="19252"/>
                    <a:pt x="4013" y="17374"/>
                    <a:pt x="4839" y="15261"/>
                  </a:cubicBezTo>
                  <a:cubicBezTo>
                    <a:pt x="5666" y="13148"/>
                    <a:pt x="6374" y="10800"/>
                    <a:pt x="6787" y="9039"/>
                  </a:cubicBezTo>
                  <a:cubicBezTo>
                    <a:pt x="7200" y="7278"/>
                    <a:pt x="7318" y="6104"/>
                    <a:pt x="7318" y="6104"/>
                  </a:cubicBezTo>
                  <a:cubicBezTo>
                    <a:pt x="7318" y="6104"/>
                    <a:pt x="7200" y="7278"/>
                    <a:pt x="7023" y="9509"/>
                  </a:cubicBezTo>
                  <a:cubicBezTo>
                    <a:pt x="6846" y="11739"/>
                    <a:pt x="6610" y="15026"/>
                    <a:pt x="6551" y="17257"/>
                  </a:cubicBezTo>
                  <a:cubicBezTo>
                    <a:pt x="6492" y="19487"/>
                    <a:pt x="6610" y="20661"/>
                    <a:pt x="6964" y="21130"/>
                  </a:cubicBezTo>
                  <a:cubicBezTo>
                    <a:pt x="7318" y="21600"/>
                    <a:pt x="7908" y="21365"/>
                    <a:pt x="8380" y="20543"/>
                  </a:cubicBezTo>
                  <a:cubicBezTo>
                    <a:pt x="8852" y="19722"/>
                    <a:pt x="9207" y="18313"/>
                    <a:pt x="9443" y="17022"/>
                  </a:cubicBezTo>
                  <a:cubicBezTo>
                    <a:pt x="9679" y="15730"/>
                    <a:pt x="9797" y="14557"/>
                    <a:pt x="10092" y="13500"/>
                  </a:cubicBezTo>
                  <a:cubicBezTo>
                    <a:pt x="10387" y="12443"/>
                    <a:pt x="10859" y="11504"/>
                    <a:pt x="11213" y="11857"/>
                  </a:cubicBezTo>
                  <a:cubicBezTo>
                    <a:pt x="11567" y="12209"/>
                    <a:pt x="11803" y="13852"/>
                    <a:pt x="12098" y="14204"/>
                  </a:cubicBezTo>
                  <a:cubicBezTo>
                    <a:pt x="12393" y="14557"/>
                    <a:pt x="12748" y="13617"/>
                    <a:pt x="13043" y="12561"/>
                  </a:cubicBezTo>
                  <a:cubicBezTo>
                    <a:pt x="13338" y="11504"/>
                    <a:pt x="13574" y="10330"/>
                    <a:pt x="13869" y="9274"/>
                  </a:cubicBezTo>
                  <a:cubicBezTo>
                    <a:pt x="14164" y="8217"/>
                    <a:pt x="14518" y="7278"/>
                    <a:pt x="14813" y="7396"/>
                  </a:cubicBezTo>
                  <a:cubicBezTo>
                    <a:pt x="15108" y="7513"/>
                    <a:pt x="15344" y="8687"/>
                    <a:pt x="15816" y="8804"/>
                  </a:cubicBezTo>
                  <a:cubicBezTo>
                    <a:pt x="16289" y="8922"/>
                    <a:pt x="16997" y="7983"/>
                    <a:pt x="17528" y="8100"/>
                  </a:cubicBezTo>
                  <a:cubicBezTo>
                    <a:pt x="18059" y="8217"/>
                    <a:pt x="18413" y="9391"/>
                    <a:pt x="18826" y="11387"/>
                  </a:cubicBezTo>
                  <a:cubicBezTo>
                    <a:pt x="19239" y="13383"/>
                    <a:pt x="19711" y="16200"/>
                    <a:pt x="20184" y="17726"/>
                  </a:cubicBezTo>
                  <a:cubicBezTo>
                    <a:pt x="20656" y="19252"/>
                    <a:pt x="21128" y="19487"/>
                    <a:pt x="2160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1321627" y="3994150"/>
              <a:ext cx="105362" cy="403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457" fill="norm" stroke="1" extrusionOk="0">
                  <a:moveTo>
                    <a:pt x="5608" y="0"/>
                  </a:moveTo>
                  <a:cubicBezTo>
                    <a:pt x="5185" y="2700"/>
                    <a:pt x="4761" y="5400"/>
                    <a:pt x="4973" y="8438"/>
                  </a:cubicBezTo>
                  <a:cubicBezTo>
                    <a:pt x="5185" y="11475"/>
                    <a:pt x="6032" y="14850"/>
                    <a:pt x="6455" y="16875"/>
                  </a:cubicBezTo>
                  <a:cubicBezTo>
                    <a:pt x="6879" y="18900"/>
                    <a:pt x="6879" y="19575"/>
                    <a:pt x="6244" y="20250"/>
                  </a:cubicBezTo>
                  <a:cubicBezTo>
                    <a:pt x="5608" y="20925"/>
                    <a:pt x="4338" y="21600"/>
                    <a:pt x="3279" y="21431"/>
                  </a:cubicBezTo>
                  <a:cubicBezTo>
                    <a:pt x="2220" y="21262"/>
                    <a:pt x="1373" y="20250"/>
                    <a:pt x="738" y="17831"/>
                  </a:cubicBezTo>
                  <a:cubicBezTo>
                    <a:pt x="103" y="15413"/>
                    <a:pt x="-321" y="11587"/>
                    <a:pt x="314" y="9000"/>
                  </a:cubicBezTo>
                  <a:cubicBezTo>
                    <a:pt x="950" y="6412"/>
                    <a:pt x="2644" y="5062"/>
                    <a:pt x="4126" y="4106"/>
                  </a:cubicBezTo>
                  <a:cubicBezTo>
                    <a:pt x="5608" y="3150"/>
                    <a:pt x="6879" y="2587"/>
                    <a:pt x="8785" y="2362"/>
                  </a:cubicBezTo>
                  <a:cubicBezTo>
                    <a:pt x="10691" y="2138"/>
                    <a:pt x="13232" y="2250"/>
                    <a:pt x="15773" y="2869"/>
                  </a:cubicBezTo>
                  <a:cubicBezTo>
                    <a:pt x="18314" y="3487"/>
                    <a:pt x="20855" y="4613"/>
                    <a:pt x="21067" y="5962"/>
                  </a:cubicBezTo>
                  <a:cubicBezTo>
                    <a:pt x="21279" y="7312"/>
                    <a:pt x="19161" y="8888"/>
                    <a:pt x="17044" y="9788"/>
                  </a:cubicBezTo>
                  <a:cubicBezTo>
                    <a:pt x="14926" y="10687"/>
                    <a:pt x="12808" y="10912"/>
                    <a:pt x="11750" y="10687"/>
                  </a:cubicBezTo>
                  <a:cubicBezTo>
                    <a:pt x="10691" y="10462"/>
                    <a:pt x="10691" y="9788"/>
                    <a:pt x="10691" y="9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1544389" y="3754966"/>
              <a:ext cx="192618" cy="36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5222" y="1748"/>
                  </a:moveTo>
                  <a:cubicBezTo>
                    <a:pt x="6884" y="874"/>
                    <a:pt x="8545" y="0"/>
                    <a:pt x="9495" y="0"/>
                  </a:cubicBezTo>
                  <a:cubicBezTo>
                    <a:pt x="10444" y="0"/>
                    <a:pt x="10681" y="874"/>
                    <a:pt x="9969" y="3309"/>
                  </a:cubicBezTo>
                  <a:cubicBezTo>
                    <a:pt x="9257" y="5743"/>
                    <a:pt x="7596" y="9739"/>
                    <a:pt x="6646" y="12798"/>
                  </a:cubicBezTo>
                  <a:cubicBezTo>
                    <a:pt x="5697" y="15857"/>
                    <a:pt x="5459" y="17979"/>
                    <a:pt x="5341" y="19353"/>
                  </a:cubicBezTo>
                  <a:cubicBezTo>
                    <a:pt x="5222" y="20726"/>
                    <a:pt x="5222" y="21350"/>
                    <a:pt x="5697" y="21475"/>
                  </a:cubicBezTo>
                  <a:cubicBezTo>
                    <a:pt x="6171" y="21600"/>
                    <a:pt x="7121" y="21225"/>
                    <a:pt x="7596" y="20351"/>
                  </a:cubicBezTo>
                  <a:cubicBezTo>
                    <a:pt x="8070" y="19477"/>
                    <a:pt x="8070" y="18104"/>
                    <a:pt x="7121" y="16980"/>
                  </a:cubicBezTo>
                  <a:cubicBezTo>
                    <a:pt x="6171" y="15857"/>
                    <a:pt x="4273" y="14983"/>
                    <a:pt x="2730" y="14483"/>
                  </a:cubicBezTo>
                  <a:cubicBezTo>
                    <a:pt x="1187" y="13984"/>
                    <a:pt x="0" y="13859"/>
                    <a:pt x="0" y="13734"/>
                  </a:cubicBezTo>
                  <a:cubicBezTo>
                    <a:pt x="0" y="13609"/>
                    <a:pt x="1187" y="13484"/>
                    <a:pt x="3204" y="13422"/>
                  </a:cubicBezTo>
                  <a:cubicBezTo>
                    <a:pt x="5222" y="13360"/>
                    <a:pt x="8070" y="13360"/>
                    <a:pt x="10088" y="13734"/>
                  </a:cubicBezTo>
                  <a:cubicBezTo>
                    <a:pt x="12105" y="14109"/>
                    <a:pt x="13292" y="14858"/>
                    <a:pt x="14123" y="15545"/>
                  </a:cubicBezTo>
                  <a:cubicBezTo>
                    <a:pt x="14954" y="16231"/>
                    <a:pt x="15429" y="16855"/>
                    <a:pt x="15429" y="17542"/>
                  </a:cubicBezTo>
                  <a:cubicBezTo>
                    <a:pt x="15429" y="18229"/>
                    <a:pt x="14954" y="18978"/>
                    <a:pt x="14598" y="18978"/>
                  </a:cubicBezTo>
                  <a:cubicBezTo>
                    <a:pt x="14242" y="18978"/>
                    <a:pt x="14004" y="18229"/>
                    <a:pt x="14123" y="17168"/>
                  </a:cubicBezTo>
                  <a:cubicBezTo>
                    <a:pt x="14242" y="16106"/>
                    <a:pt x="14716" y="14733"/>
                    <a:pt x="15903" y="13672"/>
                  </a:cubicBezTo>
                  <a:cubicBezTo>
                    <a:pt x="17090" y="12610"/>
                    <a:pt x="18989" y="11861"/>
                    <a:pt x="20057" y="11487"/>
                  </a:cubicBezTo>
                  <a:cubicBezTo>
                    <a:pt x="21125" y="11112"/>
                    <a:pt x="21363" y="11112"/>
                    <a:pt x="21600" y="1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1764777" y="3943350"/>
              <a:ext cx="99230" cy="11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236" fill="norm" stroke="1" extrusionOk="0">
                  <a:moveTo>
                    <a:pt x="15696" y="0"/>
                  </a:moveTo>
                  <a:cubicBezTo>
                    <a:pt x="11196" y="2000"/>
                    <a:pt x="6696" y="4000"/>
                    <a:pt x="3771" y="5800"/>
                  </a:cubicBezTo>
                  <a:cubicBezTo>
                    <a:pt x="846" y="7600"/>
                    <a:pt x="-504" y="9200"/>
                    <a:pt x="171" y="11800"/>
                  </a:cubicBezTo>
                  <a:cubicBezTo>
                    <a:pt x="846" y="14400"/>
                    <a:pt x="3546" y="18000"/>
                    <a:pt x="6696" y="19800"/>
                  </a:cubicBezTo>
                  <a:cubicBezTo>
                    <a:pt x="9846" y="21600"/>
                    <a:pt x="13446" y="21600"/>
                    <a:pt x="15921" y="20400"/>
                  </a:cubicBezTo>
                  <a:cubicBezTo>
                    <a:pt x="18396" y="19200"/>
                    <a:pt x="19746" y="16800"/>
                    <a:pt x="21096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1902106" y="3917950"/>
              <a:ext cx="116818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fill="norm" stroke="1" extrusionOk="0">
                  <a:moveTo>
                    <a:pt x="0" y="0"/>
                  </a:moveTo>
                  <a:cubicBezTo>
                    <a:pt x="771" y="3497"/>
                    <a:pt x="1543" y="6994"/>
                    <a:pt x="2121" y="9360"/>
                  </a:cubicBezTo>
                  <a:cubicBezTo>
                    <a:pt x="2700" y="11726"/>
                    <a:pt x="3086" y="12960"/>
                    <a:pt x="3664" y="13063"/>
                  </a:cubicBezTo>
                  <a:cubicBezTo>
                    <a:pt x="4243" y="13166"/>
                    <a:pt x="5014" y="12137"/>
                    <a:pt x="6171" y="10491"/>
                  </a:cubicBezTo>
                  <a:cubicBezTo>
                    <a:pt x="7329" y="8846"/>
                    <a:pt x="8871" y="6583"/>
                    <a:pt x="10414" y="5040"/>
                  </a:cubicBezTo>
                  <a:cubicBezTo>
                    <a:pt x="11957" y="3497"/>
                    <a:pt x="13500" y="2674"/>
                    <a:pt x="15236" y="2263"/>
                  </a:cubicBezTo>
                  <a:cubicBezTo>
                    <a:pt x="16971" y="1851"/>
                    <a:pt x="18900" y="1851"/>
                    <a:pt x="20057" y="2366"/>
                  </a:cubicBezTo>
                  <a:cubicBezTo>
                    <a:pt x="21214" y="2880"/>
                    <a:pt x="21600" y="3909"/>
                    <a:pt x="21021" y="7200"/>
                  </a:cubicBezTo>
                  <a:cubicBezTo>
                    <a:pt x="20443" y="10491"/>
                    <a:pt x="18900" y="16046"/>
                    <a:pt x="173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632106" y="4219314"/>
              <a:ext cx="1066801" cy="13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21475"/>
                  </a:moveTo>
                  <a:cubicBezTo>
                    <a:pt x="1200" y="20146"/>
                    <a:pt x="2400" y="18817"/>
                    <a:pt x="3729" y="16989"/>
                  </a:cubicBezTo>
                  <a:cubicBezTo>
                    <a:pt x="5057" y="15161"/>
                    <a:pt x="6514" y="12835"/>
                    <a:pt x="8121" y="10177"/>
                  </a:cubicBezTo>
                  <a:cubicBezTo>
                    <a:pt x="9729" y="7518"/>
                    <a:pt x="11486" y="4527"/>
                    <a:pt x="13179" y="2700"/>
                  </a:cubicBezTo>
                  <a:cubicBezTo>
                    <a:pt x="14871" y="872"/>
                    <a:pt x="16500" y="207"/>
                    <a:pt x="17679" y="41"/>
                  </a:cubicBezTo>
                  <a:cubicBezTo>
                    <a:pt x="18857" y="-125"/>
                    <a:pt x="19586" y="207"/>
                    <a:pt x="20164" y="1204"/>
                  </a:cubicBezTo>
                  <a:cubicBezTo>
                    <a:pt x="20743" y="2201"/>
                    <a:pt x="21171" y="3863"/>
                    <a:pt x="21600" y="5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1140106" y="4267200"/>
              <a:ext cx="6667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69" y="20160"/>
                    <a:pt x="4937" y="18720"/>
                    <a:pt x="7577" y="16200"/>
                  </a:cubicBezTo>
                  <a:cubicBezTo>
                    <a:pt x="10217" y="13680"/>
                    <a:pt x="13029" y="10080"/>
                    <a:pt x="15394" y="7200"/>
                  </a:cubicBezTo>
                  <a:cubicBezTo>
                    <a:pt x="17760" y="4320"/>
                    <a:pt x="1968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2118006" y="3937000"/>
              <a:ext cx="31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2162456" y="41402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2727626" y="4023454"/>
              <a:ext cx="482581" cy="16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131" fill="norm" stroke="1" extrusionOk="0">
                  <a:moveTo>
                    <a:pt x="5634" y="1932"/>
                  </a:moveTo>
                  <a:cubicBezTo>
                    <a:pt x="5915" y="852"/>
                    <a:pt x="6197" y="-228"/>
                    <a:pt x="6385" y="42"/>
                  </a:cubicBezTo>
                  <a:cubicBezTo>
                    <a:pt x="6573" y="312"/>
                    <a:pt x="6667" y="1932"/>
                    <a:pt x="6667" y="5172"/>
                  </a:cubicBezTo>
                  <a:cubicBezTo>
                    <a:pt x="6667" y="8412"/>
                    <a:pt x="6573" y="13272"/>
                    <a:pt x="6103" y="16512"/>
                  </a:cubicBezTo>
                  <a:cubicBezTo>
                    <a:pt x="5634" y="19752"/>
                    <a:pt x="4788" y="21372"/>
                    <a:pt x="3708" y="21102"/>
                  </a:cubicBezTo>
                  <a:cubicBezTo>
                    <a:pt x="2628" y="20832"/>
                    <a:pt x="1314" y="18672"/>
                    <a:pt x="609" y="16782"/>
                  </a:cubicBezTo>
                  <a:cubicBezTo>
                    <a:pt x="-95" y="14892"/>
                    <a:pt x="-189" y="13272"/>
                    <a:pt x="328" y="11652"/>
                  </a:cubicBezTo>
                  <a:cubicBezTo>
                    <a:pt x="844" y="10032"/>
                    <a:pt x="1971" y="8412"/>
                    <a:pt x="4037" y="6522"/>
                  </a:cubicBezTo>
                  <a:cubicBezTo>
                    <a:pt x="6103" y="4632"/>
                    <a:pt x="9108" y="2472"/>
                    <a:pt x="12161" y="1527"/>
                  </a:cubicBezTo>
                  <a:cubicBezTo>
                    <a:pt x="15213" y="582"/>
                    <a:pt x="18312" y="852"/>
                    <a:pt x="21411" y="1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3743606" y="4062868"/>
              <a:ext cx="12701" cy="8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5149"/>
                  </a:moveTo>
                  <a:cubicBezTo>
                    <a:pt x="18000" y="2449"/>
                    <a:pt x="14400" y="-251"/>
                    <a:pt x="10800" y="19"/>
                  </a:cubicBezTo>
                  <a:cubicBezTo>
                    <a:pt x="7200" y="289"/>
                    <a:pt x="3600" y="3529"/>
                    <a:pt x="1800" y="7579"/>
                  </a:cubicBezTo>
                  <a:cubicBezTo>
                    <a:pt x="0" y="11629"/>
                    <a:pt x="0" y="16489"/>
                    <a:pt x="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3724556" y="398145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3825025" y="3938647"/>
              <a:ext cx="106830" cy="18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299" fill="norm" stroke="1" extrusionOk="0">
                  <a:moveTo>
                    <a:pt x="17669" y="2693"/>
                  </a:moveTo>
                  <a:cubicBezTo>
                    <a:pt x="16422" y="1733"/>
                    <a:pt x="15176" y="773"/>
                    <a:pt x="12892" y="293"/>
                  </a:cubicBezTo>
                  <a:cubicBezTo>
                    <a:pt x="10607" y="-187"/>
                    <a:pt x="7284" y="-187"/>
                    <a:pt x="4584" y="1133"/>
                  </a:cubicBezTo>
                  <a:cubicBezTo>
                    <a:pt x="1884" y="2453"/>
                    <a:pt x="-193" y="5093"/>
                    <a:pt x="15" y="6773"/>
                  </a:cubicBezTo>
                  <a:cubicBezTo>
                    <a:pt x="222" y="8453"/>
                    <a:pt x="2715" y="9173"/>
                    <a:pt x="6661" y="10493"/>
                  </a:cubicBezTo>
                  <a:cubicBezTo>
                    <a:pt x="10607" y="11813"/>
                    <a:pt x="16007" y="13733"/>
                    <a:pt x="18707" y="15293"/>
                  </a:cubicBezTo>
                  <a:cubicBezTo>
                    <a:pt x="21407" y="16853"/>
                    <a:pt x="21407" y="18053"/>
                    <a:pt x="20161" y="19013"/>
                  </a:cubicBezTo>
                  <a:cubicBezTo>
                    <a:pt x="18915" y="19973"/>
                    <a:pt x="16422" y="20693"/>
                    <a:pt x="13515" y="21053"/>
                  </a:cubicBezTo>
                  <a:cubicBezTo>
                    <a:pt x="10607" y="21413"/>
                    <a:pt x="7284" y="21413"/>
                    <a:pt x="6038" y="20813"/>
                  </a:cubicBezTo>
                  <a:cubicBezTo>
                    <a:pt x="4792" y="20213"/>
                    <a:pt x="5622" y="19013"/>
                    <a:pt x="6453" y="17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4345127" y="3797300"/>
              <a:ext cx="141430" cy="34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38" fill="norm" stroke="1" extrusionOk="0">
                  <a:moveTo>
                    <a:pt x="5977" y="0"/>
                  </a:moveTo>
                  <a:cubicBezTo>
                    <a:pt x="5342" y="4506"/>
                    <a:pt x="4706" y="9011"/>
                    <a:pt x="4230" y="12390"/>
                  </a:cubicBezTo>
                  <a:cubicBezTo>
                    <a:pt x="3753" y="15769"/>
                    <a:pt x="3436" y="18022"/>
                    <a:pt x="2800" y="19480"/>
                  </a:cubicBezTo>
                  <a:cubicBezTo>
                    <a:pt x="2165" y="20937"/>
                    <a:pt x="1212" y="21600"/>
                    <a:pt x="577" y="21534"/>
                  </a:cubicBezTo>
                  <a:cubicBezTo>
                    <a:pt x="-58" y="21467"/>
                    <a:pt x="-376" y="20672"/>
                    <a:pt x="736" y="18685"/>
                  </a:cubicBezTo>
                  <a:cubicBezTo>
                    <a:pt x="1848" y="16697"/>
                    <a:pt x="4389" y="13517"/>
                    <a:pt x="6771" y="11396"/>
                  </a:cubicBezTo>
                  <a:cubicBezTo>
                    <a:pt x="9153" y="9276"/>
                    <a:pt x="11377" y="8216"/>
                    <a:pt x="13283" y="7620"/>
                  </a:cubicBezTo>
                  <a:cubicBezTo>
                    <a:pt x="15189" y="7023"/>
                    <a:pt x="16777" y="6891"/>
                    <a:pt x="17889" y="7222"/>
                  </a:cubicBezTo>
                  <a:cubicBezTo>
                    <a:pt x="19000" y="7553"/>
                    <a:pt x="19636" y="8348"/>
                    <a:pt x="19477" y="9475"/>
                  </a:cubicBezTo>
                  <a:cubicBezTo>
                    <a:pt x="19318" y="10601"/>
                    <a:pt x="18365" y="12059"/>
                    <a:pt x="16459" y="13185"/>
                  </a:cubicBezTo>
                  <a:cubicBezTo>
                    <a:pt x="14553" y="14312"/>
                    <a:pt x="11695" y="15107"/>
                    <a:pt x="8995" y="15703"/>
                  </a:cubicBezTo>
                  <a:cubicBezTo>
                    <a:pt x="6295" y="16299"/>
                    <a:pt x="3753" y="16697"/>
                    <a:pt x="3118" y="17094"/>
                  </a:cubicBezTo>
                  <a:cubicBezTo>
                    <a:pt x="2483" y="17492"/>
                    <a:pt x="3753" y="17890"/>
                    <a:pt x="7089" y="18420"/>
                  </a:cubicBezTo>
                  <a:cubicBezTo>
                    <a:pt x="10424" y="18950"/>
                    <a:pt x="15824" y="19612"/>
                    <a:pt x="21224" y="20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4562756" y="3949700"/>
              <a:ext cx="1016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8064"/>
                    <a:pt x="0" y="16128"/>
                    <a:pt x="225" y="17568"/>
                  </a:cubicBezTo>
                  <a:cubicBezTo>
                    <a:pt x="450" y="19008"/>
                    <a:pt x="900" y="13824"/>
                    <a:pt x="1800" y="10512"/>
                  </a:cubicBezTo>
                  <a:cubicBezTo>
                    <a:pt x="2700" y="7200"/>
                    <a:pt x="4050" y="5760"/>
                    <a:pt x="5625" y="5472"/>
                  </a:cubicBezTo>
                  <a:cubicBezTo>
                    <a:pt x="7200" y="5184"/>
                    <a:pt x="9000" y="6048"/>
                    <a:pt x="11700" y="8928"/>
                  </a:cubicBezTo>
                  <a:cubicBezTo>
                    <a:pt x="14400" y="11808"/>
                    <a:pt x="18000" y="167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4710543" y="3995869"/>
              <a:ext cx="92231" cy="12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0819" fill="norm" stroke="1" extrusionOk="0">
                  <a:moveTo>
                    <a:pt x="12566" y="4096"/>
                  </a:moveTo>
                  <a:cubicBezTo>
                    <a:pt x="12566" y="2266"/>
                    <a:pt x="12566" y="435"/>
                    <a:pt x="11606" y="69"/>
                  </a:cubicBezTo>
                  <a:cubicBezTo>
                    <a:pt x="10646" y="-297"/>
                    <a:pt x="8726" y="801"/>
                    <a:pt x="6566" y="3364"/>
                  </a:cubicBezTo>
                  <a:cubicBezTo>
                    <a:pt x="4406" y="5927"/>
                    <a:pt x="2006" y="9954"/>
                    <a:pt x="806" y="13066"/>
                  </a:cubicBezTo>
                  <a:cubicBezTo>
                    <a:pt x="-394" y="16178"/>
                    <a:pt x="-394" y="18374"/>
                    <a:pt x="1766" y="19656"/>
                  </a:cubicBezTo>
                  <a:cubicBezTo>
                    <a:pt x="3926" y="20937"/>
                    <a:pt x="8246" y="21303"/>
                    <a:pt x="11846" y="20022"/>
                  </a:cubicBezTo>
                  <a:cubicBezTo>
                    <a:pt x="15446" y="18740"/>
                    <a:pt x="18326" y="15811"/>
                    <a:pt x="19766" y="13249"/>
                  </a:cubicBezTo>
                  <a:cubicBezTo>
                    <a:pt x="21206" y="10686"/>
                    <a:pt x="21206" y="8489"/>
                    <a:pt x="20246" y="6842"/>
                  </a:cubicBezTo>
                  <a:cubicBezTo>
                    <a:pt x="19286" y="5195"/>
                    <a:pt x="17366" y="4096"/>
                    <a:pt x="15446" y="4096"/>
                  </a:cubicBezTo>
                  <a:cubicBezTo>
                    <a:pt x="13526" y="4096"/>
                    <a:pt x="11606" y="5195"/>
                    <a:pt x="9686" y="6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4854856" y="3981450"/>
              <a:ext cx="214618" cy="1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29" fill="norm" stroke="1" extrusionOk="0">
                  <a:moveTo>
                    <a:pt x="0" y="0"/>
                  </a:moveTo>
                  <a:cubicBezTo>
                    <a:pt x="212" y="5574"/>
                    <a:pt x="424" y="11148"/>
                    <a:pt x="953" y="14632"/>
                  </a:cubicBezTo>
                  <a:cubicBezTo>
                    <a:pt x="1482" y="18116"/>
                    <a:pt x="2329" y="19510"/>
                    <a:pt x="3282" y="19858"/>
                  </a:cubicBezTo>
                  <a:cubicBezTo>
                    <a:pt x="4235" y="20206"/>
                    <a:pt x="5294" y="19510"/>
                    <a:pt x="6141" y="18465"/>
                  </a:cubicBezTo>
                  <a:cubicBezTo>
                    <a:pt x="6988" y="17419"/>
                    <a:pt x="7624" y="16026"/>
                    <a:pt x="8365" y="14806"/>
                  </a:cubicBezTo>
                  <a:cubicBezTo>
                    <a:pt x="9106" y="13587"/>
                    <a:pt x="9953" y="12542"/>
                    <a:pt x="10588" y="12890"/>
                  </a:cubicBezTo>
                  <a:cubicBezTo>
                    <a:pt x="11224" y="13239"/>
                    <a:pt x="11647" y="14981"/>
                    <a:pt x="12282" y="16723"/>
                  </a:cubicBezTo>
                  <a:cubicBezTo>
                    <a:pt x="12918" y="18465"/>
                    <a:pt x="13765" y="20206"/>
                    <a:pt x="14718" y="20903"/>
                  </a:cubicBezTo>
                  <a:cubicBezTo>
                    <a:pt x="15671" y="21600"/>
                    <a:pt x="16729" y="21252"/>
                    <a:pt x="17894" y="19161"/>
                  </a:cubicBezTo>
                  <a:cubicBezTo>
                    <a:pt x="19059" y="17071"/>
                    <a:pt x="20329" y="13239"/>
                    <a:pt x="20965" y="9929"/>
                  </a:cubicBezTo>
                  <a:cubicBezTo>
                    <a:pt x="21600" y="6619"/>
                    <a:pt x="21600" y="3832"/>
                    <a:pt x="21176" y="2613"/>
                  </a:cubicBezTo>
                  <a:cubicBezTo>
                    <a:pt x="20753" y="1394"/>
                    <a:pt x="19906" y="1742"/>
                    <a:pt x="19059" y="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5127906" y="3944384"/>
              <a:ext cx="131234" cy="1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4788"/>
                  </a:moveTo>
                  <a:cubicBezTo>
                    <a:pt x="348" y="7522"/>
                    <a:pt x="697" y="10256"/>
                    <a:pt x="697" y="12444"/>
                  </a:cubicBezTo>
                  <a:cubicBezTo>
                    <a:pt x="697" y="14631"/>
                    <a:pt x="348" y="16271"/>
                    <a:pt x="348" y="16135"/>
                  </a:cubicBezTo>
                  <a:cubicBezTo>
                    <a:pt x="348" y="15998"/>
                    <a:pt x="697" y="14084"/>
                    <a:pt x="2439" y="11213"/>
                  </a:cubicBezTo>
                  <a:cubicBezTo>
                    <a:pt x="4181" y="8342"/>
                    <a:pt x="7316" y="4515"/>
                    <a:pt x="9929" y="2327"/>
                  </a:cubicBezTo>
                  <a:cubicBezTo>
                    <a:pt x="12542" y="140"/>
                    <a:pt x="14632" y="-407"/>
                    <a:pt x="16897" y="277"/>
                  </a:cubicBezTo>
                  <a:cubicBezTo>
                    <a:pt x="19161" y="960"/>
                    <a:pt x="21600" y="2874"/>
                    <a:pt x="21600" y="6565"/>
                  </a:cubicBezTo>
                  <a:cubicBezTo>
                    <a:pt x="21600" y="10256"/>
                    <a:pt x="19161" y="15725"/>
                    <a:pt x="16723" y="21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5356506" y="4025900"/>
              <a:ext cx="19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2626006" y="4312594"/>
              <a:ext cx="508001" cy="6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21279"/>
                  </a:moveTo>
                  <a:cubicBezTo>
                    <a:pt x="3240" y="15519"/>
                    <a:pt x="6480" y="9759"/>
                    <a:pt x="9675" y="5799"/>
                  </a:cubicBezTo>
                  <a:cubicBezTo>
                    <a:pt x="12870" y="1839"/>
                    <a:pt x="16020" y="-321"/>
                    <a:pt x="18000" y="39"/>
                  </a:cubicBezTo>
                  <a:cubicBezTo>
                    <a:pt x="19980" y="399"/>
                    <a:pt x="20790" y="3279"/>
                    <a:pt x="21600" y="6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2727606" y="4381500"/>
              <a:ext cx="425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13" y="15840"/>
                    <a:pt x="9027" y="10080"/>
                    <a:pt x="12627" y="6480"/>
                  </a:cubicBezTo>
                  <a:cubicBezTo>
                    <a:pt x="16227" y="2880"/>
                    <a:pt x="1891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2950497" y="4502150"/>
              <a:ext cx="107310" cy="29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09" fill="norm" stroke="1" extrusionOk="0">
                  <a:moveTo>
                    <a:pt x="12578" y="0"/>
                  </a:moveTo>
                  <a:cubicBezTo>
                    <a:pt x="9613" y="2642"/>
                    <a:pt x="6648" y="5283"/>
                    <a:pt x="4531" y="8236"/>
                  </a:cubicBezTo>
                  <a:cubicBezTo>
                    <a:pt x="2413" y="11188"/>
                    <a:pt x="1143" y="14452"/>
                    <a:pt x="507" y="16472"/>
                  </a:cubicBezTo>
                  <a:cubicBezTo>
                    <a:pt x="-128" y="18492"/>
                    <a:pt x="-128" y="19269"/>
                    <a:pt x="296" y="20046"/>
                  </a:cubicBezTo>
                  <a:cubicBezTo>
                    <a:pt x="719" y="20823"/>
                    <a:pt x="1566" y="21600"/>
                    <a:pt x="5166" y="21367"/>
                  </a:cubicBezTo>
                  <a:cubicBezTo>
                    <a:pt x="8766" y="21134"/>
                    <a:pt x="15119" y="19891"/>
                    <a:pt x="21472" y="18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2930806" y="4637211"/>
              <a:ext cx="488951" cy="14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0" y="8199"/>
                  </a:moveTo>
                  <a:cubicBezTo>
                    <a:pt x="2057" y="6008"/>
                    <a:pt x="4114" y="3817"/>
                    <a:pt x="5470" y="2251"/>
                  </a:cubicBezTo>
                  <a:cubicBezTo>
                    <a:pt x="6826" y="686"/>
                    <a:pt x="7481" y="-253"/>
                    <a:pt x="7855" y="60"/>
                  </a:cubicBezTo>
                  <a:cubicBezTo>
                    <a:pt x="8229" y="373"/>
                    <a:pt x="8322" y="1938"/>
                    <a:pt x="8509" y="4286"/>
                  </a:cubicBezTo>
                  <a:cubicBezTo>
                    <a:pt x="8696" y="6634"/>
                    <a:pt x="8977" y="9764"/>
                    <a:pt x="9117" y="12425"/>
                  </a:cubicBezTo>
                  <a:cubicBezTo>
                    <a:pt x="9257" y="15086"/>
                    <a:pt x="9257" y="17277"/>
                    <a:pt x="9070" y="18843"/>
                  </a:cubicBezTo>
                  <a:cubicBezTo>
                    <a:pt x="8883" y="20408"/>
                    <a:pt x="8509" y="21347"/>
                    <a:pt x="8275" y="20877"/>
                  </a:cubicBezTo>
                  <a:cubicBezTo>
                    <a:pt x="8042" y="20408"/>
                    <a:pt x="7948" y="18530"/>
                    <a:pt x="7995" y="16808"/>
                  </a:cubicBezTo>
                  <a:cubicBezTo>
                    <a:pt x="8042" y="15086"/>
                    <a:pt x="8229" y="13521"/>
                    <a:pt x="8509" y="12112"/>
                  </a:cubicBezTo>
                  <a:cubicBezTo>
                    <a:pt x="8790" y="10704"/>
                    <a:pt x="9164" y="9451"/>
                    <a:pt x="9584" y="8512"/>
                  </a:cubicBezTo>
                  <a:cubicBezTo>
                    <a:pt x="10005" y="7573"/>
                    <a:pt x="10473" y="6947"/>
                    <a:pt x="10847" y="7260"/>
                  </a:cubicBezTo>
                  <a:cubicBezTo>
                    <a:pt x="11221" y="7573"/>
                    <a:pt x="11501" y="8825"/>
                    <a:pt x="11688" y="10234"/>
                  </a:cubicBezTo>
                  <a:cubicBezTo>
                    <a:pt x="11875" y="11643"/>
                    <a:pt x="11969" y="13208"/>
                    <a:pt x="12343" y="12895"/>
                  </a:cubicBezTo>
                  <a:cubicBezTo>
                    <a:pt x="12717" y="12582"/>
                    <a:pt x="13371" y="10390"/>
                    <a:pt x="13699" y="10077"/>
                  </a:cubicBezTo>
                  <a:cubicBezTo>
                    <a:pt x="14026" y="9764"/>
                    <a:pt x="14026" y="11330"/>
                    <a:pt x="14166" y="12895"/>
                  </a:cubicBezTo>
                  <a:cubicBezTo>
                    <a:pt x="14306" y="14460"/>
                    <a:pt x="14587" y="16025"/>
                    <a:pt x="15008" y="16651"/>
                  </a:cubicBezTo>
                  <a:cubicBezTo>
                    <a:pt x="15429" y="17277"/>
                    <a:pt x="15990" y="16964"/>
                    <a:pt x="16644" y="15869"/>
                  </a:cubicBezTo>
                  <a:cubicBezTo>
                    <a:pt x="17299" y="14773"/>
                    <a:pt x="18047" y="12895"/>
                    <a:pt x="18514" y="11173"/>
                  </a:cubicBezTo>
                  <a:cubicBezTo>
                    <a:pt x="18982" y="9451"/>
                    <a:pt x="19169" y="7886"/>
                    <a:pt x="19029" y="6947"/>
                  </a:cubicBezTo>
                  <a:cubicBezTo>
                    <a:pt x="18888" y="6008"/>
                    <a:pt x="18421" y="5695"/>
                    <a:pt x="18000" y="6321"/>
                  </a:cubicBezTo>
                  <a:cubicBezTo>
                    <a:pt x="17579" y="6947"/>
                    <a:pt x="17205" y="8512"/>
                    <a:pt x="17018" y="10077"/>
                  </a:cubicBezTo>
                  <a:cubicBezTo>
                    <a:pt x="16831" y="11643"/>
                    <a:pt x="16831" y="13208"/>
                    <a:pt x="17065" y="14304"/>
                  </a:cubicBezTo>
                  <a:cubicBezTo>
                    <a:pt x="17299" y="15399"/>
                    <a:pt x="17766" y="16025"/>
                    <a:pt x="18561" y="16182"/>
                  </a:cubicBezTo>
                  <a:cubicBezTo>
                    <a:pt x="19356" y="16338"/>
                    <a:pt x="20478" y="16025"/>
                    <a:pt x="21600" y="15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3648356" y="4610100"/>
              <a:ext cx="76201" cy="17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0"/>
                  </a:moveTo>
                  <a:cubicBezTo>
                    <a:pt x="18600" y="0"/>
                    <a:pt x="15600" y="0"/>
                    <a:pt x="12600" y="1171"/>
                  </a:cubicBezTo>
                  <a:cubicBezTo>
                    <a:pt x="9600" y="2342"/>
                    <a:pt x="6600" y="4684"/>
                    <a:pt x="7200" y="6896"/>
                  </a:cubicBezTo>
                  <a:cubicBezTo>
                    <a:pt x="7800" y="9108"/>
                    <a:pt x="12000" y="11190"/>
                    <a:pt x="15000" y="12882"/>
                  </a:cubicBezTo>
                  <a:cubicBezTo>
                    <a:pt x="18000" y="14573"/>
                    <a:pt x="19800" y="15875"/>
                    <a:pt x="20700" y="17176"/>
                  </a:cubicBezTo>
                  <a:cubicBezTo>
                    <a:pt x="21600" y="18477"/>
                    <a:pt x="21600" y="19778"/>
                    <a:pt x="19200" y="20559"/>
                  </a:cubicBezTo>
                  <a:cubicBezTo>
                    <a:pt x="16800" y="21340"/>
                    <a:pt x="12000" y="21600"/>
                    <a:pt x="8400" y="20949"/>
                  </a:cubicBezTo>
                  <a:cubicBezTo>
                    <a:pt x="4800" y="20299"/>
                    <a:pt x="2400" y="18737"/>
                    <a:pt x="0" y="17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3798385" y="4495800"/>
              <a:ext cx="44492" cy="27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0" h="21522" fill="norm" stroke="1" extrusionOk="0">
                  <a:moveTo>
                    <a:pt x="15139" y="0"/>
                  </a:moveTo>
                  <a:cubicBezTo>
                    <a:pt x="17957" y="1484"/>
                    <a:pt x="20774" y="2968"/>
                    <a:pt x="19365" y="5524"/>
                  </a:cubicBezTo>
                  <a:cubicBezTo>
                    <a:pt x="17957" y="8079"/>
                    <a:pt x="12322" y="11707"/>
                    <a:pt x="8565" y="14180"/>
                  </a:cubicBezTo>
                  <a:cubicBezTo>
                    <a:pt x="4809" y="16653"/>
                    <a:pt x="2931" y="17973"/>
                    <a:pt x="1522" y="19209"/>
                  </a:cubicBezTo>
                  <a:cubicBezTo>
                    <a:pt x="113" y="20446"/>
                    <a:pt x="-826" y="21600"/>
                    <a:pt x="1052" y="21518"/>
                  </a:cubicBezTo>
                  <a:cubicBezTo>
                    <a:pt x="2931" y="21435"/>
                    <a:pt x="7626" y="20116"/>
                    <a:pt x="12322" y="18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3807106" y="467995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3912622" y="4503869"/>
              <a:ext cx="129946" cy="25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53" fill="norm" stroke="1" extrusionOk="0">
                  <a:moveTo>
                    <a:pt x="18909" y="15100"/>
                  </a:moveTo>
                  <a:cubicBezTo>
                    <a:pt x="15480" y="14737"/>
                    <a:pt x="12052" y="14374"/>
                    <a:pt x="8966" y="14737"/>
                  </a:cubicBezTo>
                  <a:cubicBezTo>
                    <a:pt x="5880" y="15100"/>
                    <a:pt x="3138" y="16189"/>
                    <a:pt x="1595" y="17187"/>
                  </a:cubicBezTo>
                  <a:cubicBezTo>
                    <a:pt x="52" y="18186"/>
                    <a:pt x="-291" y="19093"/>
                    <a:pt x="223" y="19910"/>
                  </a:cubicBezTo>
                  <a:cubicBezTo>
                    <a:pt x="738" y="20727"/>
                    <a:pt x="2109" y="21453"/>
                    <a:pt x="3480" y="21453"/>
                  </a:cubicBezTo>
                  <a:cubicBezTo>
                    <a:pt x="4852" y="21453"/>
                    <a:pt x="6223" y="20727"/>
                    <a:pt x="8966" y="18186"/>
                  </a:cubicBezTo>
                  <a:cubicBezTo>
                    <a:pt x="11709" y="15645"/>
                    <a:pt x="15823" y="11288"/>
                    <a:pt x="18223" y="8112"/>
                  </a:cubicBezTo>
                  <a:cubicBezTo>
                    <a:pt x="20623" y="4935"/>
                    <a:pt x="21309" y="2939"/>
                    <a:pt x="20966" y="1668"/>
                  </a:cubicBezTo>
                  <a:cubicBezTo>
                    <a:pt x="20623" y="398"/>
                    <a:pt x="19252" y="-147"/>
                    <a:pt x="18223" y="35"/>
                  </a:cubicBezTo>
                  <a:cubicBezTo>
                    <a:pt x="17195" y="216"/>
                    <a:pt x="16509" y="1124"/>
                    <a:pt x="16680" y="3665"/>
                  </a:cubicBezTo>
                  <a:cubicBezTo>
                    <a:pt x="16852" y="6206"/>
                    <a:pt x="17880" y="10381"/>
                    <a:pt x="18738" y="13285"/>
                  </a:cubicBezTo>
                  <a:cubicBezTo>
                    <a:pt x="19595" y="16189"/>
                    <a:pt x="20280" y="17823"/>
                    <a:pt x="20966" y="19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4150006" y="47180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4364107" y="4481995"/>
              <a:ext cx="154200" cy="31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26" fill="norm" stroke="1" extrusionOk="0">
                  <a:moveTo>
                    <a:pt x="18637" y="15095"/>
                  </a:moveTo>
                  <a:cubicBezTo>
                    <a:pt x="18637" y="14380"/>
                    <a:pt x="18637" y="13664"/>
                    <a:pt x="17907" y="13235"/>
                  </a:cubicBezTo>
                  <a:cubicBezTo>
                    <a:pt x="17178" y="12806"/>
                    <a:pt x="15718" y="12663"/>
                    <a:pt x="13237" y="12806"/>
                  </a:cubicBezTo>
                  <a:cubicBezTo>
                    <a:pt x="10756" y="12949"/>
                    <a:pt x="7253" y="13378"/>
                    <a:pt x="4918" y="14308"/>
                  </a:cubicBezTo>
                  <a:cubicBezTo>
                    <a:pt x="2583" y="15238"/>
                    <a:pt x="1415" y="16668"/>
                    <a:pt x="686" y="17956"/>
                  </a:cubicBezTo>
                  <a:cubicBezTo>
                    <a:pt x="-44" y="19243"/>
                    <a:pt x="-336" y="20388"/>
                    <a:pt x="540" y="20960"/>
                  </a:cubicBezTo>
                  <a:cubicBezTo>
                    <a:pt x="1415" y="21532"/>
                    <a:pt x="3459" y="21532"/>
                    <a:pt x="6232" y="20245"/>
                  </a:cubicBezTo>
                  <a:cubicBezTo>
                    <a:pt x="9005" y="18957"/>
                    <a:pt x="12507" y="16382"/>
                    <a:pt x="15134" y="13164"/>
                  </a:cubicBezTo>
                  <a:cubicBezTo>
                    <a:pt x="17761" y="9945"/>
                    <a:pt x="19513" y="6083"/>
                    <a:pt x="20388" y="3580"/>
                  </a:cubicBezTo>
                  <a:cubicBezTo>
                    <a:pt x="21264" y="1076"/>
                    <a:pt x="21264" y="-68"/>
                    <a:pt x="20680" y="4"/>
                  </a:cubicBezTo>
                  <a:cubicBezTo>
                    <a:pt x="20096" y="75"/>
                    <a:pt x="18929" y="1362"/>
                    <a:pt x="18053" y="3866"/>
                  </a:cubicBezTo>
                  <a:cubicBezTo>
                    <a:pt x="17178" y="6369"/>
                    <a:pt x="16594" y="10088"/>
                    <a:pt x="17178" y="12592"/>
                  </a:cubicBezTo>
                  <a:cubicBezTo>
                    <a:pt x="17761" y="15095"/>
                    <a:pt x="19513" y="16382"/>
                    <a:pt x="21264" y="17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4563698" y="4629150"/>
              <a:ext cx="240359" cy="12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6" fill="norm" stroke="1" extrusionOk="0">
                  <a:moveTo>
                    <a:pt x="1621" y="13407"/>
                  </a:moveTo>
                  <a:cubicBezTo>
                    <a:pt x="2379" y="11917"/>
                    <a:pt x="3137" y="10428"/>
                    <a:pt x="3800" y="8193"/>
                  </a:cubicBezTo>
                  <a:cubicBezTo>
                    <a:pt x="4463" y="5959"/>
                    <a:pt x="5032" y="2979"/>
                    <a:pt x="4842" y="1490"/>
                  </a:cubicBezTo>
                  <a:cubicBezTo>
                    <a:pt x="4653" y="0"/>
                    <a:pt x="3705" y="0"/>
                    <a:pt x="2948" y="745"/>
                  </a:cubicBezTo>
                  <a:cubicBezTo>
                    <a:pt x="2190" y="1490"/>
                    <a:pt x="1621" y="2979"/>
                    <a:pt x="1053" y="5959"/>
                  </a:cubicBezTo>
                  <a:cubicBezTo>
                    <a:pt x="484" y="8938"/>
                    <a:pt x="-84" y="13407"/>
                    <a:pt x="11" y="16200"/>
                  </a:cubicBezTo>
                  <a:cubicBezTo>
                    <a:pt x="105" y="18993"/>
                    <a:pt x="863" y="20110"/>
                    <a:pt x="2095" y="19738"/>
                  </a:cubicBezTo>
                  <a:cubicBezTo>
                    <a:pt x="3327" y="19366"/>
                    <a:pt x="5032" y="17503"/>
                    <a:pt x="6074" y="15641"/>
                  </a:cubicBezTo>
                  <a:cubicBezTo>
                    <a:pt x="7116" y="13779"/>
                    <a:pt x="7495" y="11917"/>
                    <a:pt x="8158" y="9869"/>
                  </a:cubicBezTo>
                  <a:cubicBezTo>
                    <a:pt x="8821" y="7821"/>
                    <a:pt x="9769" y="5586"/>
                    <a:pt x="10242" y="5772"/>
                  </a:cubicBezTo>
                  <a:cubicBezTo>
                    <a:pt x="10716" y="5959"/>
                    <a:pt x="10716" y="8566"/>
                    <a:pt x="10621" y="10800"/>
                  </a:cubicBezTo>
                  <a:cubicBezTo>
                    <a:pt x="10527" y="13034"/>
                    <a:pt x="10337" y="14897"/>
                    <a:pt x="10432" y="16945"/>
                  </a:cubicBezTo>
                  <a:cubicBezTo>
                    <a:pt x="10527" y="18993"/>
                    <a:pt x="10905" y="21228"/>
                    <a:pt x="11379" y="21414"/>
                  </a:cubicBezTo>
                  <a:cubicBezTo>
                    <a:pt x="11853" y="21600"/>
                    <a:pt x="12421" y="19738"/>
                    <a:pt x="14127" y="15828"/>
                  </a:cubicBezTo>
                  <a:cubicBezTo>
                    <a:pt x="15832" y="11917"/>
                    <a:pt x="18674" y="5959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479706" y="5370971"/>
              <a:ext cx="209551" cy="55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0" y="21562"/>
                  </a:moveTo>
                  <a:cubicBezTo>
                    <a:pt x="873" y="19006"/>
                    <a:pt x="1745" y="16451"/>
                    <a:pt x="3927" y="13606"/>
                  </a:cubicBezTo>
                  <a:cubicBezTo>
                    <a:pt x="6109" y="10762"/>
                    <a:pt x="9600" y="7629"/>
                    <a:pt x="12000" y="5486"/>
                  </a:cubicBezTo>
                  <a:cubicBezTo>
                    <a:pt x="14400" y="3342"/>
                    <a:pt x="15709" y="2188"/>
                    <a:pt x="16800" y="1364"/>
                  </a:cubicBezTo>
                  <a:cubicBezTo>
                    <a:pt x="17891" y="539"/>
                    <a:pt x="18764" y="44"/>
                    <a:pt x="19200" y="3"/>
                  </a:cubicBezTo>
                  <a:cubicBezTo>
                    <a:pt x="19636" y="-38"/>
                    <a:pt x="19636" y="374"/>
                    <a:pt x="19527" y="2106"/>
                  </a:cubicBezTo>
                  <a:cubicBezTo>
                    <a:pt x="19418" y="3837"/>
                    <a:pt x="19200" y="6887"/>
                    <a:pt x="19527" y="9567"/>
                  </a:cubicBezTo>
                  <a:cubicBezTo>
                    <a:pt x="19855" y="12246"/>
                    <a:pt x="20727" y="14554"/>
                    <a:pt x="21600" y="16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510324" y="5702300"/>
              <a:ext cx="217033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999" y="21600"/>
                  </a:moveTo>
                  <a:cubicBezTo>
                    <a:pt x="951" y="21600"/>
                    <a:pt x="-98" y="21600"/>
                    <a:pt x="7" y="20700"/>
                  </a:cubicBezTo>
                  <a:cubicBezTo>
                    <a:pt x="112" y="19800"/>
                    <a:pt x="1370" y="18000"/>
                    <a:pt x="5145" y="14400"/>
                  </a:cubicBezTo>
                  <a:cubicBezTo>
                    <a:pt x="8919" y="10800"/>
                    <a:pt x="15211" y="540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770280" y="5648983"/>
              <a:ext cx="136758" cy="40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509" fill="norm" stroke="1" extrusionOk="0">
                  <a:moveTo>
                    <a:pt x="8806" y="3846"/>
                  </a:moveTo>
                  <a:cubicBezTo>
                    <a:pt x="7218" y="5646"/>
                    <a:pt x="5629" y="7446"/>
                    <a:pt x="4676" y="9921"/>
                  </a:cubicBezTo>
                  <a:cubicBezTo>
                    <a:pt x="3723" y="12397"/>
                    <a:pt x="3406" y="15546"/>
                    <a:pt x="3247" y="17403"/>
                  </a:cubicBezTo>
                  <a:cubicBezTo>
                    <a:pt x="3088" y="19259"/>
                    <a:pt x="3088" y="19822"/>
                    <a:pt x="2929" y="20384"/>
                  </a:cubicBezTo>
                  <a:cubicBezTo>
                    <a:pt x="2770" y="20946"/>
                    <a:pt x="2453" y="21509"/>
                    <a:pt x="1976" y="21509"/>
                  </a:cubicBezTo>
                  <a:cubicBezTo>
                    <a:pt x="1500" y="21509"/>
                    <a:pt x="865" y="20946"/>
                    <a:pt x="388" y="19147"/>
                  </a:cubicBezTo>
                  <a:cubicBezTo>
                    <a:pt x="-88" y="17346"/>
                    <a:pt x="-406" y="14309"/>
                    <a:pt x="1182" y="11215"/>
                  </a:cubicBezTo>
                  <a:cubicBezTo>
                    <a:pt x="2770" y="8121"/>
                    <a:pt x="6265" y="4971"/>
                    <a:pt x="8806" y="3115"/>
                  </a:cubicBezTo>
                  <a:cubicBezTo>
                    <a:pt x="11347" y="1259"/>
                    <a:pt x="12935" y="696"/>
                    <a:pt x="14523" y="359"/>
                  </a:cubicBezTo>
                  <a:cubicBezTo>
                    <a:pt x="16112" y="21"/>
                    <a:pt x="17700" y="-91"/>
                    <a:pt x="18970" y="78"/>
                  </a:cubicBezTo>
                  <a:cubicBezTo>
                    <a:pt x="20241" y="246"/>
                    <a:pt x="21194" y="696"/>
                    <a:pt x="19923" y="2215"/>
                  </a:cubicBezTo>
                  <a:cubicBezTo>
                    <a:pt x="18653" y="3734"/>
                    <a:pt x="15159" y="6321"/>
                    <a:pt x="12300" y="7953"/>
                  </a:cubicBezTo>
                  <a:cubicBezTo>
                    <a:pt x="9441" y="9584"/>
                    <a:pt x="7218" y="10259"/>
                    <a:pt x="4994" y="10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941404" y="5650949"/>
              <a:ext cx="121343" cy="38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459" fill="norm" stroke="1" extrusionOk="0">
                  <a:moveTo>
                    <a:pt x="2517" y="3884"/>
                  </a:moveTo>
                  <a:cubicBezTo>
                    <a:pt x="3249" y="7386"/>
                    <a:pt x="3981" y="10889"/>
                    <a:pt x="4347" y="13575"/>
                  </a:cubicBezTo>
                  <a:cubicBezTo>
                    <a:pt x="4713" y="16260"/>
                    <a:pt x="4713" y="18128"/>
                    <a:pt x="4347" y="19412"/>
                  </a:cubicBezTo>
                  <a:cubicBezTo>
                    <a:pt x="3981" y="20697"/>
                    <a:pt x="3249" y="21397"/>
                    <a:pt x="2517" y="21456"/>
                  </a:cubicBezTo>
                  <a:cubicBezTo>
                    <a:pt x="1785" y="21514"/>
                    <a:pt x="1052" y="20930"/>
                    <a:pt x="503" y="18887"/>
                  </a:cubicBezTo>
                  <a:cubicBezTo>
                    <a:pt x="-46" y="16844"/>
                    <a:pt x="-412" y="13341"/>
                    <a:pt x="869" y="10247"/>
                  </a:cubicBezTo>
                  <a:cubicBezTo>
                    <a:pt x="2151" y="7153"/>
                    <a:pt x="5080" y="4468"/>
                    <a:pt x="7093" y="2891"/>
                  </a:cubicBezTo>
                  <a:cubicBezTo>
                    <a:pt x="9107" y="1315"/>
                    <a:pt x="10205" y="848"/>
                    <a:pt x="11852" y="498"/>
                  </a:cubicBezTo>
                  <a:cubicBezTo>
                    <a:pt x="13500" y="148"/>
                    <a:pt x="15696" y="-86"/>
                    <a:pt x="17344" y="31"/>
                  </a:cubicBezTo>
                  <a:cubicBezTo>
                    <a:pt x="18991" y="148"/>
                    <a:pt x="20090" y="615"/>
                    <a:pt x="20639" y="1607"/>
                  </a:cubicBezTo>
                  <a:cubicBezTo>
                    <a:pt x="21188" y="2599"/>
                    <a:pt x="21188" y="4117"/>
                    <a:pt x="19907" y="5518"/>
                  </a:cubicBezTo>
                  <a:cubicBezTo>
                    <a:pt x="18625" y="6919"/>
                    <a:pt x="16063" y="8204"/>
                    <a:pt x="13866" y="8963"/>
                  </a:cubicBezTo>
                  <a:cubicBezTo>
                    <a:pt x="11669" y="9722"/>
                    <a:pt x="9839" y="9955"/>
                    <a:pt x="8741" y="9722"/>
                  </a:cubicBezTo>
                  <a:cubicBezTo>
                    <a:pt x="7642" y="9488"/>
                    <a:pt x="7276" y="8788"/>
                    <a:pt x="7459" y="8087"/>
                  </a:cubicBezTo>
                  <a:cubicBezTo>
                    <a:pt x="7642" y="7386"/>
                    <a:pt x="8374" y="6686"/>
                    <a:pt x="9107" y="5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1152806" y="5397500"/>
              <a:ext cx="40545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600" fill="norm" stroke="1" extrusionOk="0">
                  <a:moveTo>
                    <a:pt x="19440" y="0"/>
                  </a:moveTo>
                  <a:cubicBezTo>
                    <a:pt x="20520" y="2149"/>
                    <a:pt x="21600" y="4299"/>
                    <a:pt x="19440" y="7200"/>
                  </a:cubicBezTo>
                  <a:cubicBezTo>
                    <a:pt x="17280" y="10101"/>
                    <a:pt x="11880" y="13755"/>
                    <a:pt x="8100" y="16281"/>
                  </a:cubicBezTo>
                  <a:cubicBezTo>
                    <a:pt x="4320" y="18806"/>
                    <a:pt x="2160" y="202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1209956" y="5683250"/>
              <a:ext cx="6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1241706" y="55689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1270049" y="5578387"/>
              <a:ext cx="197100" cy="23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510" fill="norm" stroke="1" extrusionOk="0">
                  <a:moveTo>
                    <a:pt x="2412" y="7372"/>
                  </a:moveTo>
                  <a:cubicBezTo>
                    <a:pt x="4913" y="5605"/>
                    <a:pt x="7414" y="3837"/>
                    <a:pt x="8892" y="2463"/>
                  </a:cubicBezTo>
                  <a:cubicBezTo>
                    <a:pt x="10370" y="1088"/>
                    <a:pt x="10825" y="106"/>
                    <a:pt x="10256" y="8"/>
                  </a:cubicBezTo>
                  <a:cubicBezTo>
                    <a:pt x="9688" y="-90"/>
                    <a:pt x="8096" y="695"/>
                    <a:pt x="6391" y="2561"/>
                  </a:cubicBezTo>
                  <a:cubicBezTo>
                    <a:pt x="4686" y="4426"/>
                    <a:pt x="2867" y="7372"/>
                    <a:pt x="1730" y="9925"/>
                  </a:cubicBezTo>
                  <a:cubicBezTo>
                    <a:pt x="593" y="12477"/>
                    <a:pt x="138" y="14637"/>
                    <a:pt x="25" y="16306"/>
                  </a:cubicBezTo>
                  <a:cubicBezTo>
                    <a:pt x="-89" y="17975"/>
                    <a:pt x="138" y="19154"/>
                    <a:pt x="1730" y="19154"/>
                  </a:cubicBezTo>
                  <a:cubicBezTo>
                    <a:pt x="3322" y="19154"/>
                    <a:pt x="6277" y="17975"/>
                    <a:pt x="9006" y="15619"/>
                  </a:cubicBezTo>
                  <a:cubicBezTo>
                    <a:pt x="11734" y="13263"/>
                    <a:pt x="14235" y="9728"/>
                    <a:pt x="15713" y="7372"/>
                  </a:cubicBezTo>
                  <a:cubicBezTo>
                    <a:pt x="17191" y="5015"/>
                    <a:pt x="17646" y="3837"/>
                    <a:pt x="17305" y="3641"/>
                  </a:cubicBezTo>
                  <a:cubicBezTo>
                    <a:pt x="16964" y="3445"/>
                    <a:pt x="15827" y="4230"/>
                    <a:pt x="15145" y="5212"/>
                  </a:cubicBezTo>
                  <a:cubicBezTo>
                    <a:pt x="14463" y="6194"/>
                    <a:pt x="14235" y="7372"/>
                    <a:pt x="15372" y="9237"/>
                  </a:cubicBezTo>
                  <a:cubicBezTo>
                    <a:pt x="16509" y="11103"/>
                    <a:pt x="19010" y="13655"/>
                    <a:pt x="20260" y="15423"/>
                  </a:cubicBezTo>
                  <a:cubicBezTo>
                    <a:pt x="21511" y="17190"/>
                    <a:pt x="21511" y="18172"/>
                    <a:pt x="20033" y="19055"/>
                  </a:cubicBezTo>
                  <a:cubicBezTo>
                    <a:pt x="18555" y="19939"/>
                    <a:pt x="15599" y="20725"/>
                    <a:pt x="12644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1872473" y="5607535"/>
              <a:ext cx="190380" cy="15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744" fill="norm" stroke="1" extrusionOk="0">
                  <a:moveTo>
                    <a:pt x="475" y="2493"/>
                  </a:moveTo>
                  <a:cubicBezTo>
                    <a:pt x="237" y="1072"/>
                    <a:pt x="0" y="-349"/>
                    <a:pt x="0" y="77"/>
                  </a:cubicBezTo>
                  <a:cubicBezTo>
                    <a:pt x="0" y="504"/>
                    <a:pt x="237" y="2777"/>
                    <a:pt x="475" y="5477"/>
                  </a:cubicBezTo>
                  <a:cubicBezTo>
                    <a:pt x="712" y="8177"/>
                    <a:pt x="949" y="11304"/>
                    <a:pt x="1424" y="14146"/>
                  </a:cubicBezTo>
                  <a:cubicBezTo>
                    <a:pt x="1899" y="16988"/>
                    <a:pt x="2611" y="19546"/>
                    <a:pt x="3442" y="20398"/>
                  </a:cubicBezTo>
                  <a:cubicBezTo>
                    <a:pt x="4273" y="21251"/>
                    <a:pt x="5222" y="20398"/>
                    <a:pt x="5934" y="19262"/>
                  </a:cubicBezTo>
                  <a:cubicBezTo>
                    <a:pt x="6646" y="18125"/>
                    <a:pt x="7121" y="16704"/>
                    <a:pt x="7596" y="15283"/>
                  </a:cubicBezTo>
                  <a:cubicBezTo>
                    <a:pt x="8070" y="13862"/>
                    <a:pt x="8545" y="12440"/>
                    <a:pt x="8901" y="12583"/>
                  </a:cubicBezTo>
                  <a:cubicBezTo>
                    <a:pt x="9257" y="12725"/>
                    <a:pt x="9495" y="14430"/>
                    <a:pt x="9969" y="15993"/>
                  </a:cubicBezTo>
                  <a:cubicBezTo>
                    <a:pt x="10444" y="17556"/>
                    <a:pt x="11156" y="18977"/>
                    <a:pt x="12224" y="19830"/>
                  </a:cubicBezTo>
                  <a:cubicBezTo>
                    <a:pt x="13292" y="20683"/>
                    <a:pt x="14716" y="20967"/>
                    <a:pt x="16378" y="18835"/>
                  </a:cubicBezTo>
                  <a:cubicBezTo>
                    <a:pt x="18040" y="16704"/>
                    <a:pt x="19938" y="12156"/>
                    <a:pt x="20769" y="9172"/>
                  </a:cubicBezTo>
                  <a:cubicBezTo>
                    <a:pt x="21600" y="6188"/>
                    <a:pt x="21363" y="4767"/>
                    <a:pt x="21125" y="3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2139966" y="5403850"/>
              <a:ext cx="408132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83" y="0"/>
                  </a:moveTo>
                  <a:cubicBezTo>
                    <a:pt x="1294" y="4243"/>
                    <a:pt x="1405" y="8486"/>
                    <a:pt x="1461" y="11314"/>
                  </a:cubicBezTo>
                  <a:cubicBezTo>
                    <a:pt x="1517" y="14143"/>
                    <a:pt x="1517" y="15557"/>
                    <a:pt x="1294" y="16843"/>
                  </a:cubicBezTo>
                  <a:cubicBezTo>
                    <a:pt x="1071" y="18129"/>
                    <a:pt x="626" y="19286"/>
                    <a:pt x="348" y="19479"/>
                  </a:cubicBezTo>
                  <a:cubicBezTo>
                    <a:pt x="69" y="19671"/>
                    <a:pt x="-42" y="18900"/>
                    <a:pt x="14" y="17871"/>
                  </a:cubicBezTo>
                  <a:cubicBezTo>
                    <a:pt x="69" y="16843"/>
                    <a:pt x="292" y="15557"/>
                    <a:pt x="626" y="14657"/>
                  </a:cubicBezTo>
                  <a:cubicBezTo>
                    <a:pt x="960" y="13757"/>
                    <a:pt x="1405" y="13243"/>
                    <a:pt x="1906" y="13179"/>
                  </a:cubicBezTo>
                  <a:cubicBezTo>
                    <a:pt x="2407" y="13114"/>
                    <a:pt x="2964" y="13500"/>
                    <a:pt x="3410" y="14079"/>
                  </a:cubicBezTo>
                  <a:cubicBezTo>
                    <a:pt x="3855" y="14657"/>
                    <a:pt x="4189" y="15429"/>
                    <a:pt x="4523" y="16393"/>
                  </a:cubicBezTo>
                  <a:cubicBezTo>
                    <a:pt x="4857" y="17357"/>
                    <a:pt x="5191" y="18514"/>
                    <a:pt x="5636" y="19221"/>
                  </a:cubicBezTo>
                  <a:cubicBezTo>
                    <a:pt x="6082" y="19929"/>
                    <a:pt x="6638" y="20186"/>
                    <a:pt x="7139" y="19864"/>
                  </a:cubicBezTo>
                  <a:cubicBezTo>
                    <a:pt x="7640" y="19543"/>
                    <a:pt x="8086" y="18643"/>
                    <a:pt x="8420" y="17807"/>
                  </a:cubicBezTo>
                  <a:cubicBezTo>
                    <a:pt x="8754" y="16971"/>
                    <a:pt x="8977" y="16200"/>
                    <a:pt x="9144" y="15364"/>
                  </a:cubicBezTo>
                  <a:cubicBezTo>
                    <a:pt x="9311" y="14529"/>
                    <a:pt x="9422" y="13629"/>
                    <a:pt x="9199" y="13243"/>
                  </a:cubicBezTo>
                  <a:cubicBezTo>
                    <a:pt x="8977" y="12857"/>
                    <a:pt x="8420" y="12986"/>
                    <a:pt x="8030" y="13371"/>
                  </a:cubicBezTo>
                  <a:cubicBezTo>
                    <a:pt x="7640" y="13757"/>
                    <a:pt x="7418" y="14400"/>
                    <a:pt x="7306" y="15043"/>
                  </a:cubicBezTo>
                  <a:cubicBezTo>
                    <a:pt x="7195" y="15686"/>
                    <a:pt x="7195" y="16329"/>
                    <a:pt x="7473" y="16779"/>
                  </a:cubicBezTo>
                  <a:cubicBezTo>
                    <a:pt x="7752" y="17229"/>
                    <a:pt x="8309" y="17486"/>
                    <a:pt x="8865" y="17486"/>
                  </a:cubicBezTo>
                  <a:cubicBezTo>
                    <a:pt x="9422" y="17486"/>
                    <a:pt x="9979" y="17229"/>
                    <a:pt x="10480" y="16843"/>
                  </a:cubicBezTo>
                  <a:cubicBezTo>
                    <a:pt x="10981" y="16457"/>
                    <a:pt x="11426" y="15943"/>
                    <a:pt x="11871" y="15493"/>
                  </a:cubicBezTo>
                  <a:cubicBezTo>
                    <a:pt x="12317" y="15043"/>
                    <a:pt x="12762" y="14657"/>
                    <a:pt x="13040" y="14786"/>
                  </a:cubicBezTo>
                  <a:cubicBezTo>
                    <a:pt x="13319" y="14914"/>
                    <a:pt x="13430" y="15557"/>
                    <a:pt x="13486" y="16264"/>
                  </a:cubicBezTo>
                  <a:cubicBezTo>
                    <a:pt x="13542" y="16971"/>
                    <a:pt x="13542" y="17743"/>
                    <a:pt x="13542" y="18643"/>
                  </a:cubicBezTo>
                  <a:cubicBezTo>
                    <a:pt x="13542" y="19543"/>
                    <a:pt x="13542" y="20571"/>
                    <a:pt x="13597" y="20571"/>
                  </a:cubicBezTo>
                  <a:cubicBezTo>
                    <a:pt x="13653" y="20571"/>
                    <a:pt x="13764" y="19543"/>
                    <a:pt x="14321" y="17871"/>
                  </a:cubicBezTo>
                  <a:cubicBezTo>
                    <a:pt x="14878" y="16200"/>
                    <a:pt x="15880" y="13886"/>
                    <a:pt x="16715" y="12471"/>
                  </a:cubicBezTo>
                  <a:cubicBezTo>
                    <a:pt x="17550" y="11057"/>
                    <a:pt x="18218" y="10543"/>
                    <a:pt x="18886" y="10286"/>
                  </a:cubicBezTo>
                  <a:cubicBezTo>
                    <a:pt x="19554" y="10029"/>
                    <a:pt x="20222" y="10029"/>
                    <a:pt x="20723" y="10286"/>
                  </a:cubicBezTo>
                  <a:cubicBezTo>
                    <a:pt x="21224" y="10543"/>
                    <a:pt x="21558" y="11057"/>
                    <a:pt x="21447" y="12986"/>
                  </a:cubicBezTo>
                  <a:cubicBezTo>
                    <a:pt x="21335" y="14914"/>
                    <a:pt x="20779" y="18257"/>
                    <a:pt x="202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689256" y="5962650"/>
              <a:ext cx="167588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0" y="21600"/>
                  </a:moveTo>
                  <a:cubicBezTo>
                    <a:pt x="1008" y="17600"/>
                    <a:pt x="2016" y="13600"/>
                    <a:pt x="3092" y="10800"/>
                  </a:cubicBezTo>
                  <a:cubicBezTo>
                    <a:pt x="4167" y="8000"/>
                    <a:pt x="5311" y="6400"/>
                    <a:pt x="6455" y="4800"/>
                  </a:cubicBezTo>
                  <a:cubicBezTo>
                    <a:pt x="7599" y="3200"/>
                    <a:pt x="8744" y="1600"/>
                    <a:pt x="9819" y="800"/>
                  </a:cubicBezTo>
                  <a:cubicBezTo>
                    <a:pt x="10895" y="0"/>
                    <a:pt x="11903" y="0"/>
                    <a:pt x="12897" y="0"/>
                  </a:cubicBezTo>
                  <a:cubicBezTo>
                    <a:pt x="13892" y="0"/>
                    <a:pt x="14872" y="0"/>
                    <a:pt x="15921" y="0"/>
                  </a:cubicBezTo>
                  <a:cubicBezTo>
                    <a:pt x="16969" y="0"/>
                    <a:pt x="18086" y="0"/>
                    <a:pt x="18999" y="0"/>
                  </a:cubicBezTo>
                  <a:cubicBezTo>
                    <a:pt x="19911" y="0"/>
                    <a:pt x="20619" y="0"/>
                    <a:pt x="21042" y="400"/>
                  </a:cubicBezTo>
                  <a:cubicBezTo>
                    <a:pt x="21464" y="800"/>
                    <a:pt x="21600" y="1600"/>
                    <a:pt x="21559" y="3600"/>
                  </a:cubicBezTo>
                  <a:cubicBezTo>
                    <a:pt x="21518" y="5600"/>
                    <a:pt x="21300" y="8800"/>
                    <a:pt x="21082" y="1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1063906" y="5962650"/>
              <a:ext cx="15049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0" y="20291"/>
                    <a:pt x="1641" y="18982"/>
                    <a:pt x="2552" y="17836"/>
                  </a:cubicBezTo>
                  <a:cubicBezTo>
                    <a:pt x="3463" y="16691"/>
                    <a:pt x="4466" y="15709"/>
                    <a:pt x="5529" y="14564"/>
                  </a:cubicBezTo>
                  <a:cubicBezTo>
                    <a:pt x="6592" y="13418"/>
                    <a:pt x="7716" y="12109"/>
                    <a:pt x="8916" y="10800"/>
                  </a:cubicBezTo>
                  <a:cubicBezTo>
                    <a:pt x="10116" y="9491"/>
                    <a:pt x="11392" y="8182"/>
                    <a:pt x="12638" y="7200"/>
                  </a:cubicBezTo>
                  <a:cubicBezTo>
                    <a:pt x="13884" y="6218"/>
                    <a:pt x="15099" y="5564"/>
                    <a:pt x="16314" y="4909"/>
                  </a:cubicBezTo>
                  <a:cubicBezTo>
                    <a:pt x="17529" y="4255"/>
                    <a:pt x="18744" y="3600"/>
                    <a:pt x="19625" y="2782"/>
                  </a:cubicBezTo>
                  <a:cubicBezTo>
                    <a:pt x="20506" y="1964"/>
                    <a:pt x="21053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2778406" y="56705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2753006" y="58229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3282405" y="5541433"/>
              <a:ext cx="245302" cy="385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72" fill="norm" stroke="1" extrusionOk="0">
                  <a:moveTo>
                    <a:pt x="4226" y="1174"/>
                  </a:moveTo>
                  <a:cubicBezTo>
                    <a:pt x="3118" y="4578"/>
                    <a:pt x="2010" y="7983"/>
                    <a:pt x="1180" y="10917"/>
                  </a:cubicBezTo>
                  <a:cubicBezTo>
                    <a:pt x="349" y="13852"/>
                    <a:pt x="-205" y="16317"/>
                    <a:pt x="72" y="18078"/>
                  </a:cubicBezTo>
                  <a:cubicBezTo>
                    <a:pt x="349" y="19839"/>
                    <a:pt x="1457" y="20896"/>
                    <a:pt x="3026" y="21248"/>
                  </a:cubicBezTo>
                  <a:cubicBezTo>
                    <a:pt x="4595" y="21600"/>
                    <a:pt x="6626" y="21248"/>
                    <a:pt x="9026" y="19604"/>
                  </a:cubicBezTo>
                  <a:cubicBezTo>
                    <a:pt x="11426" y="17961"/>
                    <a:pt x="14195" y="15026"/>
                    <a:pt x="16318" y="12033"/>
                  </a:cubicBezTo>
                  <a:cubicBezTo>
                    <a:pt x="18441" y="9039"/>
                    <a:pt x="19918" y="5987"/>
                    <a:pt x="20657" y="4167"/>
                  </a:cubicBezTo>
                  <a:cubicBezTo>
                    <a:pt x="21395" y="2348"/>
                    <a:pt x="21395" y="1761"/>
                    <a:pt x="21395" y="1174"/>
                  </a:cubicBezTo>
                  <a:cubicBezTo>
                    <a:pt x="21395" y="587"/>
                    <a:pt x="21395" y="0"/>
                    <a:pt x="21026" y="0"/>
                  </a:cubicBezTo>
                  <a:cubicBezTo>
                    <a:pt x="20657" y="0"/>
                    <a:pt x="19918" y="587"/>
                    <a:pt x="19087" y="2524"/>
                  </a:cubicBezTo>
                  <a:cubicBezTo>
                    <a:pt x="18257" y="4461"/>
                    <a:pt x="17333" y="7748"/>
                    <a:pt x="16964" y="10507"/>
                  </a:cubicBezTo>
                  <a:cubicBezTo>
                    <a:pt x="16595" y="13265"/>
                    <a:pt x="16780" y="15496"/>
                    <a:pt x="17149" y="16846"/>
                  </a:cubicBezTo>
                  <a:cubicBezTo>
                    <a:pt x="17518" y="18196"/>
                    <a:pt x="18072" y="18665"/>
                    <a:pt x="18810" y="18665"/>
                  </a:cubicBezTo>
                  <a:cubicBezTo>
                    <a:pt x="19549" y="18665"/>
                    <a:pt x="20472" y="18196"/>
                    <a:pt x="21395" y="17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3553748" y="5743487"/>
              <a:ext cx="120009" cy="161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29" fill="norm" stroke="1" extrusionOk="0">
                  <a:moveTo>
                    <a:pt x="2159" y="2919"/>
                  </a:moveTo>
                  <a:cubicBezTo>
                    <a:pt x="1401" y="8181"/>
                    <a:pt x="643" y="13442"/>
                    <a:pt x="264" y="16765"/>
                  </a:cubicBezTo>
                  <a:cubicBezTo>
                    <a:pt x="-115" y="20088"/>
                    <a:pt x="-115" y="21473"/>
                    <a:pt x="453" y="21058"/>
                  </a:cubicBezTo>
                  <a:cubicBezTo>
                    <a:pt x="1022" y="20642"/>
                    <a:pt x="2159" y="18427"/>
                    <a:pt x="3485" y="15104"/>
                  </a:cubicBezTo>
                  <a:cubicBezTo>
                    <a:pt x="4811" y="11781"/>
                    <a:pt x="6327" y="7350"/>
                    <a:pt x="8032" y="4442"/>
                  </a:cubicBezTo>
                  <a:cubicBezTo>
                    <a:pt x="9738" y="1535"/>
                    <a:pt x="11632" y="150"/>
                    <a:pt x="13148" y="11"/>
                  </a:cubicBezTo>
                  <a:cubicBezTo>
                    <a:pt x="14664" y="-127"/>
                    <a:pt x="15801" y="981"/>
                    <a:pt x="16559" y="3611"/>
                  </a:cubicBezTo>
                  <a:cubicBezTo>
                    <a:pt x="17317" y="6242"/>
                    <a:pt x="17696" y="10396"/>
                    <a:pt x="18453" y="13165"/>
                  </a:cubicBezTo>
                  <a:cubicBezTo>
                    <a:pt x="19211" y="15935"/>
                    <a:pt x="20348" y="17319"/>
                    <a:pt x="21485" y="18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3719214" y="5525498"/>
              <a:ext cx="165556" cy="374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78" fill="norm" stroke="1" extrusionOk="0">
                  <a:moveTo>
                    <a:pt x="15261" y="13699"/>
                  </a:moveTo>
                  <a:cubicBezTo>
                    <a:pt x="14721" y="13096"/>
                    <a:pt x="14181" y="12493"/>
                    <a:pt x="13236" y="12191"/>
                  </a:cubicBezTo>
                  <a:cubicBezTo>
                    <a:pt x="12291" y="11889"/>
                    <a:pt x="10941" y="11889"/>
                    <a:pt x="9051" y="12493"/>
                  </a:cubicBezTo>
                  <a:cubicBezTo>
                    <a:pt x="7161" y="13096"/>
                    <a:pt x="4731" y="14303"/>
                    <a:pt x="3111" y="15570"/>
                  </a:cubicBezTo>
                  <a:cubicBezTo>
                    <a:pt x="1491" y="16837"/>
                    <a:pt x="681" y="18164"/>
                    <a:pt x="276" y="19190"/>
                  </a:cubicBezTo>
                  <a:cubicBezTo>
                    <a:pt x="-129" y="20216"/>
                    <a:pt x="-129" y="20940"/>
                    <a:pt x="546" y="21241"/>
                  </a:cubicBezTo>
                  <a:cubicBezTo>
                    <a:pt x="1221" y="21543"/>
                    <a:pt x="2571" y="21422"/>
                    <a:pt x="4866" y="20095"/>
                  </a:cubicBezTo>
                  <a:cubicBezTo>
                    <a:pt x="7161" y="18768"/>
                    <a:pt x="10401" y="16234"/>
                    <a:pt x="13371" y="12915"/>
                  </a:cubicBezTo>
                  <a:cubicBezTo>
                    <a:pt x="16341" y="9597"/>
                    <a:pt x="19041" y="5494"/>
                    <a:pt x="20256" y="3080"/>
                  </a:cubicBezTo>
                  <a:cubicBezTo>
                    <a:pt x="21471" y="667"/>
                    <a:pt x="21201" y="-57"/>
                    <a:pt x="20661" y="3"/>
                  </a:cubicBezTo>
                  <a:cubicBezTo>
                    <a:pt x="20121" y="64"/>
                    <a:pt x="19311" y="908"/>
                    <a:pt x="18366" y="3382"/>
                  </a:cubicBezTo>
                  <a:cubicBezTo>
                    <a:pt x="17421" y="5856"/>
                    <a:pt x="16341" y="9959"/>
                    <a:pt x="16071" y="12674"/>
                  </a:cubicBezTo>
                  <a:cubicBezTo>
                    <a:pt x="15801" y="15389"/>
                    <a:pt x="16341" y="16716"/>
                    <a:pt x="17286" y="17501"/>
                  </a:cubicBezTo>
                  <a:cubicBezTo>
                    <a:pt x="18231" y="18285"/>
                    <a:pt x="19581" y="18526"/>
                    <a:pt x="20931" y="18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3904372" y="5701153"/>
              <a:ext cx="112285" cy="15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647" fill="norm" stroke="1" extrusionOk="0">
                  <a:moveTo>
                    <a:pt x="6819" y="9660"/>
                  </a:moveTo>
                  <a:cubicBezTo>
                    <a:pt x="8419" y="8508"/>
                    <a:pt x="10019" y="7356"/>
                    <a:pt x="11019" y="5628"/>
                  </a:cubicBezTo>
                  <a:cubicBezTo>
                    <a:pt x="12019" y="3900"/>
                    <a:pt x="12419" y="1596"/>
                    <a:pt x="11619" y="588"/>
                  </a:cubicBezTo>
                  <a:cubicBezTo>
                    <a:pt x="10819" y="-420"/>
                    <a:pt x="8819" y="-132"/>
                    <a:pt x="6619" y="1452"/>
                  </a:cubicBezTo>
                  <a:cubicBezTo>
                    <a:pt x="4419" y="3036"/>
                    <a:pt x="2019" y="5916"/>
                    <a:pt x="819" y="8940"/>
                  </a:cubicBezTo>
                  <a:cubicBezTo>
                    <a:pt x="-381" y="11964"/>
                    <a:pt x="-381" y="15132"/>
                    <a:pt x="1619" y="17436"/>
                  </a:cubicBezTo>
                  <a:cubicBezTo>
                    <a:pt x="3619" y="19740"/>
                    <a:pt x="7619" y="21180"/>
                    <a:pt x="11219" y="20460"/>
                  </a:cubicBezTo>
                  <a:cubicBezTo>
                    <a:pt x="14819" y="19740"/>
                    <a:pt x="18019" y="16860"/>
                    <a:pt x="21219" y="13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4054756" y="5657850"/>
              <a:ext cx="184151" cy="20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3240"/>
                  </a:moveTo>
                  <a:cubicBezTo>
                    <a:pt x="2483" y="6912"/>
                    <a:pt x="4966" y="10584"/>
                    <a:pt x="6083" y="13500"/>
                  </a:cubicBezTo>
                  <a:cubicBezTo>
                    <a:pt x="7200" y="16416"/>
                    <a:pt x="6952" y="18576"/>
                    <a:pt x="6207" y="19872"/>
                  </a:cubicBezTo>
                  <a:cubicBezTo>
                    <a:pt x="5462" y="21168"/>
                    <a:pt x="4221" y="21600"/>
                    <a:pt x="3352" y="21276"/>
                  </a:cubicBezTo>
                  <a:cubicBezTo>
                    <a:pt x="2483" y="20952"/>
                    <a:pt x="1986" y="19872"/>
                    <a:pt x="2855" y="16956"/>
                  </a:cubicBezTo>
                  <a:cubicBezTo>
                    <a:pt x="3724" y="14040"/>
                    <a:pt x="5959" y="9288"/>
                    <a:pt x="9310" y="6156"/>
                  </a:cubicBezTo>
                  <a:cubicBezTo>
                    <a:pt x="12662" y="3024"/>
                    <a:pt x="17131" y="15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4487350" y="5473700"/>
              <a:ext cx="229965" cy="32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82" fill="norm" stroke="1" extrusionOk="0">
                  <a:moveTo>
                    <a:pt x="5817" y="0"/>
                  </a:moveTo>
                  <a:cubicBezTo>
                    <a:pt x="5621" y="4599"/>
                    <a:pt x="5424" y="9197"/>
                    <a:pt x="5228" y="12472"/>
                  </a:cubicBezTo>
                  <a:cubicBezTo>
                    <a:pt x="5031" y="15747"/>
                    <a:pt x="4835" y="17698"/>
                    <a:pt x="4541" y="19092"/>
                  </a:cubicBezTo>
                  <a:cubicBezTo>
                    <a:pt x="4246" y="20485"/>
                    <a:pt x="3853" y="21321"/>
                    <a:pt x="3264" y="21461"/>
                  </a:cubicBezTo>
                  <a:cubicBezTo>
                    <a:pt x="2675" y="21600"/>
                    <a:pt x="1890" y="21043"/>
                    <a:pt x="1301" y="20346"/>
                  </a:cubicBezTo>
                  <a:cubicBezTo>
                    <a:pt x="711" y="19649"/>
                    <a:pt x="319" y="18813"/>
                    <a:pt x="122" y="17977"/>
                  </a:cubicBezTo>
                  <a:cubicBezTo>
                    <a:pt x="-74" y="17141"/>
                    <a:pt x="-74" y="16305"/>
                    <a:pt x="417" y="15817"/>
                  </a:cubicBezTo>
                  <a:cubicBezTo>
                    <a:pt x="908" y="15329"/>
                    <a:pt x="1890" y="15190"/>
                    <a:pt x="3755" y="14493"/>
                  </a:cubicBezTo>
                  <a:cubicBezTo>
                    <a:pt x="5621" y="13796"/>
                    <a:pt x="8370" y="12542"/>
                    <a:pt x="11021" y="10452"/>
                  </a:cubicBezTo>
                  <a:cubicBezTo>
                    <a:pt x="13671" y="8361"/>
                    <a:pt x="16224" y="5435"/>
                    <a:pt x="17991" y="3623"/>
                  </a:cubicBezTo>
                  <a:cubicBezTo>
                    <a:pt x="19759" y="1812"/>
                    <a:pt x="20741" y="1115"/>
                    <a:pt x="21133" y="1185"/>
                  </a:cubicBezTo>
                  <a:cubicBezTo>
                    <a:pt x="21526" y="1254"/>
                    <a:pt x="21330" y="2090"/>
                    <a:pt x="20642" y="4529"/>
                  </a:cubicBezTo>
                  <a:cubicBezTo>
                    <a:pt x="19955" y="6968"/>
                    <a:pt x="18777" y="11009"/>
                    <a:pt x="18482" y="13866"/>
                  </a:cubicBezTo>
                  <a:cubicBezTo>
                    <a:pt x="18188" y="16723"/>
                    <a:pt x="18777" y="18395"/>
                    <a:pt x="19366" y="20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4710622" y="5702300"/>
              <a:ext cx="74385" cy="11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445" fill="norm" stroke="1" extrusionOk="0">
                  <a:moveTo>
                    <a:pt x="17485" y="0"/>
                  </a:moveTo>
                  <a:cubicBezTo>
                    <a:pt x="11485" y="4483"/>
                    <a:pt x="5485" y="8966"/>
                    <a:pt x="2485" y="12430"/>
                  </a:cubicBezTo>
                  <a:cubicBezTo>
                    <a:pt x="-515" y="15894"/>
                    <a:pt x="-515" y="18340"/>
                    <a:pt x="985" y="19766"/>
                  </a:cubicBezTo>
                  <a:cubicBezTo>
                    <a:pt x="2485" y="21192"/>
                    <a:pt x="5485" y="21600"/>
                    <a:pt x="8485" y="21396"/>
                  </a:cubicBezTo>
                  <a:cubicBezTo>
                    <a:pt x="11485" y="21192"/>
                    <a:pt x="14485" y="20377"/>
                    <a:pt x="16885" y="19155"/>
                  </a:cubicBezTo>
                  <a:cubicBezTo>
                    <a:pt x="19285" y="17932"/>
                    <a:pt x="21085" y="16302"/>
                    <a:pt x="21085" y="14468"/>
                  </a:cubicBezTo>
                  <a:cubicBezTo>
                    <a:pt x="21085" y="12634"/>
                    <a:pt x="19285" y="10596"/>
                    <a:pt x="17485" y="8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4816756" y="5803900"/>
              <a:ext cx="635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429"/>
                    <a:pt x="21600" y="6857"/>
                    <a:pt x="18000" y="10457"/>
                  </a:cubicBezTo>
                  <a:cubicBezTo>
                    <a:pt x="14400" y="14057"/>
                    <a:pt x="7200" y="17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5394606" y="5435600"/>
              <a:ext cx="2095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3436"/>
                    <a:pt x="9164" y="6873"/>
                    <a:pt x="12764" y="10473"/>
                  </a:cubicBezTo>
                  <a:cubicBezTo>
                    <a:pt x="16364" y="14073"/>
                    <a:pt x="18982" y="178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5420006" y="5441950"/>
              <a:ext cx="2222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320"/>
                    <a:pt x="13371" y="8640"/>
                    <a:pt x="9771" y="12240"/>
                  </a:cubicBezTo>
                  <a:cubicBezTo>
                    <a:pt x="6171" y="15840"/>
                    <a:pt x="3086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5299356" y="5365750"/>
              <a:ext cx="3492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5731156" y="5594350"/>
              <a:ext cx="1524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6004206" y="5405046"/>
              <a:ext cx="284047" cy="27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46" fill="norm" stroke="1" extrusionOk="0">
                  <a:moveTo>
                    <a:pt x="0" y="21346"/>
                  </a:moveTo>
                  <a:cubicBezTo>
                    <a:pt x="2400" y="17123"/>
                    <a:pt x="4800" y="12901"/>
                    <a:pt x="6560" y="9572"/>
                  </a:cubicBezTo>
                  <a:cubicBezTo>
                    <a:pt x="8320" y="6242"/>
                    <a:pt x="9440" y="3806"/>
                    <a:pt x="10080" y="2182"/>
                  </a:cubicBezTo>
                  <a:cubicBezTo>
                    <a:pt x="10720" y="558"/>
                    <a:pt x="10880" y="-254"/>
                    <a:pt x="10560" y="71"/>
                  </a:cubicBezTo>
                  <a:cubicBezTo>
                    <a:pt x="10240" y="396"/>
                    <a:pt x="9440" y="1857"/>
                    <a:pt x="8640" y="4699"/>
                  </a:cubicBezTo>
                  <a:cubicBezTo>
                    <a:pt x="7840" y="7541"/>
                    <a:pt x="7040" y="11764"/>
                    <a:pt x="6640" y="14281"/>
                  </a:cubicBezTo>
                  <a:cubicBezTo>
                    <a:pt x="6240" y="16799"/>
                    <a:pt x="6240" y="17611"/>
                    <a:pt x="6240" y="18423"/>
                  </a:cubicBezTo>
                  <a:cubicBezTo>
                    <a:pt x="6240" y="19235"/>
                    <a:pt x="6240" y="20047"/>
                    <a:pt x="6640" y="20534"/>
                  </a:cubicBezTo>
                  <a:cubicBezTo>
                    <a:pt x="7040" y="21021"/>
                    <a:pt x="7840" y="21184"/>
                    <a:pt x="8880" y="20453"/>
                  </a:cubicBezTo>
                  <a:cubicBezTo>
                    <a:pt x="9920" y="19722"/>
                    <a:pt x="11200" y="18098"/>
                    <a:pt x="13040" y="15337"/>
                  </a:cubicBezTo>
                  <a:cubicBezTo>
                    <a:pt x="14880" y="12576"/>
                    <a:pt x="17280" y="8678"/>
                    <a:pt x="18880" y="5917"/>
                  </a:cubicBezTo>
                  <a:cubicBezTo>
                    <a:pt x="20480" y="3157"/>
                    <a:pt x="21280" y="1532"/>
                    <a:pt x="21440" y="1126"/>
                  </a:cubicBezTo>
                  <a:cubicBezTo>
                    <a:pt x="21600" y="720"/>
                    <a:pt x="21120" y="1532"/>
                    <a:pt x="20560" y="3969"/>
                  </a:cubicBezTo>
                  <a:cubicBezTo>
                    <a:pt x="20000" y="6405"/>
                    <a:pt x="19360" y="10465"/>
                    <a:pt x="19360" y="13307"/>
                  </a:cubicBezTo>
                  <a:cubicBezTo>
                    <a:pt x="19360" y="16149"/>
                    <a:pt x="20000" y="17773"/>
                    <a:pt x="20640" y="19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6321706" y="5607050"/>
              <a:ext cx="72103" cy="7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0962" fill="norm" stroke="1" extrusionOk="0">
                  <a:moveTo>
                    <a:pt x="11109" y="0"/>
                  </a:moveTo>
                  <a:cubicBezTo>
                    <a:pt x="8023" y="1234"/>
                    <a:pt x="4937" y="2469"/>
                    <a:pt x="3394" y="5863"/>
                  </a:cubicBezTo>
                  <a:cubicBezTo>
                    <a:pt x="1851" y="9257"/>
                    <a:pt x="1851" y="14811"/>
                    <a:pt x="3703" y="17897"/>
                  </a:cubicBezTo>
                  <a:cubicBezTo>
                    <a:pt x="5554" y="20983"/>
                    <a:pt x="9257" y="21600"/>
                    <a:pt x="12343" y="20366"/>
                  </a:cubicBezTo>
                  <a:cubicBezTo>
                    <a:pt x="15429" y="19131"/>
                    <a:pt x="17897" y="16046"/>
                    <a:pt x="19440" y="12960"/>
                  </a:cubicBezTo>
                  <a:cubicBezTo>
                    <a:pt x="20983" y="9874"/>
                    <a:pt x="21600" y="6789"/>
                    <a:pt x="20366" y="5246"/>
                  </a:cubicBezTo>
                  <a:cubicBezTo>
                    <a:pt x="19131" y="3703"/>
                    <a:pt x="16046" y="3703"/>
                    <a:pt x="12343" y="4320"/>
                  </a:cubicBezTo>
                  <a:cubicBezTo>
                    <a:pt x="8640" y="4937"/>
                    <a:pt x="4320" y="6171"/>
                    <a:pt x="0" y="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5432706" y="5798608"/>
              <a:ext cx="863601" cy="4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21150"/>
                  </a:moveTo>
                  <a:cubicBezTo>
                    <a:pt x="1324" y="17550"/>
                    <a:pt x="2647" y="13950"/>
                    <a:pt x="4288" y="10350"/>
                  </a:cubicBezTo>
                  <a:cubicBezTo>
                    <a:pt x="5929" y="6750"/>
                    <a:pt x="7888" y="3150"/>
                    <a:pt x="9900" y="1350"/>
                  </a:cubicBezTo>
                  <a:cubicBezTo>
                    <a:pt x="11912" y="-450"/>
                    <a:pt x="13976" y="-450"/>
                    <a:pt x="15935" y="1350"/>
                  </a:cubicBezTo>
                  <a:cubicBezTo>
                    <a:pt x="17894" y="3150"/>
                    <a:pt x="19747" y="6750"/>
                    <a:pt x="21600" y="10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5622290" y="5949950"/>
              <a:ext cx="261267" cy="9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227" fill="norm" stroke="1" extrusionOk="0">
                  <a:moveTo>
                    <a:pt x="8369" y="1379"/>
                  </a:moveTo>
                  <a:cubicBezTo>
                    <a:pt x="7851" y="6434"/>
                    <a:pt x="7332" y="11489"/>
                    <a:pt x="6814" y="14936"/>
                  </a:cubicBezTo>
                  <a:cubicBezTo>
                    <a:pt x="6295" y="18383"/>
                    <a:pt x="5777" y="20221"/>
                    <a:pt x="4654" y="20911"/>
                  </a:cubicBezTo>
                  <a:cubicBezTo>
                    <a:pt x="3531" y="21600"/>
                    <a:pt x="1803" y="21140"/>
                    <a:pt x="852" y="19762"/>
                  </a:cubicBezTo>
                  <a:cubicBezTo>
                    <a:pt x="-98" y="18383"/>
                    <a:pt x="-271" y="16085"/>
                    <a:pt x="420" y="13328"/>
                  </a:cubicBezTo>
                  <a:cubicBezTo>
                    <a:pt x="1111" y="10570"/>
                    <a:pt x="2667" y="7353"/>
                    <a:pt x="6295" y="5055"/>
                  </a:cubicBezTo>
                  <a:cubicBezTo>
                    <a:pt x="9924" y="2757"/>
                    <a:pt x="15627" y="1379"/>
                    <a:pt x="213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5858156" y="5892800"/>
              <a:ext cx="762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5896256" y="5937250"/>
              <a:ext cx="260351" cy="20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13361"/>
                  </a:moveTo>
                  <a:cubicBezTo>
                    <a:pt x="176" y="14474"/>
                    <a:pt x="351" y="15588"/>
                    <a:pt x="615" y="17146"/>
                  </a:cubicBezTo>
                  <a:cubicBezTo>
                    <a:pt x="878" y="18705"/>
                    <a:pt x="1229" y="20709"/>
                    <a:pt x="1493" y="21155"/>
                  </a:cubicBezTo>
                  <a:cubicBezTo>
                    <a:pt x="1756" y="21600"/>
                    <a:pt x="1932" y="20487"/>
                    <a:pt x="2546" y="17814"/>
                  </a:cubicBezTo>
                  <a:cubicBezTo>
                    <a:pt x="3161" y="15142"/>
                    <a:pt x="4215" y="10911"/>
                    <a:pt x="5356" y="7905"/>
                  </a:cubicBezTo>
                  <a:cubicBezTo>
                    <a:pt x="6498" y="4899"/>
                    <a:pt x="7727" y="3118"/>
                    <a:pt x="10449" y="2004"/>
                  </a:cubicBezTo>
                  <a:cubicBezTo>
                    <a:pt x="13171" y="891"/>
                    <a:pt x="17385" y="4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6007125" y="5992147"/>
              <a:ext cx="117732" cy="13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79" fill="norm" stroke="1" extrusionOk="0">
                  <a:moveTo>
                    <a:pt x="1783" y="5508"/>
                  </a:moveTo>
                  <a:cubicBezTo>
                    <a:pt x="1783" y="8936"/>
                    <a:pt x="1783" y="12365"/>
                    <a:pt x="1397" y="15450"/>
                  </a:cubicBezTo>
                  <a:cubicBezTo>
                    <a:pt x="1011" y="18536"/>
                    <a:pt x="240" y="21279"/>
                    <a:pt x="47" y="21279"/>
                  </a:cubicBezTo>
                  <a:cubicBezTo>
                    <a:pt x="-146" y="21279"/>
                    <a:pt x="240" y="18536"/>
                    <a:pt x="1590" y="15279"/>
                  </a:cubicBezTo>
                  <a:cubicBezTo>
                    <a:pt x="2940" y="12022"/>
                    <a:pt x="5254" y="8250"/>
                    <a:pt x="7183" y="5679"/>
                  </a:cubicBezTo>
                  <a:cubicBezTo>
                    <a:pt x="9111" y="3108"/>
                    <a:pt x="10654" y="1736"/>
                    <a:pt x="12775" y="879"/>
                  </a:cubicBezTo>
                  <a:cubicBezTo>
                    <a:pt x="14897" y="22"/>
                    <a:pt x="17597" y="-321"/>
                    <a:pt x="19140" y="365"/>
                  </a:cubicBezTo>
                  <a:cubicBezTo>
                    <a:pt x="20683" y="1050"/>
                    <a:pt x="21068" y="2765"/>
                    <a:pt x="21261" y="5850"/>
                  </a:cubicBezTo>
                  <a:cubicBezTo>
                    <a:pt x="21454" y="8936"/>
                    <a:pt x="21454" y="13393"/>
                    <a:pt x="21454" y="17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6611128" y="5712692"/>
              <a:ext cx="47179" cy="5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0" h="20844" fill="norm" stroke="1" extrusionOk="0">
                  <a:moveTo>
                    <a:pt x="1138" y="20844"/>
                  </a:moveTo>
                  <a:cubicBezTo>
                    <a:pt x="238" y="16690"/>
                    <a:pt x="-662" y="12536"/>
                    <a:pt x="688" y="9213"/>
                  </a:cubicBezTo>
                  <a:cubicBezTo>
                    <a:pt x="2038" y="5890"/>
                    <a:pt x="5638" y="3398"/>
                    <a:pt x="9688" y="1736"/>
                  </a:cubicBezTo>
                  <a:cubicBezTo>
                    <a:pt x="13738" y="75"/>
                    <a:pt x="18238" y="-756"/>
                    <a:pt x="19588" y="906"/>
                  </a:cubicBezTo>
                  <a:cubicBezTo>
                    <a:pt x="20938" y="2567"/>
                    <a:pt x="19138" y="6721"/>
                    <a:pt x="17338" y="1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6575706" y="57467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6556656" y="5731372"/>
              <a:ext cx="2286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200" y="12302"/>
                    <a:pt x="12400" y="4448"/>
                    <a:pt x="16000" y="1502"/>
                  </a:cubicBezTo>
                  <a:cubicBezTo>
                    <a:pt x="19600" y="-1443"/>
                    <a:pt x="20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6582056" y="5791200"/>
              <a:ext cx="152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6550306" y="5829300"/>
              <a:ext cx="2540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0" y="16364"/>
                    <a:pt x="11880" y="11127"/>
                    <a:pt x="15480" y="7527"/>
                  </a:cubicBezTo>
                  <a:cubicBezTo>
                    <a:pt x="19080" y="3927"/>
                    <a:pt x="2034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6995600" y="5586870"/>
              <a:ext cx="226531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10" fill="norm" stroke="1" extrusionOk="0">
                  <a:moveTo>
                    <a:pt x="2925" y="5889"/>
                  </a:moveTo>
                  <a:cubicBezTo>
                    <a:pt x="2325" y="9627"/>
                    <a:pt x="1725" y="13366"/>
                    <a:pt x="1425" y="15650"/>
                  </a:cubicBezTo>
                  <a:cubicBezTo>
                    <a:pt x="1125" y="17935"/>
                    <a:pt x="1125" y="18766"/>
                    <a:pt x="925" y="19666"/>
                  </a:cubicBezTo>
                  <a:cubicBezTo>
                    <a:pt x="725" y="20566"/>
                    <a:pt x="325" y="21535"/>
                    <a:pt x="125" y="21397"/>
                  </a:cubicBezTo>
                  <a:cubicBezTo>
                    <a:pt x="-75" y="21258"/>
                    <a:pt x="-75" y="20012"/>
                    <a:pt x="425" y="16897"/>
                  </a:cubicBezTo>
                  <a:cubicBezTo>
                    <a:pt x="925" y="13781"/>
                    <a:pt x="1925" y="8797"/>
                    <a:pt x="2625" y="5958"/>
                  </a:cubicBezTo>
                  <a:cubicBezTo>
                    <a:pt x="3325" y="3120"/>
                    <a:pt x="3725" y="2427"/>
                    <a:pt x="4125" y="1666"/>
                  </a:cubicBezTo>
                  <a:cubicBezTo>
                    <a:pt x="4525" y="904"/>
                    <a:pt x="4925" y="73"/>
                    <a:pt x="5125" y="4"/>
                  </a:cubicBezTo>
                  <a:cubicBezTo>
                    <a:pt x="5325" y="-65"/>
                    <a:pt x="5325" y="627"/>
                    <a:pt x="5925" y="3050"/>
                  </a:cubicBezTo>
                  <a:cubicBezTo>
                    <a:pt x="6525" y="5473"/>
                    <a:pt x="7725" y="9627"/>
                    <a:pt x="8725" y="12604"/>
                  </a:cubicBezTo>
                  <a:cubicBezTo>
                    <a:pt x="9725" y="15581"/>
                    <a:pt x="10525" y="17381"/>
                    <a:pt x="11325" y="18489"/>
                  </a:cubicBezTo>
                  <a:cubicBezTo>
                    <a:pt x="12125" y="19597"/>
                    <a:pt x="12925" y="20012"/>
                    <a:pt x="13725" y="19873"/>
                  </a:cubicBezTo>
                  <a:cubicBezTo>
                    <a:pt x="14525" y="19735"/>
                    <a:pt x="15325" y="19043"/>
                    <a:pt x="16625" y="17104"/>
                  </a:cubicBezTo>
                  <a:cubicBezTo>
                    <a:pt x="17925" y="15166"/>
                    <a:pt x="19725" y="11981"/>
                    <a:pt x="20625" y="9420"/>
                  </a:cubicBezTo>
                  <a:cubicBezTo>
                    <a:pt x="21525" y="6858"/>
                    <a:pt x="21525" y="4920"/>
                    <a:pt x="21225" y="3673"/>
                  </a:cubicBezTo>
                  <a:cubicBezTo>
                    <a:pt x="20925" y="2427"/>
                    <a:pt x="20325" y="1873"/>
                    <a:pt x="20025" y="1943"/>
                  </a:cubicBezTo>
                  <a:cubicBezTo>
                    <a:pt x="19725" y="2012"/>
                    <a:pt x="19725" y="2704"/>
                    <a:pt x="19725" y="3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7223940" y="5790636"/>
              <a:ext cx="82017" cy="90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613" fill="norm" stroke="1" extrusionOk="0">
                  <a:moveTo>
                    <a:pt x="16475" y="1568"/>
                  </a:moveTo>
                  <a:cubicBezTo>
                    <a:pt x="13706" y="608"/>
                    <a:pt x="10937" y="-352"/>
                    <a:pt x="8445" y="128"/>
                  </a:cubicBezTo>
                  <a:cubicBezTo>
                    <a:pt x="5952" y="608"/>
                    <a:pt x="3737" y="2528"/>
                    <a:pt x="2352" y="4688"/>
                  </a:cubicBezTo>
                  <a:cubicBezTo>
                    <a:pt x="968" y="6848"/>
                    <a:pt x="414" y="9248"/>
                    <a:pt x="137" y="11888"/>
                  </a:cubicBezTo>
                  <a:cubicBezTo>
                    <a:pt x="-140" y="14528"/>
                    <a:pt x="-140" y="17408"/>
                    <a:pt x="1522" y="19088"/>
                  </a:cubicBezTo>
                  <a:cubicBezTo>
                    <a:pt x="3183" y="20768"/>
                    <a:pt x="6506" y="21248"/>
                    <a:pt x="10106" y="19568"/>
                  </a:cubicBezTo>
                  <a:cubicBezTo>
                    <a:pt x="13706" y="17888"/>
                    <a:pt x="17583" y="14048"/>
                    <a:pt x="19522" y="10448"/>
                  </a:cubicBezTo>
                  <a:cubicBezTo>
                    <a:pt x="21460" y="6848"/>
                    <a:pt x="21460" y="3488"/>
                    <a:pt x="21460" y="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7293256" y="5740400"/>
              <a:ext cx="184151" cy="13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7737"/>
                  </a:moveTo>
                  <a:cubicBezTo>
                    <a:pt x="993" y="6770"/>
                    <a:pt x="1986" y="5803"/>
                    <a:pt x="3724" y="6125"/>
                  </a:cubicBezTo>
                  <a:cubicBezTo>
                    <a:pt x="5462" y="6448"/>
                    <a:pt x="7945" y="8060"/>
                    <a:pt x="9310" y="9672"/>
                  </a:cubicBezTo>
                  <a:cubicBezTo>
                    <a:pt x="10676" y="11284"/>
                    <a:pt x="10924" y="12896"/>
                    <a:pt x="11048" y="14669"/>
                  </a:cubicBezTo>
                  <a:cubicBezTo>
                    <a:pt x="11172" y="16442"/>
                    <a:pt x="11172" y="18376"/>
                    <a:pt x="10552" y="19666"/>
                  </a:cubicBezTo>
                  <a:cubicBezTo>
                    <a:pt x="9931" y="20955"/>
                    <a:pt x="8690" y="21600"/>
                    <a:pt x="7945" y="20794"/>
                  </a:cubicBezTo>
                  <a:cubicBezTo>
                    <a:pt x="7200" y="19988"/>
                    <a:pt x="6952" y="17731"/>
                    <a:pt x="8441" y="14346"/>
                  </a:cubicBezTo>
                  <a:cubicBezTo>
                    <a:pt x="9931" y="10961"/>
                    <a:pt x="13159" y="6448"/>
                    <a:pt x="15641" y="3869"/>
                  </a:cubicBezTo>
                  <a:cubicBezTo>
                    <a:pt x="18124" y="1290"/>
                    <a:pt x="19862" y="6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7588271" y="5538149"/>
              <a:ext cx="162186" cy="336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47" fill="norm" stroke="1" extrusionOk="0">
                  <a:moveTo>
                    <a:pt x="15603" y="1147"/>
                  </a:moveTo>
                  <a:cubicBezTo>
                    <a:pt x="14762" y="611"/>
                    <a:pt x="13920" y="74"/>
                    <a:pt x="12938" y="7"/>
                  </a:cubicBezTo>
                  <a:cubicBezTo>
                    <a:pt x="11956" y="-60"/>
                    <a:pt x="10834" y="342"/>
                    <a:pt x="8871" y="2087"/>
                  </a:cubicBezTo>
                  <a:cubicBezTo>
                    <a:pt x="6907" y="3831"/>
                    <a:pt x="4102" y="6916"/>
                    <a:pt x="2419" y="10002"/>
                  </a:cubicBezTo>
                  <a:cubicBezTo>
                    <a:pt x="736" y="13088"/>
                    <a:pt x="175" y="16174"/>
                    <a:pt x="34" y="18052"/>
                  </a:cubicBezTo>
                  <a:cubicBezTo>
                    <a:pt x="-106" y="19930"/>
                    <a:pt x="175" y="20601"/>
                    <a:pt x="1016" y="21003"/>
                  </a:cubicBezTo>
                  <a:cubicBezTo>
                    <a:pt x="1858" y="21406"/>
                    <a:pt x="3260" y="21540"/>
                    <a:pt x="6767" y="20936"/>
                  </a:cubicBezTo>
                  <a:cubicBezTo>
                    <a:pt x="10273" y="20333"/>
                    <a:pt x="15884" y="18991"/>
                    <a:pt x="21494" y="17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7733602" y="5651500"/>
              <a:ext cx="137857" cy="16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0880" fill="norm" stroke="1" extrusionOk="0">
                  <a:moveTo>
                    <a:pt x="18729" y="0"/>
                  </a:moveTo>
                  <a:cubicBezTo>
                    <a:pt x="15552" y="267"/>
                    <a:pt x="12376" y="533"/>
                    <a:pt x="9199" y="2933"/>
                  </a:cubicBezTo>
                  <a:cubicBezTo>
                    <a:pt x="6023" y="5333"/>
                    <a:pt x="2846" y="9867"/>
                    <a:pt x="1258" y="12800"/>
                  </a:cubicBezTo>
                  <a:cubicBezTo>
                    <a:pt x="-330" y="15733"/>
                    <a:pt x="-330" y="17067"/>
                    <a:pt x="782" y="18533"/>
                  </a:cubicBezTo>
                  <a:cubicBezTo>
                    <a:pt x="1894" y="20000"/>
                    <a:pt x="4117" y="21600"/>
                    <a:pt x="7611" y="20533"/>
                  </a:cubicBezTo>
                  <a:cubicBezTo>
                    <a:pt x="11105" y="19467"/>
                    <a:pt x="15870" y="15733"/>
                    <a:pt x="18411" y="13067"/>
                  </a:cubicBezTo>
                  <a:cubicBezTo>
                    <a:pt x="20952" y="10400"/>
                    <a:pt x="21270" y="8800"/>
                    <a:pt x="19841" y="7200"/>
                  </a:cubicBezTo>
                  <a:cubicBezTo>
                    <a:pt x="18411" y="5600"/>
                    <a:pt x="15235" y="4000"/>
                    <a:pt x="13011" y="3600"/>
                  </a:cubicBezTo>
                  <a:cubicBezTo>
                    <a:pt x="10788" y="3200"/>
                    <a:pt x="9517" y="4000"/>
                    <a:pt x="8882" y="5733"/>
                  </a:cubicBezTo>
                  <a:cubicBezTo>
                    <a:pt x="8246" y="7467"/>
                    <a:pt x="8246" y="10133"/>
                    <a:pt x="8246" y="12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7896506" y="5803900"/>
              <a:ext cx="48823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2700" y="0"/>
                  </a:moveTo>
                  <a:cubicBezTo>
                    <a:pt x="9000" y="758"/>
                    <a:pt x="15300" y="1516"/>
                    <a:pt x="18450" y="3032"/>
                  </a:cubicBezTo>
                  <a:cubicBezTo>
                    <a:pt x="21600" y="4547"/>
                    <a:pt x="21600" y="6821"/>
                    <a:pt x="18000" y="10042"/>
                  </a:cubicBezTo>
                  <a:cubicBezTo>
                    <a:pt x="14400" y="13263"/>
                    <a:pt x="7200" y="17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8137806" y="5626100"/>
              <a:ext cx="35238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14400" y="0"/>
                  </a:moveTo>
                  <a:cubicBezTo>
                    <a:pt x="18000" y="2475"/>
                    <a:pt x="21600" y="4950"/>
                    <a:pt x="19200" y="8550"/>
                  </a:cubicBezTo>
                  <a:cubicBezTo>
                    <a:pt x="16800" y="12150"/>
                    <a:pt x="8400" y="168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8144156" y="5537200"/>
              <a:ext cx="252957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14872" y="0"/>
                  </a:moveTo>
                  <a:cubicBezTo>
                    <a:pt x="17174" y="1565"/>
                    <a:pt x="19475" y="3130"/>
                    <a:pt x="20538" y="5270"/>
                  </a:cubicBezTo>
                  <a:cubicBezTo>
                    <a:pt x="21600" y="7409"/>
                    <a:pt x="21423" y="10122"/>
                    <a:pt x="19033" y="12626"/>
                  </a:cubicBezTo>
                  <a:cubicBezTo>
                    <a:pt x="16643" y="15130"/>
                    <a:pt x="12039" y="17426"/>
                    <a:pt x="8498" y="18887"/>
                  </a:cubicBezTo>
                  <a:cubicBezTo>
                    <a:pt x="4957" y="20348"/>
                    <a:pt x="2479" y="20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3597556" y="6115050"/>
              <a:ext cx="381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60"/>
                    <a:pt x="4800" y="11520"/>
                    <a:pt x="6000" y="14914"/>
                  </a:cubicBezTo>
                  <a:cubicBezTo>
                    <a:pt x="7200" y="18309"/>
                    <a:pt x="7200" y="19337"/>
                    <a:pt x="9600" y="20057"/>
                  </a:cubicBezTo>
                  <a:cubicBezTo>
                    <a:pt x="12000" y="20777"/>
                    <a:pt x="16800" y="21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Shape"/>
            <p:cNvSpPr/>
            <p:nvPr/>
          </p:nvSpPr>
          <p:spPr>
            <a:xfrm>
              <a:off x="3688573" y="6280099"/>
              <a:ext cx="44586" cy="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0490" fill="norm" stroke="1" extrusionOk="0">
                  <a:moveTo>
                    <a:pt x="7855" y="3437"/>
                  </a:moveTo>
                  <a:cubicBezTo>
                    <a:pt x="3927" y="6848"/>
                    <a:pt x="0" y="10258"/>
                    <a:pt x="0" y="13669"/>
                  </a:cubicBezTo>
                  <a:cubicBezTo>
                    <a:pt x="0" y="17079"/>
                    <a:pt x="3927" y="20490"/>
                    <a:pt x="7855" y="20490"/>
                  </a:cubicBezTo>
                  <a:cubicBezTo>
                    <a:pt x="11782" y="20490"/>
                    <a:pt x="15709" y="17079"/>
                    <a:pt x="18164" y="12532"/>
                  </a:cubicBezTo>
                  <a:cubicBezTo>
                    <a:pt x="20618" y="7985"/>
                    <a:pt x="21600" y="2301"/>
                    <a:pt x="19636" y="595"/>
                  </a:cubicBezTo>
                  <a:cubicBezTo>
                    <a:pt x="17673" y="-1110"/>
                    <a:pt x="12764" y="1164"/>
                    <a:pt x="7855" y="3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4109643" y="6186303"/>
              <a:ext cx="122914" cy="15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127" fill="norm" stroke="1" extrusionOk="0">
                  <a:moveTo>
                    <a:pt x="391" y="1516"/>
                  </a:moveTo>
                  <a:cubicBezTo>
                    <a:pt x="757" y="4359"/>
                    <a:pt x="1123" y="7201"/>
                    <a:pt x="1123" y="9616"/>
                  </a:cubicBezTo>
                  <a:cubicBezTo>
                    <a:pt x="1123" y="12032"/>
                    <a:pt x="757" y="14022"/>
                    <a:pt x="391" y="14306"/>
                  </a:cubicBezTo>
                  <a:cubicBezTo>
                    <a:pt x="25" y="14590"/>
                    <a:pt x="-341" y="13169"/>
                    <a:pt x="574" y="10611"/>
                  </a:cubicBezTo>
                  <a:cubicBezTo>
                    <a:pt x="1490" y="8053"/>
                    <a:pt x="3686" y="4359"/>
                    <a:pt x="5700" y="2227"/>
                  </a:cubicBezTo>
                  <a:cubicBezTo>
                    <a:pt x="7713" y="95"/>
                    <a:pt x="9544" y="-473"/>
                    <a:pt x="11923" y="380"/>
                  </a:cubicBezTo>
                  <a:cubicBezTo>
                    <a:pt x="14303" y="1232"/>
                    <a:pt x="17232" y="3506"/>
                    <a:pt x="18879" y="7201"/>
                  </a:cubicBezTo>
                  <a:cubicBezTo>
                    <a:pt x="20527" y="10895"/>
                    <a:pt x="20893" y="16011"/>
                    <a:pt x="21259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4391306" y="6273800"/>
              <a:ext cx="260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98" y="16800"/>
                    <a:pt x="12995" y="12000"/>
                    <a:pt x="16595" y="8400"/>
                  </a:cubicBezTo>
                  <a:cubicBezTo>
                    <a:pt x="20195" y="4800"/>
                    <a:pt x="2089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4607206" y="6201272"/>
              <a:ext cx="68147" cy="13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56" fill="norm" stroke="1" extrusionOk="0">
                  <a:moveTo>
                    <a:pt x="0" y="421"/>
                  </a:moveTo>
                  <a:cubicBezTo>
                    <a:pt x="3273" y="88"/>
                    <a:pt x="6545" y="-244"/>
                    <a:pt x="9491" y="254"/>
                  </a:cubicBezTo>
                  <a:cubicBezTo>
                    <a:pt x="12436" y="753"/>
                    <a:pt x="15055" y="2082"/>
                    <a:pt x="17345" y="4574"/>
                  </a:cubicBezTo>
                  <a:cubicBezTo>
                    <a:pt x="19636" y="7067"/>
                    <a:pt x="21600" y="10722"/>
                    <a:pt x="20945" y="13713"/>
                  </a:cubicBezTo>
                  <a:cubicBezTo>
                    <a:pt x="20291" y="16704"/>
                    <a:pt x="17018" y="19030"/>
                    <a:pt x="13745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4739337" y="6233254"/>
              <a:ext cx="227194" cy="12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486" fill="norm" stroke="1" extrusionOk="0">
                  <a:moveTo>
                    <a:pt x="11410" y="2493"/>
                  </a:moveTo>
                  <a:cubicBezTo>
                    <a:pt x="12004" y="1100"/>
                    <a:pt x="12599" y="-294"/>
                    <a:pt x="12698" y="54"/>
                  </a:cubicBezTo>
                  <a:cubicBezTo>
                    <a:pt x="12797" y="403"/>
                    <a:pt x="12400" y="2493"/>
                    <a:pt x="10815" y="5977"/>
                  </a:cubicBezTo>
                  <a:cubicBezTo>
                    <a:pt x="9230" y="9461"/>
                    <a:pt x="6455" y="14338"/>
                    <a:pt x="4573" y="16951"/>
                  </a:cubicBezTo>
                  <a:cubicBezTo>
                    <a:pt x="2690" y="19564"/>
                    <a:pt x="1699" y="19912"/>
                    <a:pt x="1006" y="19041"/>
                  </a:cubicBezTo>
                  <a:cubicBezTo>
                    <a:pt x="312" y="18171"/>
                    <a:pt x="-84" y="16080"/>
                    <a:pt x="15" y="14338"/>
                  </a:cubicBezTo>
                  <a:cubicBezTo>
                    <a:pt x="114" y="12596"/>
                    <a:pt x="709" y="11203"/>
                    <a:pt x="2096" y="9809"/>
                  </a:cubicBezTo>
                  <a:cubicBezTo>
                    <a:pt x="3483" y="8416"/>
                    <a:pt x="5663" y="7022"/>
                    <a:pt x="7347" y="7893"/>
                  </a:cubicBezTo>
                  <a:cubicBezTo>
                    <a:pt x="9032" y="8764"/>
                    <a:pt x="10221" y="11900"/>
                    <a:pt x="11211" y="14164"/>
                  </a:cubicBezTo>
                  <a:cubicBezTo>
                    <a:pt x="12202" y="16429"/>
                    <a:pt x="12995" y="17822"/>
                    <a:pt x="13788" y="19041"/>
                  </a:cubicBezTo>
                  <a:cubicBezTo>
                    <a:pt x="14580" y="20261"/>
                    <a:pt x="15373" y="21306"/>
                    <a:pt x="16661" y="19564"/>
                  </a:cubicBezTo>
                  <a:cubicBezTo>
                    <a:pt x="17949" y="17822"/>
                    <a:pt x="19733" y="13293"/>
                    <a:pt x="20624" y="9983"/>
                  </a:cubicBezTo>
                  <a:cubicBezTo>
                    <a:pt x="21516" y="6674"/>
                    <a:pt x="21516" y="4583"/>
                    <a:pt x="20426" y="3190"/>
                  </a:cubicBezTo>
                  <a:cubicBezTo>
                    <a:pt x="19336" y="1796"/>
                    <a:pt x="17156" y="1100"/>
                    <a:pt x="15274" y="1274"/>
                  </a:cubicBezTo>
                  <a:cubicBezTo>
                    <a:pt x="13391" y="1448"/>
                    <a:pt x="11806" y="2493"/>
                    <a:pt x="10221" y="3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5229506" y="6329727"/>
              <a:ext cx="2222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086" y="11040"/>
                    <a:pt x="6171" y="1783"/>
                    <a:pt x="9771" y="240"/>
                  </a:cubicBezTo>
                  <a:cubicBezTo>
                    <a:pt x="13371" y="-1303"/>
                    <a:pt x="1748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5235856" y="6375400"/>
              <a:ext cx="241301" cy="2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2" fill="norm" stroke="1" extrusionOk="0">
                  <a:moveTo>
                    <a:pt x="2274" y="9257"/>
                  </a:moveTo>
                  <a:cubicBezTo>
                    <a:pt x="1137" y="12343"/>
                    <a:pt x="0" y="15429"/>
                    <a:pt x="0" y="17743"/>
                  </a:cubicBezTo>
                  <a:cubicBezTo>
                    <a:pt x="0" y="20057"/>
                    <a:pt x="1137" y="21600"/>
                    <a:pt x="4926" y="18514"/>
                  </a:cubicBezTo>
                  <a:cubicBezTo>
                    <a:pt x="8716" y="15429"/>
                    <a:pt x="15158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5426356" y="6292850"/>
              <a:ext cx="8892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0" y="0"/>
                  </a:moveTo>
                  <a:cubicBezTo>
                    <a:pt x="5023" y="939"/>
                    <a:pt x="10047" y="1878"/>
                    <a:pt x="13814" y="3130"/>
                  </a:cubicBezTo>
                  <a:cubicBezTo>
                    <a:pt x="17581" y="4383"/>
                    <a:pt x="20093" y="5948"/>
                    <a:pt x="20847" y="8296"/>
                  </a:cubicBezTo>
                  <a:cubicBezTo>
                    <a:pt x="21600" y="10643"/>
                    <a:pt x="20595" y="13774"/>
                    <a:pt x="19088" y="15809"/>
                  </a:cubicBezTo>
                  <a:cubicBezTo>
                    <a:pt x="17581" y="17843"/>
                    <a:pt x="15572" y="18783"/>
                    <a:pt x="14567" y="19565"/>
                  </a:cubicBezTo>
                  <a:cubicBezTo>
                    <a:pt x="13563" y="20348"/>
                    <a:pt x="13563" y="20974"/>
                    <a:pt x="135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5666949" y="6322604"/>
              <a:ext cx="146758" cy="12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077" fill="norm" stroke="1" extrusionOk="0">
                  <a:moveTo>
                    <a:pt x="13792" y="329"/>
                  </a:moveTo>
                  <a:cubicBezTo>
                    <a:pt x="12270" y="-20"/>
                    <a:pt x="10749" y="-368"/>
                    <a:pt x="8468" y="851"/>
                  </a:cubicBezTo>
                  <a:cubicBezTo>
                    <a:pt x="6186" y="2071"/>
                    <a:pt x="3144" y="4858"/>
                    <a:pt x="1470" y="7993"/>
                  </a:cubicBezTo>
                  <a:cubicBezTo>
                    <a:pt x="-203" y="11129"/>
                    <a:pt x="-507" y="14613"/>
                    <a:pt x="862" y="17051"/>
                  </a:cubicBezTo>
                  <a:cubicBezTo>
                    <a:pt x="2231" y="19490"/>
                    <a:pt x="5273" y="20884"/>
                    <a:pt x="8924" y="21058"/>
                  </a:cubicBezTo>
                  <a:cubicBezTo>
                    <a:pt x="12575" y="21232"/>
                    <a:pt x="16834" y="20187"/>
                    <a:pt x="21093" y="19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5849435" y="6330950"/>
              <a:ext cx="129372" cy="15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90" fill="norm" stroke="1" extrusionOk="0">
                  <a:moveTo>
                    <a:pt x="6661" y="0"/>
                  </a:moveTo>
                  <a:cubicBezTo>
                    <a:pt x="5267" y="876"/>
                    <a:pt x="3874" y="1751"/>
                    <a:pt x="2828" y="4524"/>
                  </a:cubicBezTo>
                  <a:cubicBezTo>
                    <a:pt x="1783" y="7297"/>
                    <a:pt x="1087" y="11968"/>
                    <a:pt x="564" y="15032"/>
                  </a:cubicBezTo>
                  <a:cubicBezTo>
                    <a:pt x="41" y="18097"/>
                    <a:pt x="-307" y="19557"/>
                    <a:pt x="390" y="20432"/>
                  </a:cubicBezTo>
                  <a:cubicBezTo>
                    <a:pt x="1087" y="21308"/>
                    <a:pt x="2828" y="21600"/>
                    <a:pt x="6487" y="21454"/>
                  </a:cubicBezTo>
                  <a:cubicBezTo>
                    <a:pt x="10145" y="21308"/>
                    <a:pt x="15719" y="20724"/>
                    <a:pt x="21293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6099456" y="6369050"/>
              <a:ext cx="19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6010556" y="6362700"/>
              <a:ext cx="285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0" y="16457"/>
                    <a:pt x="6080" y="11314"/>
                    <a:pt x="9680" y="7714"/>
                  </a:cubicBezTo>
                  <a:cubicBezTo>
                    <a:pt x="13280" y="4114"/>
                    <a:pt x="1744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3535760" y="6707716"/>
              <a:ext cx="169747" cy="19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08" fill="norm" stroke="1" extrusionOk="0">
                  <a:moveTo>
                    <a:pt x="1385" y="4747"/>
                  </a:moveTo>
                  <a:cubicBezTo>
                    <a:pt x="4052" y="3323"/>
                    <a:pt x="6718" y="1899"/>
                    <a:pt x="8985" y="1068"/>
                  </a:cubicBezTo>
                  <a:cubicBezTo>
                    <a:pt x="11252" y="237"/>
                    <a:pt x="13118" y="0"/>
                    <a:pt x="14718" y="0"/>
                  </a:cubicBezTo>
                  <a:cubicBezTo>
                    <a:pt x="16318" y="0"/>
                    <a:pt x="17652" y="237"/>
                    <a:pt x="18185" y="949"/>
                  </a:cubicBezTo>
                  <a:cubicBezTo>
                    <a:pt x="18718" y="1662"/>
                    <a:pt x="18452" y="2848"/>
                    <a:pt x="16052" y="5222"/>
                  </a:cubicBezTo>
                  <a:cubicBezTo>
                    <a:pt x="13652" y="7596"/>
                    <a:pt x="9118" y="11156"/>
                    <a:pt x="6318" y="13411"/>
                  </a:cubicBezTo>
                  <a:cubicBezTo>
                    <a:pt x="3518" y="15666"/>
                    <a:pt x="2452" y="16615"/>
                    <a:pt x="1518" y="17684"/>
                  </a:cubicBezTo>
                  <a:cubicBezTo>
                    <a:pt x="585" y="18752"/>
                    <a:pt x="-215" y="19938"/>
                    <a:pt x="52" y="20651"/>
                  </a:cubicBezTo>
                  <a:cubicBezTo>
                    <a:pt x="318" y="21363"/>
                    <a:pt x="1652" y="21600"/>
                    <a:pt x="5385" y="21244"/>
                  </a:cubicBezTo>
                  <a:cubicBezTo>
                    <a:pt x="9118" y="20888"/>
                    <a:pt x="15252" y="19938"/>
                    <a:pt x="21385" y="18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3699950" y="6819900"/>
              <a:ext cx="52684" cy="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214" fill="norm" stroke="1" extrusionOk="0">
                  <a:moveTo>
                    <a:pt x="17134" y="3703"/>
                  </a:moveTo>
                  <a:cubicBezTo>
                    <a:pt x="12980" y="3086"/>
                    <a:pt x="8826" y="2469"/>
                    <a:pt x="5919" y="3703"/>
                  </a:cubicBezTo>
                  <a:cubicBezTo>
                    <a:pt x="3011" y="4937"/>
                    <a:pt x="1350" y="8023"/>
                    <a:pt x="519" y="11109"/>
                  </a:cubicBezTo>
                  <a:cubicBezTo>
                    <a:pt x="-312" y="14194"/>
                    <a:pt x="-312" y="17280"/>
                    <a:pt x="1765" y="19131"/>
                  </a:cubicBezTo>
                  <a:cubicBezTo>
                    <a:pt x="3842" y="20983"/>
                    <a:pt x="7996" y="21600"/>
                    <a:pt x="11734" y="20983"/>
                  </a:cubicBezTo>
                  <a:cubicBezTo>
                    <a:pt x="15473" y="20366"/>
                    <a:pt x="18796" y="18514"/>
                    <a:pt x="20042" y="14811"/>
                  </a:cubicBezTo>
                  <a:cubicBezTo>
                    <a:pt x="21288" y="11109"/>
                    <a:pt x="20457" y="5554"/>
                    <a:pt x="196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6251856" y="6553200"/>
              <a:ext cx="762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927"/>
                    <a:pt x="10800" y="7855"/>
                    <a:pt x="7200" y="11455"/>
                  </a:cubicBezTo>
                  <a:cubicBezTo>
                    <a:pt x="3600" y="15055"/>
                    <a:pt x="180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6569321" y="6375400"/>
              <a:ext cx="89994" cy="11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0806" fill="norm" stroke="1" extrusionOk="0">
                  <a:moveTo>
                    <a:pt x="20168" y="0"/>
                  </a:moveTo>
                  <a:cubicBezTo>
                    <a:pt x="15368" y="1178"/>
                    <a:pt x="10568" y="2356"/>
                    <a:pt x="7448" y="3927"/>
                  </a:cubicBezTo>
                  <a:cubicBezTo>
                    <a:pt x="4328" y="5498"/>
                    <a:pt x="2888" y="7462"/>
                    <a:pt x="1688" y="10211"/>
                  </a:cubicBezTo>
                  <a:cubicBezTo>
                    <a:pt x="488" y="12960"/>
                    <a:pt x="-472" y="16495"/>
                    <a:pt x="248" y="18655"/>
                  </a:cubicBezTo>
                  <a:cubicBezTo>
                    <a:pt x="968" y="20815"/>
                    <a:pt x="3368" y="21600"/>
                    <a:pt x="7208" y="19833"/>
                  </a:cubicBezTo>
                  <a:cubicBezTo>
                    <a:pt x="11048" y="18065"/>
                    <a:pt x="16328" y="13745"/>
                    <a:pt x="18728" y="10407"/>
                  </a:cubicBezTo>
                  <a:cubicBezTo>
                    <a:pt x="21128" y="7069"/>
                    <a:pt x="20648" y="4713"/>
                    <a:pt x="19208" y="3535"/>
                  </a:cubicBezTo>
                  <a:cubicBezTo>
                    <a:pt x="17768" y="2356"/>
                    <a:pt x="15368" y="2356"/>
                    <a:pt x="13208" y="2945"/>
                  </a:cubicBezTo>
                  <a:cubicBezTo>
                    <a:pt x="11048" y="3535"/>
                    <a:pt x="9128" y="4713"/>
                    <a:pt x="7208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6702706" y="6318250"/>
              <a:ext cx="203201" cy="19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6968"/>
                  </a:moveTo>
                  <a:cubicBezTo>
                    <a:pt x="900" y="5806"/>
                    <a:pt x="1800" y="4645"/>
                    <a:pt x="2812" y="4181"/>
                  </a:cubicBezTo>
                  <a:cubicBezTo>
                    <a:pt x="3825" y="3716"/>
                    <a:pt x="4950" y="3948"/>
                    <a:pt x="6075" y="6155"/>
                  </a:cubicBezTo>
                  <a:cubicBezTo>
                    <a:pt x="7200" y="8361"/>
                    <a:pt x="8325" y="12542"/>
                    <a:pt x="8775" y="15213"/>
                  </a:cubicBezTo>
                  <a:cubicBezTo>
                    <a:pt x="9225" y="17884"/>
                    <a:pt x="9000" y="19045"/>
                    <a:pt x="8438" y="19974"/>
                  </a:cubicBezTo>
                  <a:cubicBezTo>
                    <a:pt x="7875" y="20903"/>
                    <a:pt x="6975" y="21600"/>
                    <a:pt x="6525" y="21252"/>
                  </a:cubicBezTo>
                  <a:cubicBezTo>
                    <a:pt x="6075" y="20903"/>
                    <a:pt x="6075" y="19510"/>
                    <a:pt x="6525" y="17071"/>
                  </a:cubicBezTo>
                  <a:cubicBezTo>
                    <a:pt x="6975" y="14632"/>
                    <a:pt x="7875" y="11148"/>
                    <a:pt x="10462" y="8129"/>
                  </a:cubicBezTo>
                  <a:cubicBezTo>
                    <a:pt x="13050" y="5110"/>
                    <a:pt x="17325" y="25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3946802" y="6695805"/>
              <a:ext cx="66680" cy="18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405" fill="norm" stroke="1" extrusionOk="0">
                  <a:moveTo>
                    <a:pt x="19239" y="3010"/>
                  </a:moveTo>
                  <a:cubicBezTo>
                    <a:pt x="18901" y="2390"/>
                    <a:pt x="18564" y="1769"/>
                    <a:pt x="16876" y="1210"/>
                  </a:cubicBezTo>
                  <a:cubicBezTo>
                    <a:pt x="15189" y="652"/>
                    <a:pt x="12151" y="155"/>
                    <a:pt x="9789" y="31"/>
                  </a:cubicBezTo>
                  <a:cubicBezTo>
                    <a:pt x="7426" y="-93"/>
                    <a:pt x="5739" y="155"/>
                    <a:pt x="4895" y="652"/>
                  </a:cubicBezTo>
                  <a:cubicBezTo>
                    <a:pt x="4051" y="1148"/>
                    <a:pt x="4051" y="1893"/>
                    <a:pt x="5570" y="3197"/>
                  </a:cubicBezTo>
                  <a:cubicBezTo>
                    <a:pt x="7089" y="4500"/>
                    <a:pt x="10126" y="6362"/>
                    <a:pt x="11308" y="7976"/>
                  </a:cubicBezTo>
                  <a:cubicBezTo>
                    <a:pt x="12489" y="9590"/>
                    <a:pt x="11814" y="10955"/>
                    <a:pt x="10633" y="11824"/>
                  </a:cubicBezTo>
                  <a:cubicBezTo>
                    <a:pt x="9451" y="12693"/>
                    <a:pt x="7764" y="13066"/>
                    <a:pt x="6076" y="13190"/>
                  </a:cubicBezTo>
                  <a:cubicBezTo>
                    <a:pt x="4389" y="13314"/>
                    <a:pt x="2701" y="13190"/>
                    <a:pt x="1520" y="12817"/>
                  </a:cubicBezTo>
                  <a:cubicBezTo>
                    <a:pt x="339" y="12445"/>
                    <a:pt x="-336" y="11824"/>
                    <a:pt x="170" y="11390"/>
                  </a:cubicBezTo>
                  <a:cubicBezTo>
                    <a:pt x="676" y="10955"/>
                    <a:pt x="2364" y="10707"/>
                    <a:pt x="3714" y="10831"/>
                  </a:cubicBezTo>
                  <a:cubicBezTo>
                    <a:pt x="5064" y="10955"/>
                    <a:pt x="6076" y="11452"/>
                    <a:pt x="6414" y="12507"/>
                  </a:cubicBezTo>
                  <a:cubicBezTo>
                    <a:pt x="6751" y="13562"/>
                    <a:pt x="6414" y="15176"/>
                    <a:pt x="5908" y="16355"/>
                  </a:cubicBezTo>
                  <a:cubicBezTo>
                    <a:pt x="5401" y="17535"/>
                    <a:pt x="4726" y="18279"/>
                    <a:pt x="4389" y="19024"/>
                  </a:cubicBezTo>
                  <a:cubicBezTo>
                    <a:pt x="4051" y="19769"/>
                    <a:pt x="4051" y="20514"/>
                    <a:pt x="4895" y="20948"/>
                  </a:cubicBezTo>
                  <a:cubicBezTo>
                    <a:pt x="5739" y="21383"/>
                    <a:pt x="7426" y="21507"/>
                    <a:pt x="10295" y="21321"/>
                  </a:cubicBezTo>
                  <a:cubicBezTo>
                    <a:pt x="13164" y="21135"/>
                    <a:pt x="17214" y="20638"/>
                    <a:pt x="21264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4045231" y="6753225"/>
              <a:ext cx="88901" cy="13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3161"/>
                    <a:pt x="8743" y="6322"/>
                    <a:pt x="12343" y="9922"/>
                  </a:cubicBezTo>
                  <a:cubicBezTo>
                    <a:pt x="15943" y="13522"/>
                    <a:pt x="18771" y="175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4061829" y="6742900"/>
              <a:ext cx="88178" cy="13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53" fill="norm" stroke="1" extrusionOk="0">
                  <a:moveTo>
                    <a:pt x="21424" y="125"/>
                  </a:moveTo>
                  <a:cubicBezTo>
                    <a:pt x="20138" y="-41"/>
                    <a:pt x="18853" y="-207"/>
                    <a:pt x="17053" y="790"/>
                  </a:cubicBezTo>
                  <a:cubicBezTo>
                    <a:pt x="15253" y="1787"/>
                    <a:pt x="12938" y="3947"/>
                    <a:pt x="10624" y="6439"/>
                  </a:cubicBezTo>
                  <a:cubicBezTo>
                    <a:pt x="8310" y="8931"/>
                    <a:pt x="5995" y="11756"/>
                    <a:pt x="4195" y="13916"/>
                  </a:cubicBezTo>
                  <a:cubicBezTo>
                    <a:pt x="2395" y="16076"/>
                    <a:pt x="1110" y="17571"/>
                    <a:pt x="467" y="18735"/>
                  </a:cubicBezTo>
                  <a:cubicBezTo>
                    <a:pt x="-176" y="19898"/>
                    <a:pt x="-176" y="20728"/>
                    <a:pt x="595" y="21061"/>
                  </a:cubicBezTo>
                  <a:cubicBezTo>
                    <a:pt x="1367" y="21393"/>
                    <a:pt x="2910" y="21227"/>
                    <a:pt x="4453" y="21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4159531" y="6832600"/>
              <a:ext cx="12701" cy="4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800"/>
                    <a:pt x="10800" y="9600"/>
                    <a:pt x="14400" y="13200"/>
                  </a:cubicBezTo>
                  <a:cubicBezTo>
                    <a:pt x="18000" y="16800"/>
                    <a:pt x="19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4194456" y="6848475"/>
              <a:ext cx="34926" cy="4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4264306" y="6860563"/>
              <a:ext cx="38101" cy="6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00" y="11040"/>
                    <a:pt x="7200" y="1783"/>
                    <a:pt x="10800" y="240"/>
                  </a:cubicBezTo>
                  <a:cubicBezTo>
                    <a:pt x="14400" y="-1303"/>
                    <a:pt x="180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4359556" y="6848475"/>
              <a:ext cx="41276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4461156" y="6743700"/>
              <a:ext cx="889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757"/>
                    <a:pt x="8229" y="7513"/>
                    <a:pt x="11829" y="11113"/>
                  </a:cubicBezTo>
                  <a:cubicBezTo>
                    <a:pt x="15429" y="14713"/>
                    <a:pt x="18514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4483381" y="6739186"/>
              <a:ext cx="73026" cy="15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183"/>
                  </a:moveTo>
                  <a:cubicBezTo>
                    <a:pt x="20035" y="38"/>
                    <a:pt x="18470" y="-107"/>
                    <a:pt x="17217" y="110"/>
                  </a:cubicBezTo>
                  <a:cubicBezTo>
                    <a:pt x="15965" y="328"/>
                    <a:pt x="15026" y="908"/>
                    <a:pt x="12835" y="3082"/>
                  </a:cubicBezTo>
                  <a:cubicBezTo>
                    <a:pt x="10643" y="5257"/>
                    <a:pt x="7200" y="9026"/>
                    <a:pt x="4852" y="12360"/>
                  </a:cubicBezTo>
                  <a:cubicBezTo>
                    <a:pt x="2504" y="15694"/>
                    <a:pt x="1252" y="18594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4549447" y="6834077"/>
              <a:ext cx="58818" cy="5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071" fill="norm" stroke="1" extrusionOk="0">
                  <a:moveTo>
                    <a:pt x="4765" y="7429"/>
                  </a:moveTo>
                  <a:cubicBezTo>
                    <a:pt x="4007" y="9324"/>
                    <a:pt x="3250" y="11218"/>
                    <a:pt x="2302" y="13871"/>
                  </a:cubicBezTo>
                  <a:cubicBezTo>
                    <a:pt x="1355" y="16524"/>
                    <a:pt x="218" y="19934"/>
                    <a:pt x="28" y="20313"/>
                  </a:cubicBezTo>
                  <a:cubicBezTo>
                    <a:pt x="-161" y="20692"/>
                    <a:pt x="597" y="18039"/>
                    <a:pt x="2113" y="14439"/>
                  </a:cubicBezTo>
                  <a:cubicBezTo>
                    <a:pt x="3628" y="10839"/>
                    <a:pt x="5902" y="6292"/>
                    <a:pt x="7986" y="3450"/>
                  </a:cubicBezTo>
                  <a:cubicBezTo>
                    <a:pt x="10071" y="608"/>
                    <a:pt x="11965" y="-529"/>
                    <a:pt x="14239" y="229"/>
                  </a:cubicBezTo>
                  <a:cubicBezTo>
                    <a:pt x="16513" y="987"/>
                    <a:pt x="19165" y="3639"/>
                    <a:pt x="20302" y="7429"/>
                  </a:cubicBezTo>
                  <a:cubicBezTo>
                    <a:pt x="21439" y="11218"/>
                    <a:pt x="21060" y="16145"/>
                    <a:pt x="20681" y="21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4629431" y="6697860"/>
              <a:ext cx="35795" cy="26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540" fill="norm" stroke="1" extrusionOk="0">
                  <a:moveTo>
                    <a:pt x="0" y="637"/>
                  </a:moveTo>
                  <a:cubicBezTo>
                    <a:pt x="2469" y="375"/>
                    <a:pt x="4937" y="114"/>
                    <a:pt x="7714" y="27"/>
                  </a:cubicBezTo>
                  <a:cubicBezTo>
                    <a:pt x="10491" y="-60"/>
                    <a:pt x="13577" y="27"/>
                    <a:pt x="16354" y="811"/>
                  </a:cubicBezTo>
                  <a:cubicBezTo>
                    <a:pt x="19131" y="1595"/>
                    <a:pt x="21600" y="3075"/>
                    <a:pt x="20674" y="4513"/>
                  </a:cubicBezTo>
                  <a:cubicBezTo>
                    <a:pt x="19749" y="5950"/>
                    <a:pt x="15429" y="7343"/>
                    <a:pt x="12343" y="8475"/>
                  </a:cubicBezTo>
                  <a:cubicBezTo>
                    <a:pt x="9257" y="9608"/>
                    <a:pt x="7406" y="10479"/>
                    <a:pt x="8023" y="11698"/>
                  </a:cubicBezTo>
                  <a:cubicBezTo>
                    <a:pt x="8640" y="12917"/>
                    <a:pt x="11726" y="14485"/>
                    <a:pt x="12960" y="15922"/>
                  </a:cubicBezTo>
                  <a:cubicBezTo>
                    <a:pt x="14194" y="17359"/>
                    <a:pt x="13577" y="18666"/>
                    <a:pt x="11109" y="19580"/>
                  </a:cubicBezTo>
                  <a:cubicBezTo>
                    <a:pt x="8640" y="20495"/>
                    <a:pt x="4320" y="21017"/>
                    <a:pt x="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4836467" y="6824388"/>
              <a:ext cx="139040" cy="47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0579" fill="norm" stroke="1" extrusionOk="0">
                  <a:moveTo>
                    <a:pt x="2843" y="7702"/>
                  </a:moveTo>
                  <a:cubicBezTo>
                    <a:pt x="2843" y="10000"/>
                    <a:pt x="2843" y="12298"/>
                    <a:pt x="2762" y="14596"/>
                  </a:cubicBezTo>
                  <a:cubicBezTo>
                    <a:pt x="2680" y="16894"/>
                    <a:pt x="2516" y="19192"/>
                    <a:pt x="2025" y="20111"/>
                  </a:cubicBezTo>
                  <a:cubicBezTo>
                    <a:pt x="1534" y="21030"/>
                    <a:pt x="716" y="20570"/>
                    <a:pt x="307" y="18962"/>
                  </a:cubicBezTo>
                  <a:cubicBezTo>
                    <a:pt x="-102" y="17353"/>
                    <a:pt x="-102" y="14596"/>
                    <a:pt x="307" y="11149"/>
                  </a:cubicBezTo>
                  <a:cubicBezTo>
                    <a:pt x="716" y="7702"/>
                    <a:pt x="1534" y="3566"/>
                    <a:pt x="2762" y="1498"/>
                  </a:cubicBezTo>
                  <a:cubicBezTo>
                    <a:pt x="3989" y="-570"/>
                    <a:pt x="5625" y="-570"/>
                    <a:pt x="7343" y="1958"/>
                  </a:cubicBezTo>
                  <a:cubicBezTo>
                    <a:pt x="9062" y="4485"/>
                    <a:pt x="10862" y="9541"/>
                    <a:pt x="12253" y="12758"/>
                  </a:cubicBezTo>
                  <a:cubicBezTo>
                    <a:pt x="13643" y="15975"/>
                    <a:pt x="14625" y="17353"/>
                    <a:pt x="15853" y="17353"/>
                  </a:cubicBezTo>
                  <a:cubicBezTo>
                    <a:pt x="17080" y="17353"/>
                    <a:pt x="18553" y="15975"/>
                    <a:pt x="19534" y="13447"/>
                  </a:cubicBezTo>
                  <a:cubicBezTo>
                    <a:pt x="20516" y="10919"/>
                    <a:pt x="21007" y="7243"/>
                    <a:pt x="21498" y="3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5085134" y="6744313"/>
              <a:ext cx="125323" cy="15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44" fill="norm" stroke="1" extrusionOk="0">
                  <a:moveTo>
                    <a:pt x="1346" y="5570"/>
                  </a:moveTo>
                  <a:cubicBezTo>
                    <a:pt x="1165" y="9339"/>
                    <a:pt x="983" y="13108"/>
                    <a:pt x="892" y="15355"/>
                  </a:cubicBezTo>
                  <a:cubicBezTo>
                    <a:pt x="802" y="17602"/>
                    <a:pt x="802" y="18327"/>
                    <a:pt x="711" y="19197"/>
                  </a:cubicBezTo>
                  <a:cubicBezTo>
                    <a:pt x="620" y="20066"/>
                    <a:pt x="439" y="21081"/>
                    <a:pt x="257" y="21226"/>
                  </a:cubicBezTo>
                  <a:cubicBezTo>
                    <a:pt x="76" y="21371"/>
                    <a:pt x="-106" y="20646"/>
                    <a:pt x="76" y="18182"/>
                  </a:cubicBezTo>
                  <a:cubicBezTo>
                    <a:pt x="257" y="15717"/>
                    <a:pt x="802" y="11513"/>
                    <a:pt x="1346" y="8686"/>
                  </a:cubicBezTo>
                  <a:cubicBezTo>
                    <a:pt x="1891" y="5860"/>
                    <a:pt x="2435" y="4410"/>
                    <a:pt x="3070" y="3033"/>
                  </a:cubicBezTo>
                  <a:cubicBezTo>
                    <a:pt x="3706" y="1656"/>
                    <a:pt x="4432" y="351"/>
                    <a:pt x="5067" y="61"/>
                  </a:cubicBezTo>
                  <a:cubicBezTo>
                    <a:pt x="5702" y="-229"/>
                    <a:pt x="6247" y="496"/>
                    <a:pt x="6882" y="2670"/>
                  </a:cubicBezTo>
                  <a:cubicBezTo>
                    <a:pt x="7518" y="4845"/>
                    <a:pt x="8244" y="8469"/>
                    <a:pt x="8607" y="11151"/>
                  </a:cubicBezTo>
                  <a:cubicBezTo>
                    <a:pt x="8970" y="13833"/>
                    <a:pt x="8970" y="15572"/>
                    <a:pt x="9242" y="17022"/>
                  </a:cubicBezTo>
                  <a:cubicBezTo>
                    <a:pt x="9514" y="18472"/>
                    <a:pt x="10059" y="19631"/>
                    <a:pt x="10785" y="20284"/>
                  </a:cubicBezTo>
                  <a:cubicBezTo>
                    <a:pt x="11511" y="20936"/>
                    <a:pt x="12418" y="21081"/>
                    <a:pt x="13507" y="20211"/>
                  </a:cubicBezTo>
                  <a:cubicBezTo>
                    <a:pt x="14597" y="19341"/>
                    <a:pt x="15867" y="17457"/>
                    <a:pt x="17138" y="14413"/>
                  </a:cubicBezTo>
                  <a:cubicBezTo>
                    <a:pt x="18408" y="11368"/>
                    <a:pt x="19679" y="7164"/>
                    <a:pt x="20405" y="4700"/>
                  </a:cubicBezTo>
                  <a:cubicBezTo>
                    <a:pt x="21131" y="2235"/>
                    <a:pt x="21312" y="1511"/>
                    <a:pt x="21494" y="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5237308" y="6826250"/>
              <a:ext cx="32884" cy="6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082" fill="norm" stroke="1" extrusionOk="0">
                  <a:moveTo>
                    <a:pt x="17299" y="0"/>
                  </a:moveTo>
                  <a:cubicBezTo>
                    <a:pt x="13924" y="0"/>
                    <a:pt x="10549" y="0"/>
                    <a:pt x="7849" y="665"/>
                  </a:cubicBezTo>
                  <a:cubicBezTo>
                    <a:pt x="5149" y="1329"/>
                    <a:pt x="3124" y="2658"/>
                    <a:pt x="1774" y="5151"/>
                  </a:cubicBezTo>
                  <a:cubicBezTo>
                    <a:pt x="424" y="7643"/>
                    <a:pt x="-251" y="11298"/>
                    <a:pt x="86" y="14123"/>
                  </a:cubicBezTo>
                  <a:cubicBezTo>
                    <a:pt x="424" y="16948"/>
                    <a:pt x="1774" y="18942"/>
                    <a:pt x="4137" y="20105"/>
                  </a:cubicBezTo>
                  <a:cubicBezTo>
                    <a:pt x="6499" y="21268"/>
                    <a:pt x="9874" y="21600"/>
                    <a:pt x="12912" y="19938"/>
                  </a:cubicBezTo>
                  <a:cubicBezTo>
                    <a:pt x="15949" y="18277"/>
                    <a:pt x="18649" y="14622"/>
                    <a:pt x="19999" y="11963"/>
                  </a:cubicBezTo>
                  <a:cubicBezTo>
                    <a:pt x="21349" y="9305"/>
                    <a:pt x="21349" y="7643"/>
                    <a:pt x="19662" y="6314"/>
                  </a:cubicBezTo>
                  <a:cubicBezTo>
                    <a:pt x="17974" y="4985"/>
                    <a:pt x="14599" y="3988"/>
                    <a:pt x="11224" y="2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5299356" y="6810375"/>
              <a:ext cx="63501" cy="8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4208"/>
                  </a:moveTo>
                  <a:cubicBezTo>
                    <a:pt x="1800" y="5049"/>
                    <a:pt x="3600" y="5891"/>
                    <a:pt x="4860" y="7714"/>
                  </a:cubicBezTo>
                  <a:cubicBezTo>
                    <a:pt x="6120" y="9538"/>
                    <a:pt x="6840" y="12343"/>
                    <a:pt x="7200" y="14727"/>
                  </a:cubicBezTo>
                  <a:cubicBezTo>
                    <a:pt x="7560" y="17112"/>
                    <a:pt x="7560" y="19075"/>
                    <a:pt x="6660" y="20197"/>
                  </a:cubicBezTo>
                  <a:cubicBezTo>
                    <a:pt x="5760" y="21319"/>
                    <a:pt x="3960" y="21600"/>
                    <a:pt x="2880" y="20618"/>
                  </a:cubicBezTo>
                  <a:cubicBezTo>
                    <a:pt x="1800" y="19636"/>
                    <a:pt x="1440" y="17392"/>
                    <a:pt x="3420" y="14026"/>
                  </a:cubicBezTo>
                  <a:cubicBezTo>
                    <a:pt x="5400" y="10660"/>
                    <a:pt x="9720" y="6171"/>
                    <a:pt x="13140" y="3647"/>
                  </a:cubicBezTo>
                  <a:cubicBezTo>
                    <a:pt x="16560" y="1122"/>
                    <a:pt x="19080" y="5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5386139" y="6718300"/>
              <a:ext cx="5926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71" y="120"/>
                    <a:pt x="17743" y="240"/>
                    <a:pt x="15043" y="1500"/>
                  </a:cubicBezTo>
                  <a:cubicBezTo>
                    <a:pt x="12343" y="2760"/>
                    <a:pt x="8871" y="5160"/>
                    <a:pt x="6364" y="7980"/>
                  </a:cubicBezTo>
                  <a:cubicBezTo>
                    <a:pt x="3857" y="10800"/>
                    <a:pt x="2314" y="14040"/>
                    <a:pt x="1350" y="16080"/>
                  </a:cubicBezTo>
                  <a:cubicBezTo>
                    <a:pt x="386" y="18120"/>
                    <a:pt x="0" y="18960"/>
                    <a:pt x="0" y="19680"/>
                  </a:cubicBezTo>
                  <a:cubicBezTo>
                    <a:pt x="0" y="20400"/>
                    <a:pt x="386" y="21000"/>
                    <a:pt x="1736" y="21300"/>
                  </a:cubicBezTo>
                  <a:cubicBezTo>
                    <a:pt x="3086" y="21600"/>
                    <a:pt x="5400" y="21600"/>
                    <a:pt x="77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5439056" y="6792869"/>
              <a:ext cx="142876" cy="10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21505"/>
                  </a:moveTo>
                  <a:cubicBezTo>
                    <a:pt x="1280" y="20259"/>
                    <a:pt x="2560" y="19013"/>
                    <a:pt x="4000" y="16313"/>
                  </a:cubicBezTo>
                  <a:cubicBezTo>
                    <a:pt x="5440" y="13613"/>
                    <a:pt x="7040" y="9459"/>
                    <a:pt x="8000" y="6863"/>
                  </a:cubicBezTo>
                  <a:cubicBezTo>
                    <a:pt x="8960" y="4267"/>
                    <a:pt x="9280" y="3228"/>
                    <a:pt x="9440" y="2190"/>
                  </a:cubicBezTo>
                  <a:cubicBezTo>
                    <a:pt x="9600" y="1151"/>
                    <a:pt x="9600" y="113"/>
                    <a:pt x="9280" y="9"/>
                  </a:cubicBezTo>
                  <a:cubicBezTo>
                    <a:pt x="8960" y="-95"/>
                    <a:pt x="8320" y="736"/>
                    <a:pt x="7600" y="3332"/>
                  </a:cubicBezTo>
                  <a:cubicBezTo>
                    <a:pt x="6880" y="5928"/>
                    <a:pt x="6080" y="10290"/>
                    <a:pt x="5680" y="13197"/>
                  </a:cubicBezTo>
                  <a:cubicBezTo>
                    <a:pt x="5280" y="16105"/>
                    <a:pt x="5280" y="17559"/>
                    <a:pt x="5600" y="18597"/>
                  </a:cubicBezTo>
                  <a:cubicBezTo>
                    <a:pt x="5920" y="19636"/>
                    <a:pt x="6560" y="20259"/>
                    <a:pt x="7360" y="20259"/>
                  </a:cubicBezTo>
                  <a:cubicBezTo>
                    <a:pt x="8160" y="20259"/>
                    <a:pt x="9120" y="19636"/>
                    <a:pt x="10400" y="18078"/>
                  </a:cubicBezTo>
                  <a:cubicBezTo>
                    <a:pt x="11680" y="16520"/>
                    <a:pt x="13280" y="14028"/>
                    <a:pt x="14480" y="11640"/>
                  </a:cubicBezTo>
                  <a:cubicBezTo>
                    <a:pt x="15680" y="9251"/>
                    <a:pt x="16480" y="6967"/>
                    <a:pt x="16880" y="6343"/>
                  </a:cubicBezTo>
                  <a:cubicBezTo>
                    <a:pt x="17280" y="5720"/>
                    <a:pt x="17280" y="6759"/>
                    <a:pt x="18000" y="9147"/>
                  </a:cubicBezTo>
                  <a:cubicBezTo>
                    <a:pt x="18720" y="11536"/>
                    <a:pt x="20160" y="15274"/>
                    <a:pt x="21600" y="19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5597806" y="6892925"/>
              <a:ext cx="25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5671504" y="6838201"/>
              <a:ext cx="135853" cy="7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0940" fill="norm" stroke="1" extrusionOk="0">
                  <a:moveTo>
                    <a:pt x="6424" y="5535"/>
                  </a:moveTo>
                  <a:cubicBezTo>
                    <a:pt x="7094" y="4647"/>
                    <a:pt x="7764" y="3759"/>
                    <a:pt x="8099" y="4055"/>
                  </a:cubicBezTo>
                  <a:cubicBezTo>
                    <a:pt x="8434" y="4351"/>
                    <a:pt x="8434" y="5831"/>
                    <a:pt x="7931" y="8198"/>
                  </a:cubicBezTo>
                  <a:cubicBezTo>
                    <a:pt x="7429" y="10565"/>
                    <a:pt x="6424" y="13820"/>
                    <a:pt x="5587" y="16039"/>
                  </a:cubicBezTo>
                  <a:cubicBezTo>
                    <a:pt x="4750" y="18258"/>
                    <a:pt x="4080" y="19442"/>
                    <a:pt x="3327" y="20181"/>
                  </a:cubicBezTo>
                  <a:cubicBezTo>
                    <a:pt x="2573" y="20921"/>
                    <a:pt x="1736" y="21217"/>
                    <a:pt x="1150" y="20625"/>
                  </a:cubicBezTo>
                  <a:cubicBezTo>
                    <a:pt x="564" y="20033"/>
                    <a:pt x="229" y="18554"/>
                    <a:pt x="61" y="17075"/>
                  </a:cubicBezTo>
                  <a:cubicBezTo>
                    <a:pt x="-106" y="15595"/>
                    <a:pt x="-106" y="14116"/>
                    <a:pt x="2489" y="11157"/>
                  </a:cubicBezTo>
                  <a:cubicBezTo>
                    <a:pt x="5085" y="8198"/>
                    <a:pt x="10275" y="3759"/>
                    <a:pt x="13875" y="1688"/>
                  </a:cubicBezTo>
                  <a:cubicBezTo>
                    <a:pt x="17475" y="-383"/>
                    <a:pt x="19485" y="-87"/>
                    <a:pt x="21494" y="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5794656" y="6756118"/>
              <a:ext cx="73026" cy="3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1906"/>
                  </a:moveTo>
                  <a:cubicBezTo>
                    <a:pt x="1565" y="739"/>
                    <a:pt x="3130" y="-429"/>
                    <a:pt x="4539" y="155"/>
                  </a:cubicBezTo>
                  <a:cubicBezTo>
                    <a:pt x="5948" y="739"/>
                    <a:pt x="7200" y="3074"/>
                    <a:pt x="7826" y="5701"/>
                  </a:cubicBezTo>
                  <a:cubicBezTo>
                    <a:pt x="8452" y="8328"/>
                    <a:pt x="8452" y="11247"/>
                    <a:pt x="7826" y="13874"/>
                  </a:cubicBezTo>
                  <a:cubicBezTo>
                    <a:pt x="7200" y="16501"/>
                    <a:pt x="5948" y="18836"/>
                    <a:pt x="6104" y="20003"/>
                  </a:cubicBezTo>
                  <a:cubicBezTo>
                    <a:pt x="6261" y="21171"/>
                    <a:pt x="7826" y="21171"/>
                    <a:pt x="10643" y="21171"/>
                  </a:cubicBezTo>
                  <a:cubicBezTo>
                    <a:pt x="13461" y="21171"/>
                    <a:pt x="17530" y="21171"/>
                    <a:pt x="21600" y="21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5835931" y="6727825"/>
              <a:ext cx="78445" cy="21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4495" y="0"/>
                  </a:moveTo>
                  <a:cubicBezTo>
                    <a:pt x="17337" y="3130"/>
                    <a:pt x="20179" y="6261"/>
                    <a:pt x="20889" y="8974"/>
                  </a:cubicBezTo>
                  <a:cubicBezTo>
                    <a:pt x="21600" y="11687"/>
                    <a:pt x="20179" y="13983"/>
                    <a:pt x="16342" y="16017"/>
                  </a:cubicBezTo>
                  <a:cubicBezTo>
                    <a:pt x="12505" y="18052"/>
                    <a:pt x="6253" y="198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21701" y="5025459"/>
              <a:ext cx="3147881" cy="1276916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66056" y="5046786"/>
              <a:ext cx="2806701" cy="445965"/>
            </a:xfrm>
            <a:prstGeom prst="rect">
              <a:avLst/>
            </a:prstGeom>
            <a:effectLst/>
          </p:spPr>
        </p:pic>
        <p:pic>
          <p:nvPicPr>
            <p:cNvPr id="250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68919" y="6011333"/>
              <a:ext cx="2467550" cy="610271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20386" y="4403725"/>
              <a:ext cx="1039371" cy="1685925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77151" y="4376919"/>
              <a:ext cx="182646" cy="160157"/>
            </a:xfrm>
            <a:prstGeom prst="rect">
              <a:avLst/>
            </a:prstGeom>
            <a:effectLst/>
          </p:spPr>
        </p:pic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09006" y="4047283"/>
              <a:ext cx="215901" cy="197693"/>
            </a:xfrm>
            <a:prstGeom prst="rect">
              <a:avLst/>
            </a:prstGeom>
            <a:effectLst/>
          </p:spPr>
        </p:pic>
        <p:pic>
          <p:nvPicPr>
            <p:cNvPr id="251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82031" y="4016375"/>
              <a:ext cx="120651" cy="244475"/>
            </a:xfrm>
            <a:prstGeom prst="rect">
              <a:avLst/>
            </a:prstGeom>
            <a:effectLst/>
          </p:spPr>
        </p:pic>
        <p:pic>
          <p:nvPicPr>
            <p:cNvPr id="251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296306" y="3905250"/>
              <a:ext cx="222251" cy="133350"/>
            </a:xfrm>
            <a:prstGeom prst="rect">
              <a:avLst/>
            </a:prstGeom>
            <a:effectLst/>
          </p:spPr>
        </p:pic>
        <p:pic>
          <p:nvPicPr>
            <p:cNvPr id="251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660256" y="3990975"/>
              <a:ext cx="115476" cy="95250"/>
            </a:xfrm>
            <a:prstGeom prst="rect">
              <a:avLst/>
            </a:prstGeom>
            <a:effectLst/>
          </p:spPr>
        </p:pic>
        <p:pic>
          <p:nvPicPr>
            <p:cNvPr id="251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702446" y="4073525"/>
              <a:ext cx="108211" cy="69379"/>
            </a:xfrm>
            <a:prstGeom prst="rect">
              <a:avLst/>
            </a:prstGeom>
            <a:effectLst/>
          </p:spPr>
        </p:pic>
        <p:pic>
          <p:nvPicPr>
            <p:cNvPr id="252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869258" y="3867150"/>
              <a:ext cx="137397" cy="215401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033304" y="3936718"/>
              <a:ext cx="65668" cy="66730"/>
            </a:xfrm>
            <a:prstGeom prst="rect">
              <a:avLst/>
            </a:prstGeom>
            <a:effectLst/>
          </p:spPr>
        </p:pic>
        <p:pic>
          <p:nvPicPr>
            <p:cNvPr id="252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077356" y="3863975"/>
              <a:ext cx="111126" cy="151640"/>
            </a:xfrm>
            <a:prstGeom prst="rect">
              <a:avLst/>
            </a:prstGeom>
            <a:effectLst/>
          </p:spPr>
        </p:pic>
        <p:pic>
          <p:nvPicPr>
            <p:cNvPr id="252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259833" y="3773110"/>
              <a:ext cx="119149" cy="240091"/>
            </a:xfrm>
            <a:prstGeom prst="rect">
              <a:avLst/>
            </a:prstGeom>
            <a:effectLst/>
          </p:spPr>
        </p:pic>
        <p:pic>
          <p:nvPicPr>
            <p:cNvPr id="252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07556" y="3779123"/>
              <a:ext cx="161926" cy="224553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563131" y="3863975"/>
              <a:ext cx="130176" cy="111125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606974" y="3854450"/>
              <a:ext cx="60933" cy="165100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725056" y="3848100"/>
              <a:ext cx="47128" cy="101600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808500" y="3677708"/>
              <a:ext cx="199744" cy="172024"/>
            </a:xfrm>
            <a:prstGeom prst="rect">
              <a:avLst/>
            </a:prstGeom>
            <a:effectLst/>
          </p:spPr>
        </p:pic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953656" y="3585746"/>
              <a:ext cx="120651" cy="79838"/>
            </a:xfrm>
            <a:prstGeom prst="rect">
              <a:avLst/>
            </a:prstGeom>
            <a:effectLst/>
          </p:spPr>
        </p:pic>
        <p:pic>
          <p:nvPicPr>
            <p:cNvPr id="254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836181" y="3835400"/>
              <a:ext cx="250826" cy="120650"/>
            </a:xfrm>
            <a:prstGeom prst="rect">
              <a:avLst/>
            </a:prstGeom>
            <a:effectLst/>
          </p:spPr>
        </p:pic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963181" y="3890789"/>
              <a:ext cx="127001" cy="110276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18756" y="3660775"/>
              <a:ext cx="65988" cy="298450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578881" y="4540250"/>
              <a:ext cx="203201" cy="88900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594756" y="4556125"/>
              <a:ext cx="215901" cy="146050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31281" y="4489450"/>
              <a:ext cx="93737" cy="177800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934481" y="4416425"/>
              <a:ext cx="212726" cy="177800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013856" y="4406900"/>
              <a:ext cx="95251" cy="200025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886856" y="4346575"/>
              <a:ext cx="215901" cy="88900"/>
            </a:xfrm>
            <a:prstGeom prst="rect">
              <a:avLst/>
            </a:prstGeom>
            <a:effectLst/>
          </p:spPr>
        </p:pic>
        <p:pic>
          <p:nvPicPr>
            <p:cNvPr id="255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232931" y="4410075"/>
              <a:ext cx="107951" cy="57150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363106" y="4288657"/>
              <a:ext cx="174626" cy="197618"/>
            </a:xfrm>
            <a:prstGeom prst="rect">
              <a:avLst/>
            </a:prstGeom>
            <a:effectLst/>
          </p:spPr>
        </p:pic>
        <p:pic>
          <p:nvPicPr>
            <p:cNvPr id="2563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512331" y="4337050"/>
              <a:ext cx="88901" cy="85725"/>
            </a:xfrm>
            <a:prstGeom prst="rect">
              <a:avLst/>
            </a:prstGeom>
            <a:effectLst/>
          </p:spPr>
        </p:pic>
        <p:pic>
          <p:nvPicPr>
            <p:cNvPr id="256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525031" y="4343400"/>
              <a:ext cx="79376" cy="130175"/>
            </a:xfrm>
            <a:prstGeom prst="rect">
              <a:avLst/>
            </a:prstGeom>
            <a:effectLst/>
          </p:spPr>
        </p:pic>
        <p:pic>
          <p:nvPicPr>
            <p:cNvPr id="256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128156" y="4492625"/>
              <a:ext cx="476251" cy="149225"/>
            </a:xfrm>
            <a:prstGeom prst="rect">
              <a:avLst/>
            </a:prstGeom>
            <a:effectLst/>
          </p:spPr>
        </p:pic>
        <p:pic>
          <p:nvPicPr>
            <p:cNvPr id="256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248502" y="4650152"/>
              <a:ext cx="159055" cy="87558"/>
            </a:xfrm>
            <a:prstGeom prst="rect">
              <a:avLst/>
            </a:prstGeom>
            <a:effectLst/>
          </p:spPr>
        </p:pic>
        <p:pic>
          <p:nvPicPr>
            <p:cNvPr id="257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388506" y="4584700"/>
              <a:ext cx="69851" cy="155575"/>
            </a:xfrm>
            <a:prstGeom prst="rect">
              <a:avLst/>
            </a:prstGeom>
            <a:effectLst/>
          </p:spPr>
        </p:pic>
        <p:pic>
          <p:nvPicPr>
            <p:cNvPr id="257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442481" y="4591873"/>
              <a:ext cx="174626" cy="180152"/>
            </a:xfrm>
            <a:prstGeom prst="rect">
              <a:avLst/>
            </a:prstGeom>
            <a:effectLst/>
          </p:spPr>
        </p:pic>
        <p:pic>
          <p:nvPicPr>
            <p:cNvPr id="257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510603" y="4661694"/>
              <a:ext cx="93804" cy="79147"/>
            </a:xfrm>
            <a:prstGeom prst="rect">
              <a:avLst/>
            </a:prstGeom>
            <a:effectLst/>
          </p:spPr>
        </p:pic>
        <p:pic>
          <p:nvPicPr>
            <p:cNvPr id="257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720859" y="4403725"/>
              <a:ext cx="105798" cy="80598"/>
            </a:xfrm>
            <a:prstGeom prst="rect">
              <a:avLst/>
            </a:prstGeom>
            <a:effectLst/>
          </p:spPr>
        </p:pic>
        <p:pic>
          <p:nvPicPr>
            <p:cNvPr id="257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739736" y="4451350"/>
              <a:ext cx="137721" cy="91017"/>
            </a:xfrm>
            <a:prstGeom prst="rect">
              <a:avLst/>
            </a:prstGeom>
            <a:effectLst/>
          </p:spPr>
        </p:pic>
        <p:pic>
          <p:nvPicPr>
            <p:cNvPr id="258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896869" y="4244975"/>
              <a:ext cx="121582" cy="219641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004456" y="4349750"/>
              <a:ext cx="52918" cy="62777"/>
            </a:xfrm>
            <a:prstGeom prst="rect">
              <a:avLst/>
            </a:prstGeom>
            <a:effectLst/>
          </p:spPr>
        </p:pic>
        <p:pic>
          <p:nvPicPr>
            <p:cNvPr id="258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048906" y="4302125"/>
              <a:ext cx="69851" cy="98558"/>
            </a:xfrm>
            <a:prstGeom prst="rect">
              <a:avLst/>
            </a:prstGeom>
            <a:effectLst/>
          </p:spPr>
        </p:pic>
        <p:pic>
          <p:nvPicPr>
            <p:cNvPr id="258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148239" y="4257675"/>
              <a:ext cx="94751" cy="138467"/>
            </a:xfrm>
            <a:prstGeom prst="rect">
              <a:avLst/>
            </a:prstGeom>
            <a:effectLst/>
          </p:spPr>
        </p:pic>
        <p:pic>
          <p:nvPicPr>
            <p:cNvPr id="258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191781" y="4346575"/>
              <a:ext cx="44098" cy="85725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136784" y="4279900"/>
              <a:ext cx="70873" cy="149225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242581" y="4286250"/>
              <a:ext cx="34926" cy="98425"/>
            </a:xfrm>
            <a:prstGeom prst="rect">
              <a:avLst/>
            </a:prstGeom>
            <a:effectLst/>
          </p:spPr>
        </p:pic>
        <p:pic>
          <p:nvPicPr>
            <p:cNvPr id="259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261631" y="4241800"/>
              <a:ext cx="58914" cy="203200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111190" y="4305300"/>
              <a:ext cx="83767" cy="142875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480456" y="6586661"/>
              <a:ext cx="368428" cy="61790"/>
            </a:xfrm>
            <a:prstGeom prst="rect">
              <a:avLst/>
            </a:prstGeom>
            <a:effectLst/>
          </p:spPr>
        </p:pic>
        <p:pic>
          <p:nvPicPr>
            <p:cNvPr id="260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861342" y="6982006"/>
              <a:ext cx="1933447" cy="87661"/>
            </a:xfrm>
            <a:prstGeom prst="rect">
              <a:avLst/>
            </a:prstGeom>
            <a:effectLst/>
          </p:spPr>
        </p:pic>
        <p:pic>
          <p:nvPicPr>
            <p:cNvPr id="260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228034" y="6789828"/>
              <a:ext cx="201248" cy="45947"/>
            </a:xfrm>
            <a:prstGeom prst="rect">
              <a:avLst/>
            </a:prstGeom>
            <a:effectLst/>
          </p:spPr>
        </p:pic>
        <p:pic>
          <p:nvPicPr>
            <p:cNvPr id="260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171553" y="6835775"/>
              <a:ext cx="225979" cy="47081"/>
            </a:xfrm>
            <a:prstGeom prst="rect">
              <a:avLst/>
            </a:prstGeom>
            <a:effectLst/>
          </p:spPr>
        </p:pic>
        <p:pic>
          <p:nvPicPr>
            <p:cNvPr id="260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122247" y="6746875"/>
              <a:ext cx="192735" cy="161925"/>
            </a:xfrm>
            <a:prstGeom prst="rect">
              <a:avLst/>
            </a:prstGeom>
            <a:effectLst/>
          </p:spPr>
        </p:pic>
        <p:pic>
          <p:nvPicPr>
            <p:cNvPr id="260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25806" y="6572250"/>
              <a:ext cx="165101" cy="183357"/>
            </a:xfrm>
            <a:prstGeom prst="rect">
              <a:avLst/>
            </a:prstGeom>
            <a:effectLst/>
          </p:spPr>
        </p:pic>
        <p:pic>
          <p:nvPicPr>
            <p:cNvPr id="261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78206" y="6594475"/>
              <a:ext cx="136526" cy="152400"/>
            </a:xfrm>
            <a:prstGeom prst="rect">
              <a:avLst/>
            </a:prstGeom>
            <a:effectLst/>
          </p:spPr>
        </p:pic>
        <p:pic>
          <p:nvPicPr>
            <p:cNvPr id="261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223754" y="6559550"/>
              <a:ext cx="94153" cy="193675"/>
            </a:xfrm>
            <a:prstGeom prst="rect">
              <a:avLst/>
            </a:prstGeom>
            <a:effectLst/>
          </p:spPr>
        </p:pic>
        <p:pic>
          <p:nvPicPr>
            <p:cNvPr id="2615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340131" y="6657975"/>
              <a:ext cx="28576" cy="82550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327431" y="6606049"/>
              <a:ext cx="53994" cy="46799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11531" y="6746875"/>
              <a:ext cx="292101" cy="66675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232181" y="6795659"/>
              <a:ext cx="114301" cy="108252"/>
            </a:xfrm>
            <a:prstGeom prst="rect">
              <a:avLst/>
            </a:prstGeom>
            <a:effectLst/>
          </p:spPr>
        </p:pic>
        <p:pic>
          <p:nvPicPr>
            <p:cNvPr id="2623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448081" y="6715125"/>
              <a:ext cx="69851" cy="25400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429031" y="6756400"/>
              <a:ext cx="104776" cy="38100"/>
            </a:xfrm>
            <a:prstGeom prst="rect">
              <a:avLst/>
            </a:prstGeom>
            <a:effectLst/>
          </p:spPr>
        </p:pic>
        <p:pic>
          <p:nvPicPr>
            <p:cNvPr id="262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657631" y="6569075"/>
              <a:ext cx="44451" cy="142875"/>
            </a:xfrm>
            <a:prstGeom prst="rect">
              <a:avLst/>
            </a:prstGeom>
            <a:effectLst/>
          </p:spPr>
        </p:pic>
        <p:pic>
          <p:nvPicPr>
            <p:cNvPr id="2629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616356" y="6711950"/>
              <a:ext cx="133351" cy="38100"/>
            </a:xfrm>
            <a:prstGeom prst="rect">
              <a:avLst/>
            </a:prstGeom>
            <a:effectLst/>
          </p:spPr>
        </p:pic>
        <p:pic>
          <p:nvPicPr>
            <p:cNvPr id="2631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673869" y="6737350"/>
              <a:ext cx="75838" cy="93907"/>
            </a:xfrm>
            <a:prstGeom prst="rect">
              <a:avLst/>
            </a:prstGeom>
            <a:effectLst/>
          </p:spPr>
        </p:pic>
        <p:pic>
          <p:nvPicPr>
            <p:cNvPr id="2633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759231" y="67119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635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803681" y="6607175"/>
              <a:ext cx="114301" cy="109289"/>
            </a:xfrm>
            <a:prstGeom prst="rect">
              <a:avLst/>
            </a:prstGeom>
            <a:effectLst/>
          </p:spPr>
        </p:pic>
        <p:pic>
          <p:nvPicPr>
            <p:cNvPr id="2637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838606" y="6581775"/>
              <a:ext cx="85726" cy="165100"/>
            </a:xfrm>
            <a:prstGeom prst="rect">
              <a:avLst/>
            </a:prstGeom>
            <a:effectLst/>
          </p:spPr>
        </p:pic>
        <p:pic>
          <p:nvPicPr>
            <p:cNvPr id="2639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911631" y="6664325"/>
              <a:ext cx="28576" cy="82550"/>
            </a:xfrm>
            <a:prstGeom prst="rect">
              <a:avLst/>
            </a:prstGeom>
            <a:effectLst/>
          </p:spPr>
        </p:pic>
        <p:pic>
          <p:nvPicPr>
            <p:cNvPr id="2641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006881" y="6651625"/>
              <a:ext cx="133351" cy="47625"/>
            </a:xfrm>
            <a:prstGeom prst="rect">
              <a:avLst/>
            </a:prstGeom>
            <a:effectLst/>
          </p:spPr>
        </p:pic>
        <p:pic>
          <p:nvPicPr>
            <p:cNvPr id="2643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065984" y="6613525"/>
              <a:ext cx="39323" cy="111125"/>
            </a:xfrm>
            <a:prstGeom prst="rect">
              <a:avLst/>
            </a:prstGeom>
            <a:effectLst/>
          </p:spPr>
        </p:pic>
        <p:pic>
          <p:nvPicPr>
            <p:cNvPr id="2645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159281" y="6569075"/>
              <a:ext cx="31751" cy="127000"/>
            </a:xfrm>
            <a:prstGeom prst="rect">
              <a:avLst/>
            </a:prstGeom>
            <a:effectLst/>
          </p:spPr>
        </p:pic>
        <p:pic>
          <p:nvPicPr>
            <p:cNvPr id="2647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118006" y="6669728"/>
              <a:ext cx="133351" cy="51748"/>
            </a:xfrm>
            <a:prstGeom prst="rect">
              <a:avLst/>
            </a:prstGeom>
            <a:effectLst/>
          </p:spPr>
        </p:pic>
        <p:pic>
          <p:nvPicPr>
            <p:cNvPr id="2649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158015" y="6709641"/>
              <a:ext cx="77467" cy="94133"/>
            </a:xfrm>
            <a:prstGeom prst="rect">
              <a:avLst/>
            </a:prstGeom>
            <a:effectLst/>
          </p:spPr>
        </p:pic>
        <p:pic>
          <p:nvPicPr>
            <p:cNvPr id="2651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254531" y="66611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65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286281" y="6565900"/>
              <a:ext cx="107951" cy="101600"/>
            </a:xfrm>
            <a:prstGeom prst="rect">
              <a:avLst/>
            </a:prstGeom>
            <a:effectLst/>
          </p:spPr>
        </p:pic>
        <p:pic>
          <p:nvPicPr>
            <p:cNvPr id="265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326558" y="6534150"/>
              <a:ext cx="83549" cy="158750"/>
            </a:xfrm>
            <a:prstGeom prst="rect">
              <a:avLst/>
            </a:prstGeom>
            <a:effectLst/>
          </p:spPr>
        </p:pic>
        <p:pic>
          <p:nvPicPr>
            <p:cNvPr id="265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377749" y="6613525"/>
              <a:ext cx="114908" cy="109173"/>
            </a:xfrm>
            <a:prstGeom prst="rect">
              <a:avLst/>
            </a:prstGeom>
            <a:effectLst/>
          </p:spPr>
        </p:pic>
        <p:pic>
          <p:nvPicPr>
            <p:cNvPr id="265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514881" y="6613525"/>
              <a:ext cx="130176" cy="44450"/>
            </a:xfrm>
            <a:prstGeom prst="rect">
              <a:avLst/>
            </a:prstGeom>
            <a:effectLst/>
          </p:spPr>
        </p:pic>
        <p:pic>
          <p:nvPicPr>
            <p:cNvPr id="266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573089" y="6578600"/>
              <a:ext cx="46568" cy="114300"/>
            </a:xfrm>
            <a:prstGeom prst="rect">
              <a:avLst/>
            </a:prstGeom>
            <a:effectLst/>
          </p:spPr>
        </p:pic>
        <p:pic>
          <p:nvPicPr>
            <p:cNvPr id="2663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632356" y="6626225"/>
              <a:ext cx="82551" cy="44450"/>
            </a:xfrm>
            <a:prstGeom prst="rect">
              <a:avLst/>
            </a:prstGeom>
            <a:effectLst/>
          </p:spPr>
        </p:pic>
        <p:pic>
          <p:nvPicPr>
            <p:cNvPr id="2665" name="Line Line" descr="Line 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714906" y="6629400"/>
              <a:ext cx="50801" cy="31750"/>
            </a:xfrm>
            <a:prstGeom prst="rect">
              <a:avLst/>
            </a:prstGeom>
            <a:effectLst/>
          </p:spPr>
        </p:pic>
        <p:pic>
          <p:nvPicPr>
            <p:cNvPr id="266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810156" y="6593136"/>
              <a:ext cx="123826" cy="36265"/>
            </a:xfrm>
            <a:prstGeom prst="rect">
              <a:avLst/>
            </a:prstGeom>
            <a:effectLst/>
          </p:spPr>
        </p:pic>
        <p:pic>
          <p:nvPicPr>
            <p:cNvPr id="266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838731" y="6562725"/>
              <a:ext cx="34926" cy="120650"/>
            </a:xfrm>
            <a:prstGeom prst="rect">
              <a:avLst/>
            </a:prstGeom>
            <a:effectLst/>
          </p:spPr>
        </p:pic>
        <p:pic>
          <p:nvPicPr>
            <p:cNvPr id="267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972081" y="6511925"/>
              <a:ext cx="30304" cy="123825"/>
            </a:xfrm>
            <a:prstGeom prst="rect">
              <a:avLst/>
            </a:prstGeom>
            <a:effectLst/>
          </p:spPr>
        </p:pic>
        <p:pic>
          <p:nvPicPr>
            <p:cNvPr id="267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930806" y="6612466"/>
              <a:ext cx="111126" cy="45509"/>
            </a:xfrm>
            <a:prstGeom prst="rect">
              <a:avLst/>
            </a:prstGeom>
            <a:effectLst/>
          </p:spPr>
        </p:pic>
        <p:pic>
          <p:nvPicPr>
            <p:cNvPr id="267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947739" y="6657975"/>
              <a:ext cx="81493" cy="81607"/>
            </a:xfrm>
            <a:prstGeom prst="rect">
              <a:avLst/>
            </a:prstGeom>
            <a:effectLst/>
          </p:spPr>
        </p:pic>
        <p:pic>
          <p:nvPicPr>
            <p:cNvPr id="2677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048281" y="6613525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679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076856" y="6502400"/>
              <a:ext cx="104594" cy="136525"/>
            </a:xfrm>
            <a:prstGeom prst="rect">
              <a:avLst/>
            </a:prstGeom>
            <a:effectLst/>
          </p:spPr>
        </p:pic>
        <p:pic>
          <p:nvPicPr>
            <p:cNvPr id="2681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124481" y="6496050"/>
              <a:ext cx="85726" cy="149225"/>
            </a:xfrm>
            <a:prstGeom prst="rect">
              <a:avLst/>
            </a:prstGeom>
            <a:effectLst/>
          </p:spPr>
        </p:pic>
        <p:pic>
          <p:nvPicPr>
            <p:cNvPr id="2683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177398" y="6572250"/>
              <a:ext cx="109009" cy="88900"/>
            </a:xfrm>
            <a:prstGeom prst="rect">
              <a:avLst/>
            </a:prstGeom>
            <a:effectLst/>
          </p:spPr>
        </p:pic>
        <p:sp>
          <p:nvSpPr>
            <p:cNvPr id="2685" name="Line"/>
            <p:cNvSpPr/>
            <p:nvPr/>
          </p:nvSpPr>
          <p:spPr>
            <a:xfrm>
              <a:off x="7359931" y="4074029"/>
              <a:ext cx="228601" cy="37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21314"/>
                  </a:moveTo>
                  <a:cubicBezTo>
                    <a:pt x="2400" y="15914"/>
                    <a:pt x="4800" y="10514"/>
                    <a:pt x="7650" y="6914"/>
                  </a:cubicBezTo>
                  <a:cubicBezTo>
                    <a:pt x="10500" y="3314"/>
                    <a:pt x="13800" y="1514"/>
                    <a:pt x="16050" y="614"/>
                  </a:cubicBezTo>
                  <a:cubicBezTo>
                    <a:pt x="18300" y="-286"/>
                    <a:pt x="19500" y="-286"/>
                    <a:pt x="20250" y="1214"/>
                  </a:cubicBezTo>
                  <a:cubicBezTo>
                    <a:pt x="21000" y="2714"/>
                    <a:pt x="21300" y="5714"/>
                    <a:pt x="21600" y="8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7413906" y="4098925"/>
              <a:ext cx="180976" cy="34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8" y="17673"/>
                    <a:pt x="3537" y="13745"/>
                    <a:pt x="6758" y="10145"/>
                  </a:cubicBezTo>
                  <a:cubicBezTo>
                    <a:pt x="9979" y="6545"/>
                    <a:pt x="14653" y="3273"/>
                    <a:pt x="17368" y="1636"/>
                  </a:cubicBezTo>
                  <a:cubicBezTo>
                    <a:pt x="20084" y="0"/>
                    <a:pt x="2084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7820306" y="4101041"/>
              <a:ext cx="266701" cy="2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29" y="15916"/>
                    <a:pt x="4457" y="10232"/>
                    <a:pt x="7071" y="6253"/>
                  </a:cubicBezTo>
                  <a:cubicBezTo>
                    <a:pt x="9686" y="2274"/>
                    <a:pt x="12686" y="0"/>
                    <a:pt x="15171" y="0"/>
                  </a:cubicBezTo>
                  <a:cubicBezTo>
                    <a:pt x="17657" y="0"/>
                    <a:pt x="19629" y="2274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7852056" y="4143375"/>
              <a:ext cx="161926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82" y="15840"/>
                    <a:pt x="5365" y="10080"/>
                    <a:pt x="8965" y="6480"/>
                  </a:cubicBezTo>
                  <a:cubicBezTo>
                    <a:pt x="12565" y="2880"/>
                    <a:pt x="1708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8493406" y="4152562"/>
              <a:ext cx="279517" cy="242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565" fill="norm" stroke="1" extrusionOk="0">
                  <a:moveTo>
                    <a:pt x="8704" y="624"/>
                  </a:moveTo>
                  <a:cubicBezTo>
                    <a:pt x="8704" y="529"/>
                    <a:pt x="8704" y="435"/>
                    <a:pt x="8866" y="332"/>
                  </a:cubicBezTo>
                  <a:cubicBezTo>
                    <a:pt x="9027" y="228"/>
                    <a:pt x="9349" y="116"/>
                    <a:pt x="9913" y="50"/>
                  </a:cubicBezTo>
                  <a:cubicBezTo>
                    <a:pt x="10478" y="-16"/>
                    <a:pt x="11284" y="-35"/>
                    <a:pt x="12654" y="106"/>
                  </a:cubicBezTo>
                  <a:cubicBezTo>
                    <a:pt x="14024" y="247"/>
                    <a:pt x="15958" y="548"/>
                    <a:pt x="17248" y="1009"/>
                  </a:cubicBezTo>
                  <a:cubicBezTo>
                    <a:pt x="18537" y="1470"/>
                    <a:pt x="19182" y="2091"/>
                    <a:pt x="19021" y="2759"/>
                  </a:cubicBezTo>
                  <a:cubicBezTo>
                    <a:pt x="18860" y="3427"/>
                    <a:pt x="17893" y="4142"/>
                    <a:pt x="17167" y="4801"/>
                  </a:cubicBezTo>
                  <a:cubicBezTo>
                    <a:pt x="16442" y="5459"/>
                    <a:pt x="15958" y="6061"/>
                    <a:pt x="15878" y="6701"/>
                  </a:cubicBezTo>
                  <a:cubicBezTo>
                    <a:pt x="15797" y="7341"/>
                    <a:pt x="16119" y="8018"/>
                    <a:pt x="16522" y="8724"/>
                  </a:cubicBezTo>
                  <a:cubicBezTo>
                    <a:pt x="16925" y="9429"/>
                    <a:pt x="17409" y="10163"/>
                    <a:pt x="17651" y="10868"/>
                  </a:cubicBezTo>
                  <a:cubicBezTo>
                    <a:pt x="17893" y="11574"/>
                    <a:pt x="17893" y="12251"/>
                    <a:pt x="18054" y="12919"/>
                  </a:cubicBezTo>
                  <a:cubicBezTo>
                    <a:pt x="18215" y="13587"/>
                    <a:pt x="18537" y="14246"/>
                    <a:pt x="18940" y="14848"/>
                  </a:cubicBezTo>
                  <a:cubicBezTo>
                    <a:pt x="19343" y="15450"/>
                    <a:pt x="19827" y="15996"/>
                    <a:pt x="20391" y="16579"/>
                  </a:cubicBezTo>
                  <a:cubicBezTo>
                    <a:pt x="20955" y="17162"/>
                    <a:pt x="21600" y="17783"/>
                    <a:pt x="21116" y="18357"/>
                  </a:cubicBezTo>
                  <a:cubicBezTo>
                    <a:pt x="20633" y="18931"/>
                    <a:pt x="19021" y="19458"/>
                    <a:pt x="16522" y="19900"/>
                  </a:cubicBezTo>
                  <a:cubicBezTo>
                    <a:pt x="14024" y="20342"/>
                    <a:pt x="10639" y="20699"/>
                    <a:pt x="7737" y="20963"/>
                  </a:cubicBezTo>
                  <a:cubicBezTo>
                    <a:pt x="4836" y="21226"/>
                    <a:pt x="2418" y="21396"/>
                    <a:pt x="0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9088190" y="3380015"/>
              <a:ext cx="254044" cy="39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16" fill="norm" stroke="1" extrusionOk="0">
                  <a:moveTo>
                    <a:pt x="2856" y="5700"/>
                  </a:moveTo>
                  <a:cubicBezTo>
                    <a:pt x="1428" y="5359"/>
                    <a:pt x="0" y="5018"/>
                    <a:pt x="0" y="4620"/>
                  </a:cubicBezTo>
                  <a:cubicBezTo>
                    <a:pt x="0" y="4222"/>
                    <a:pt x="1428" y="3767"/>
                    <a:pt x="4820" y="2971"/>
                  </a:cubicBezTo>
                  <a:cubicBezTo>
                    <a:pt x="8212" y="2176"/>
                    <a:pt x="13567" y="1039"/>
                    <a:pt x="16691" y="470"/>
                  </a:cubicBezTo>
                  <a:cubicBezTo>
                    <a:pt x="19815" y="-98"/>
                    <a:pt x="20707" y="-98"/>
                    <a:pt x="21154" y="186"/>
                  </a:cubicBezTo>
                  <a:cubicBezTo>
                    <a:pt x="21600" y="470"/>
                    <a:pt x="21600" y="1039"/>
                    <a:pt x="20350" y="2460"/>
                  </a:cubicBezTo>
                  <a:cubicBezTo>
                    <a:pt x="19101" y="3881"/>
                    <a:pt x="16602" y="6155"/>
                    <a:pt x="13835" y="8542"/>
                  </a:cubicBezTo>
                  <a:cubicBezTo>
                    <a:pt x="11068" y="10929"/>
                    <a:pt x="8033" y="13430"/>
                    <a:pt x="6159" y="15079"/>
                  </a:cubicBezTo>
                  <a:cubicBezTo>
                    <a:pt x="4284" y="16727"/>
                    <a:pt x="3570" y="17523"/>
                    <a:pt x="3035" y="18262"/>
                  </a:cubicBezTo>
                  <a:cubicBezTo>
                    <a:pt x="2499" y="19001"/>
                    <a:pt x="2142" y="19683"/>
                    <a:pt x="2231" y="20251"/>
                  </a:cubicBezTo>
                  <a:cubicBezTo>
                    <a:pt x="2321" y="20820"/>
                    <a:pt x="2856" y="21275"/>
                    <a:pt x="3660" y="21388"/>
                  </a:cubicBezTo>
                  <a:cubicBezTo>
                    <a:pt x="4463" y="21502"/>
                    <a:pt x="5534" y="21275"/>
                    <a:pt x="8479" y="20536"/>
                  </a:cubicBezTo>
                  <a:cubicBezTo>
                    <a:pt x="11425" y="19797"/>
                    <a:pt x="16245" y="18546"/>
                    <a:pt x="21064" y="17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9369706" y="3562350"/>
              <a:ext cx="1143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9585606" y="3314700"/>
              <a:ext cx="83114" cy="31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99" fill="norm" stroke="1" extrusionOk="0">
                  <a:moveTo>
                    <a:pt x="0" y="0"/>
                  </a:moveTo>
                  <a:cubicBezTo>
                    <a:pt x="0" y="5364"/>
                    <a:pt x="0" y="10728"/>
                    <a:pt x="1350" y="14279"/>
                  </a:cubicBezTo>
                  <a:cubicBezTo>
                    <a:pt x="2700" y="17831"/>
                    <a:pt x="5400" y="19570"/>
                    <a:pt x="8100" y="20513"/>
                  </a:cubicBezTo>
                  <a:cubicBezTo>
                    <a:pt x="10800" y="21455"/>
                    <a:pt x="13500" y="21600"/>
                    <a:pt x="15930" y="21165"/>
                  </a:cubicBezTo>
                  <a:cubicBezTo>
                    <a:pt x="18360" y="20730"/>
                    <a:pt x="20520" y="19715"/>
                    <a:pt x="21060" y="18701"/>
                  </a:cubicBezTo>
                  <a:cubicBezTo>
                    <a:pt x="21600" y="17686"/>
                    <a:pt x="20520" y="16671"/>
                    <a:pt x="19440" y="15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9553856" y="3452659"/>
              <a:ext cx="279401" cy="117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3" fill="norm" stroke="1" extrusionOk="0">
                  <a:moveTo>
                    <a:pt x="0" y="11680"/>
                  </a:moveTo>
                  <a:cubicBezTo>
                    <a:pt x="2291" y="9028"/>
                    <a:pt x="4582" y="6375"/>
                    <a:pt x="6136" y="5049"/>
                  </a:cubicBezTo>
                  <a:cubicBezTo>
                    <a:pt x="7691" y="3722"/>
                    <a:pt x="8509" y="3722"/>
                    <a:pt x="9164" y="4480"/>
                  </a:cubicBezTo>
                  <a:cubicBezTo>
                    <a:pt x="9818" y="5238"/>
                    <a:pt x="10309" y="6754"/>
                    <a:pt x="10964" y="7322"/>
                  </a:cubicBezTo>
                  <a:cubicBezTo>
                    <a:pt x="11618" y="7891"/>
                    <a:pt x="12436" y="7512"/>
                    <a:pt x="13091" y="6565"/>
                  </a:cubicBezTo>
                  <a:cubicBezTo>
                    <a:pt x="13745" y="5617"/>
                    <a:pt x="14236" y="4101"/>
                    <a:pt x="14236" y="2586"/>
                  </a:cubicBezTo>
                  <a:cubicBezTo>
                    <a:pt x="14236" y="1070"/>
                    <a:pt x="13745" y="-446"/>
                    <a:pt x="12927" y="122"/>
                  </a:cubicBezTo>
                  <a:cubicBezTo>
                    <a:pt x="12109" y="691"/>
                    <a:pt x="10964" y="3343"/>
                    <a:pt x="10227" y="5617"/>
                  </a:cubicBezTo>
                  <a:cubicBezTo>
                    <a:pt x="9491" y="7891"/>
                    <a:pt x="9164" y="9786"/>
                    <a:pt x="9000" y="12059"/>
                  </a:cubicBezTo>
                  <a:cubicBezTo>
                    <a:pt x="8836" y="14333"/>
                    <a:pt x="8836" y="16986"/>
                    <a:pt x="9245" y="18691"/>
                  </a:cubicBezTo>
                  <a:cubicBezTo>
                    <a:pt x="9655" y="20396"/>
                    <a:pt x="10473" y="21154"/>
                    <a:pt x="11864" y="20965"/>
                  </a:cubicBezTo>
                  <a:cubicBezTo>
                    <a:pt x="13255" y="20775"/>
                    <a:pt x="15218" y="19638"/>
                    <a:pt x="16936" y="16607"/>
                  </a:cubicBezTo>
                  <a:cubicBezTo>
                    <a:pt x="18655" y="13575"/>
                    <a:pt x="20127" y="8649"/>
                    <a:pt x="21600" y="3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9815529" y="3403600"/>
              <a:ext cx="30428" cy="16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0"/>
                    <a:pt x="6300" y="0"/>
                    <a:pt x="2700" y="711"/>
                  </a:cubicBezTo>
                  <a:cubicBezTo>
                    <a:pt x="-900" y="1421"/>
                    <a:pt x="-900" y="2842"/>
                    <a:pt x="2700" y="5116"/>
                  </a:cubicBezTo>
                  <a:cubicBezTo>
                    <a:pt x="6300" y="7389"/>
                    <a:pt x="13500" y="10516"/>
                    <a:pt x="17100" y="12932"/>
                  </a:cubicBezTo>
                  <a:cubicBezTo>
                    <a:pt x="20700" y="15347"/>
                    <a:pt x="20700" y="17053"/>
                    <a:pt x="19980" y="18616"/>
                  </a:cubicBezTo>
                  <a:cubicBezTo>
                    <a:pt x="19260" y="20179"/>
                    <a:pt x="17820" y="21600"/>
                    <a:pt x="15660" y="21600"/>
                  </a:cubicBezTo>
                  <a:cubicBezTo>
                    <a:pt x="13500" y="21600"/>
                    <a:pt x="10620" y="20179"/>
                    <a:pt x="7740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9932548" y="3162300"/>
              <a:ext cx="78509" cy="35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84" fill="norm" stroke="1" extrusionOk="0">
                  <a:moveTo>
                    <a:pt x="7441" y="0"/>
                  </a:moveTo>
                  <a:cubicBezTo>
                    <a:pt x="4599" y="3234"/>
                    <a:pt x="1757" y="6467"/>
                    <a:pt x="620" y="9830"/>
                  </a:cubicBezTo>
                  <a:cubicBezTo>
                    <a:pt x="-517" y="13193"/>
                    <a:pt x="51" y="16685"/>
                    <a:pt x="1188" y="18690"/>
                  </a:cubicBezTo>
                  <a:cubicBezTo>
                    <a:pt x="2325" y="20695"/>
                    <a:pt x="4030" y="21212"/>
                    <a:pt x="7157" y="21406"/>
                  </a:cubicBezTo>
                  <a:cubicBezTo>
                    <a:pt x="10283" y="21600"/>
                    <a:pt x="14830" y="21471"/>
                    <a:pt x="17388" y="20565"/>
                  </a:cubicBezTo>
                  <a:cubicBezTo>
                    <a:pt x="19946" y="19660"/>
                    <a:pt x="20515" y="17978"/>
                    <a:pt x="21083" y="16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9890134" y="3340100"/>
              <a:ext cx="203473" cy="8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204" fill="norm" stroke="1" extrusionOk="0">
                  <a:moveTo>
                    <a:pt x="2033" y="19440"/>
                  </a:moveTo>
                  <a:cubicBezTo>
                    <a:pt x="919" y="20520"/>
                    <a:pt x="-194" y="21600"/>
                    <a:pt x="29" y="21060"/>
                  </a:cubicBezTo>
                  <a:cubicBezTo>
                    <a:pt x="251" y="20520"/>
                    <a:pt x="1810" y="18360"/>
                    <a:pt x="5596" y="14580"/>
                  </a:cubicBezTo>
                  <a:cubicBezTo>
                    <a:pt x="9381" y="10800"/>
                    <a:pt x="15394" y="5400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10321643" y="3337422"/>
              <a:ext cx="143192" cy="14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914" fill="norm" stroke="1" extrusionOk="0">
                  <a:moveTo>
                    <a:pt x="1022" y="1316"/>
                  </a:moveTo>
                  <a:cubicBezTo>
                    <a:pt x="396" y="4402"/>
                    <a:pt x="-230" y="7487"/>
                    <a:pt x="83" y="10727"/>
                  </a:cubicBezTo>
                  <a:cubicBezTo>
                    <a:pt x="396" y="13967"/>
                    <a:pt x="1648" y="17362"/>
                    <a:pt x="3057" y="19213"/>
                  </a:cubicBezTo>
                  <a:cubicBezTo>
                    <a:pt x="4466" y="21064"/>
                    <a:pt x="6031" y="21373"/>
                    <a:pt x="7283" y="20293"/>
                  </a:cubicBezTo>
                  <a:cubicBezTo>
                    <a:pt x="8535" y="19213"/>
                    <a:pt x="9474" y="16744"/>
                    <a:pt x="10100" y="14739"/>
                  </a:cubicBezTo>
                  <a:cubicBezTo>
                    <a:pt x="10727" y="12733"/>
                    <a:pt x="11040" y="11190"/>
                    <a:pt x="11353" y="11190"/>
                  </a:cubicBezTo>
                  <a:cubicBezTo>
                    <a:pt x="11666" y="11190"/>
                    <a:pt x="11979" y="12733"/>
                    <a:pt x="12918" y="13813"/>
                  </a:cubicBezTo>
                  <a:cubicBezTo>
                    <a:pt x="13857" y="14893"/>
                    <a:pt x="15422" y="15510"/>
                    <a:pt x="16831" y="15356"/>
                  </a:cubicBezTo>
                  <a:cubicBezTo>
                    <a:pt x="18240" y="15202"/>
                    <a:pt x="19492" y="14276"/>
                    <a:pt x="20274" y="12116"/>
                  </a:cubicBezTo>
                  <a:cubicBezTo>
                    <a:pt x="21057" y="9956"/>
                    <a:pt x="21370" y="6562"/>
                    <a:pt x="21057" y="4247"/>
                  </a:cubicBezTo>
                  <a:cubicBezTo>
                    <a:pt x="20744" y="1933"/>
                    <a:pt x="19805" y="699"/>
                    <a:pt x="19492" y="236"/>
                  </a:cubicBezTo>
                  <a:cubicBezTo>
                    <a:pt x="19179" y="-227"/>
                    <a:pt x="19492" y="82"/>
                    <a:pt x="19805" y="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10535589" y="3331199"/>
              <a:ext cx="104118" cy="9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0775" fill="norm" stroke="1" extrusionOk="0">
                  <a:moveTo>
                    <a:pt x="21250" y="5820"/>
                  </a:moveTo>
                  <a:cubicBezTo>
                    <a:pt x="19954" y="4057"/>
                    <a:pt x="18658" y="2294"/>
                    <a:pt x="15850" y="1192"/>
                  </a:cubicBezTo>
                  <a:cubicBezTo>
                    <a:pt x="13042" y="90"/>
                    <a:pt x="8722" y="-351"/>
                    <a:pt x="5698" y="310"/>
                  </a:cubicBezTo>
                  <a:cubicBezTo>
                    <a:pt x="2674" y="971"/>
                    <a:pt x="946" y="2735"/>
                    <a:pt x="298" y="6261"/>
                  </a:cubicBezTo>
                  <a:cubicBezTo>
                    <a:pt x="-350" y="9788"/>
                    <a:pt x="82" y="15078"/>
                    <a:pt x="1378" y="17943"/>
                  </a:cubicBezTo>
                  <a:cubicBezTo>
                    <a:pt x="2674" y="20808"/>
                    <a:pt x="4834" y="21249"/>
                    <a:pt x="6994" y="20367"/>
                  </a:cubicBezTo>
                  <a:cubicBezTo>
                    <a:pt x="9154" y="19486"/>
                    <a:pt x="11314" y="17282"/>
                    <a:pt x="11962" y="14637"/>
                  </a:cubicBezTo>
                  <a:cubicBezTo>
                    <a:pt x="12610" y="11992"/>
                    <a:pt x="11746" y="8906"/>
                    <a:pt x="10882" y="5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10620656" y="3295650"/>
              <a:ext cx="120651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745"/>
                    <a:pt x="3789" y="1490"/>
                    <a:pt x="5495" y="4469"/>
                  </a:cubicBezTo>
                  <a:cubicBezTo>
                    <a:pt x="7200" y="7448"/>
                    <a:pt x="8716" y="12662"/>
                    <a:pt x="9284" y="16200"/>
                  </a:cubicBezTo>
                  <a:cubicBezTo>
                    <a:pt x="9853" y="19738"/>
                    <a:pt x="9474" y="21600"/>
                    <a:pt x="8905" y="21600"/>
                  </a:cubicBezTo>
                  <a:cubicBezTo>
                    <a:pt x="8337" y="21600"/>
                    <a:pt x="7579" y="19738"/>
                    <a:pt x="7200" y="16759"/>
                  </a:cubicBezTo>
                  <a:cubicBezTo>
                    <a:pt x="6821" y="13779"/>
                    <a:pt x="6821" y="9683"/>
                    <a:pt x="7768" y="6703"/>
                  </a:cubicBezTo>
                  <a:cubicBezTo>
                    <a:pt x="8716" y="3724"/>
                    <a:pt x="10611" y="1862"/>
                    <a:pt x="12316" y="1676"/>
                  </a:cubicBezTo>
                  <a:cubicBezTo>
                    <a:pt x="14021" y="1490"/>
                    <a:pt x="15537" y="2979"/>
                    <a:pt x="17053" y="6331"/>
                  </a:cubicBezTo>
                  <a:cubicBezTo>
                    <a:pt x="18568" y="9683"/>
                    <a:pt x="20084" y="14897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10684156" y="3117850"/>
              <a:ext cx="444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900"/>
                    <a:pt x="10286" y="1800"/>
                    <a:pt x="13886" y="5400"/>
                  </a:cubicBezTo>
                  <a:cubicBezTo>
                    <a:pt x="17486" y="9000"/>
                    <a:pt x="19543" y="15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10820399" y="3022600"/>
              <a:ext cx="92358" cy="34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42" fill="norm" stroke="1" extrusionOk="0">
                  <a:moveTo>
                    <a:pt x="802" y="0"/>
                  </a:moveTo>
                  <a:cubicBezTo>
                    <a:pt x="311" y="4844"/>
                    <a:pt x="-180" y="9687"/>
                    <a:pt x="65" y="13091"/>
                  </a:cubicBezTo>
                  <a:cubicBezTo>
                    <a:pt x="311" y="16495"/>
                    <a:pt x="1293" y="18458"/>
                    <a:pt x="3993" y="19702"/>
                  </a:cubicBezTo>
                  <a:cubicBezTo>
                    <a:pt x="6693" y="20945"/>
                    <a:pt x="11111" y="21469"/>
                    <a:pt x="14302" y="21535"/>
                  </a:cubicBezTo>
                  <a:cubicBezTo>
                    <a:pt x="17493" y="21600"/>
                    <a:pt x="19456" y="21207"/>
                    <a:pt x="21420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10748817" y="3200400"/>
              <a:ext cx="20839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1826" y="21600"/>
                  </a:moveTo>
                  <a:cubicBezTo>
                    <a:pt x="746" y="21600"/>
                    <a:pt x="-334" y="21600"/>
                    <a:pt x="98" y="20160"/>
                  </a:cubicBezTo>
                  <a:cubicBezTo>
                    <a:pt x="530" y="18720"/>
                    <a:pt x="2474" y="15840"/>
                    <a:pt x="6254" y="12240"/>
                  </a:cubicBezTo>
                  <a:cubicBezTo>
                    <a:pt x="10034" y="8640"/>
                    <a:pt x="15650" y="4320"/>
                    <a:pt x="212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11129382" y="3136900"/>
              <a:ext cx="188124" cy="15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72" fill="norm" stroke="1" extrusionOk="0">
                  <a:moveTo>
                    <a:pt x="1358" y="1728"/>
                  </a:moveTo>
                  <a:cubicBezTo>
                    <a:pt x="878" y="6048"/>
                    <a:pt x="398" y="10368"/>
                    <a:pt x="158" y="13248"/>
                  </a:cubicBezTo>
                  <a:cubicBezTo>
                    <a:pt x="-82" y="16128"/>
                    <a:pt x="-82" y="17568"/>
                    <a:pt x="398" y="18864"/>
                  </a:cubicBezTo>
                  <a:cubicBezTo>
                    <a:pt x="878" y="20160"/>
                    <a:pt x="1838" y="21312"/>
                    <a:pt x="2798" y="21456"/>
                  </a:cubicBezTo>
                  <a:cubicBezTo>
                    <a:pt x="3758" y="21600"/>
                    <a:pt x="4718" y="20736"/>
                    <a:pt x="5438" y="19584"/>
                  </a:cubicBezTo>
                  <a:cubicBezTo>
                    <a:pt x="6158" y="18432"/>
                    <a:pt x="6638" y="16992"/>
                    <a:pt x="6878" y="15552"/>
                  </a:cubicBezTo>
                  <a:cubicBezTo>
                    <a:pt x="7118" y="14112"/>
                    <a:pt x="7118" y="12672"/>
                    <a:pt x="7598" y="12528"/>
                  </a:cubicBezTo>
                  <a:cubicBezTo>
                    <a:pt x="8078" y="12384"/>
                    <a:pt x="9038" y="13536"/>
                    <a:pt x="10838" y="14400"/>
                  </a:cubicBezTo>
                  <a:cubicBezTo>
                    <a:pt x="12638" y="15264"/>
                    <a:pt x="15278" y="15840"/>
                    <a:pt x="17198" y="15840"/>
                  </a:cubicBezTo>
                  <a:cubicBezTo>
                    <a:pt x="19118" y="15840"/>
                    <a:pt x="20318" y="15264"/>
                    <a:pt x="20918" y="13536"/>
                  </a:cubicBezTo>
                  <a:cubicBezTo>
                    <a:pt x="21518" y="11808"/>
                    <a:pt x="21518" y="8928"/>
                    <a:pt x="20558" y="6480"/>
                  </a:cubicBezTo>
                  <a:cubicBezTo>
                    <a:pt x="19598" y="4032"/>
                    <a:pt x="17678" y="2016"/>
                    <a:pt x="157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11361298" y="3158066"/>
              <a:ext cx="63692" cy="7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387" fill="norm" stroke="1" extrusionOk="0">
                  <a:moveTo>
                    <a:pt x="13301" y="4547"/>
                  </a:moveTo>
                  <a:cubicBezTo>
                    <a:pt x="11211" y="2274"/>
                    <a:pt x="9121" y="0"/>
                    <a:pt x="7031" y="0"/>
                  </a:cubicBezTo>
                  <a:cubicBezTo>
                    <a:pt x="4940" y="0"/>
                    <a:pt x="2850" y="2274"/>
                    <a:pt x="1456" y="5684"/>
                  </a:cubicBezTo>
                  <a:cubicBezTo>
                    <a:pt x="63" y="9095"/>
                    <a:pt x="-634" y="13642"/>
                    <a:pt x="760" y="16484"/>
                  </a:cubicBezTo>
                  <a:cubicBezTo>
                    <a:pt x="2153" y="19326"/>
                    <a:pt x="5637" y="20463"/>
                    <a:pt x="9121" y="21032"/>
                  </a:cubicBezTo>
                  <a:cubicBezTo>
                    <a:pt x="12605" y="21600"/>
                    <a:pt x="16089" y="21600"/>
                    <a:pt x="18179" y="20179"/>
                  </a:cubicBezTo>
                  <a:cubicBezTo>
                    <a:pt x="20269" y="18758"/>
                    <a:pt x="20966" y="15916"/>
                    <a:pt x="20966" y="13358"/>
                  </a:cubicBezTo>
                  <a:cubicBezTo>
                    <a:pt x="20966" y="10800"/>
                    <a:pt x="20269" y="8526"/>
                    <a:pt x="19572" y="6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11395356" y="2960808"/>
              <a:ext cx="152401" cy="27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13930"/>
                  </a:moveTo>
                  <a:cubicBezTo>
                    <a:pt x="1500" y="13595"/>
                    <a:pt x="3000" y="13260"/>
                    <a:pt x="4350" y="13428"/>
                  </a:cubicBezTo>
                  <a:cubicBezTo>
                    <a:pt x="5700" y="13595"/>
                    <a:pt x="6900" y="14265"/>
                    <a:pt x="7950" y="15270"/>
                  </a:cubicBezTo>
                  <a:cubicBezTo>
                    <a:pt x="9000" y="16274"/>
                    <a:pt x="9900" y="17614"/>
                    <a:pt x="10500" y="18870"/>
                  </a:cubicBezTo>
                  <a:cubicBezTo>
                    <a:pt x="11100" y="20125"/>
                    <a:pt x="11400" y="21298"/>
                    <a:pt x="11250" y="21381"/>
                  </a:cubicBezTo>
                  <a:cubicBezTo>
                    <a:pt x="11100" y="21465"/>
                    <a:pt x="10500" y="20460"/>
                    <a:pt x="10500" y="17363"/>
                  </a:cubicBezTo>
                  <a:cubicBezTo>
                    <a:pt x="10500" y="14265"/>
                    <a:pt x="11100" y="9074"/>
                    <a:pt x="11850" y="5977"/>
                  </a:cubicBezTo>
                  <a:cubicBezTo>
                    <a:pt x="12600" y="2879"/>
                    <a:pt x="13500" y="1874"/>
                    <a:pt x="14550" y="1121"/>
                  </a:cubicBezTo>
                  <a:cubicBezTo>
                    <a:pt x="15600" y="367"/>
                    <a:pt x="16800" y="-135"/>
                    <a:pt x="17550" y="32"/>
                  </a:cubicBezTo>
                  <a:cubicBezTo>
                    <a:pt x="18300" y="200"/>
                    <a:pt x="18600" y="1037"/>
                    <a:pt x="19050" y="4051"/>
                  </a:cubicBezTo>
                  <a:cubicBezTo>
                    <a:pt x="19500" y="7065"/>
                    <a:pt x="20100" y="12256"/>
                    <a:pt x="20550" y="15270"/>
                  </a:cubicBezTo>
                  <a:cubicBezTo>
                    <a:pt x="21000" y="18284"/>
                    <a:pt x="21300" y="19121"/>
                    <a:pt x="21600" y="19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11538398" y="3028950"/>
              <a:ext cx="117309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5318" y="0"/>
                  </a:moveTo>
                  <a:cubicBezTo>
                    <a:pt x="13423" y="0"/>
                    <a:pt x="11528" y="0"/>
                    <a:pt x="8876" y="2348"/>
                  </a:cubicBezTo>
                  <a:cubicBezTo>
                    <a:pt x="6223" y="4696"/>
                    <a:pt x="2813" y="9391"/>
                    <a:pt x="1107" y="12991"/>
                  </a:cubicBezTo>
                  <a:cubicBezTo>
                    <a:pt x="-598" y="16591"/>
                    <a:pt x="-598" y="19096"/>
                    <a:pt x="3002" y="20348"/>
                  </a:cubicBezTo>
                  <a:cubicBezTo>
                    <a:pt x="6602" y="21600"/>
                    <a:pt x="13802" y="21600"/>
                    <a:pt x="210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10341256" y="3740150"/>
              <a:ext cx="444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429"/>
                    <a:pt x="10286" y="6857"/>
                    <a:pt x="13886" y="10457"/>
                  </a:cubicBezTo>
                  <a:cubicBezTo>
                    <a:pt x="17486" y="14057"/>
                    <a:pt x="19543" y="17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10322206" y="3645842"/>
              <a:ext cx="825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662" y="10932"/>
                    <a:pt x="3323" y="1332"/>
                    <a:pt x="6923" y="132"/>
                  </a:cubicBezTo>
                  <a:cubicBezTo>
                    <a:pt x="10523" y="-1068"/>
                    <a:pt x="16062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10473535" y="3519606"/>
              <a:ext cx="96322" cy="36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500" fill="norm" stroke="1" extrusionOk="0">
                  <a:moveTo>
                    <a:pt x="20913" y="2507"/>
                  </a:moveTo>
                  <a:cubicBezTo>
                    <a:pt x="19994" y="1886"/>
                    <a:pt x="19075" y="1266"/>
                    <a:pt x="17466" y="769"/>
                  </a:cubicBezTo>
                  <a:cubicBezTo>
                    <a:pt x="15858" y="272"/>
                    <a:pt x="13560" y="-100"/>
                    <a:pt x="10573" y="24"/>
                  </a:cubicBezTo>
                  <a:cubicBezTo>
                    <a:pt x="7585" y="148"/>
                    <a:pt x="3909" y="769"/>
                    <a:pt x="1841" y="2693"/>
                  </a:cubicBezTo>
                  <a:cubicBezTo>
                    <a:pt x="-227" y="4617"/>
                    <a:pt x="-687" y="7845"/>
                    <a:pt x="1151" y="10824"/>
                  </a:cubicBezTo>
                  <a:cubicBezTo>
                    <a:pt x="2990" y="13803"/>
                    <a:pt x="7126" y="16534"/>
                    <a:pt x="9883" y="18272"/>
                  </a:cubicBezTo>
                  <a:cubicBezTo>
                    <a:pt x="12641" y="20010"/>
                    <a:pt x="14019" y="20755"/>
                    <a:pt x="15398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0394173" y="3721100"/>
              <a:ext cx="245534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0" y="21600"/>
                  </a:moveTo>
                  <a:cubicBezTo>
                    <a:pt x="745" y="20084"/>
                    <a:pt x="0" y="18568"/>
                    <a:pt x="0" y="17053"/>
                  </a:cubicBezTo>
                  <a:cubicBezTo>
                    <a:pt x="0" y="15537"/>
                    <a:pt x="745" y="14021"/>
                    <a:pt x="4469" y="11179"/>
                  </a:cubicBezTo>
                  <a:cubicBezTo>
                    <a:pt x="8193" y="8337"/>
                    <a:pt x="14897" y="41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9242706" y="4203700"/>
              <a:ext cx="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9331606" y="4349750"/>
              <a:ext cx="25436" cy="4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6" h="21170" fill="norm" stroke="1" extrusionOk="0">
                  <a:moveTo>
                    <a:pt x="0" y="0"/>
                  </a:moveTo>
                  <a:cubicBezTo>
                    <a:pt x="0" y="4696"/>
                    <a:pt x="0" y="9391"/>
                    <a:pt x="2492" y="13617"/>
                  </a:cubicBezTo>
                  <a:cubicBezTo>
                    <a:pt x="4985" y="17843"/>
                    <a:pt x="9969" y="21600"/>
                    <a:pt x="14123" y="21130"/>
                  </a:cubicBezTo>
                  <a:cubicBezTo>
                    <a:pt x="18277" y="20661"/>
                    <a:pt x="21600" y="15965"/>
                    <a:pt x="19108" y="13617"/>
                  </a:cubicBezTo>
                  <a:cubicBezTo>
                    <a:pt x="16615" y="11270"/>
                    <a:pt x="8308" y="11270"/>
                    <a:pt x="0" y="1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9569050" y="4245872"/>
              <a:ext cx="283257" cy="192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913" fill="norm" stroke="1" extrusionOk="0">
                  <a:moveTo>
                    <a:pt x="2211" y="5762"/>
                  </a:moveTo>
                  <a:cubicBezTo>
                    <a:pt x="3171" y="5532"/>
                    <a:pt x="4131" y="5303"/>
                    <a:pt x="4851" y="5877"/>
                  </a:cubicBezTo>
                  <a:cubicBezTo>
                    <a:pt x="5571" y="6452"/>
                    <a:pt x="6051" y="7830"/>
                    <a:pt x="6291" y="10013"/>
                  </a:cubicBezTo>
                  <a:cubicBezTo>
                    <a:pt x="6531" y="12196"/>
                    <a:pt x="6531" y="15184"/>
                    <a:pt x="5811" y="17252"/>
                  </a:cubicBezTo>
                  <a:cubicBezTo>
                    <a:pt x="5091" y="19320"/>
                    <a:pt x="3651" y="20469"/>
                    <a:pt x="2531" y="20813"/>
                  </a:cubicBezTo>
                  <a:cubicBezTo>
                    <a:pt x="1411" y="21158"/>
                    <a:pt x="611" y="20698"/>
                    <a:pt x="211" y="18056"/>
                  </a:cubicBezTo>
                  <a:cubicBezTo>
                    <a:pt x="-189" y="15413"/>
                    <a:pt x="-189" y="10588"/>
                    <a:pt x="1731" y="7026"/>
                  </a:cubicBezTo>
                  <a:cubicBezTo>
                    <a:pt x="3651" y="3464"/>
                    <a:pt x="7491" y="1167"/>
                    <a:pt x="11091" y="362"/>
                  </a:cubicBezTo>
                  <a:cubicBezTo>
                    <a:pt x="14691" y="-442"/>
                    <a:pt x="18051" y="247"/>
                    <a:pt x="21411" y="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10144406" y="433070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10157106" y="42672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10220606" y="4270962"/>
              <a:ext cx="114309" cy="16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90" fill="norm" stroke="1" extrusionOk="0">
                  <a:moveTo>
                    <a:pt x="18851" y="2760"/>
                  </a:moveTo>
                  <a:cubicBezTo>
                    <a:pt x="17280" y="1950"/>
                    <a:pt x="15709" y="1140"/>
                    <a:pt x="13549" y="600"/>
                  </a:cubicBezTo>
                  <a:cubicBezTo>
                    <a:pt x="11389" y="60"/>
                    <a:pt x="8640" y="-210"/>
                    <a:pt x="6676" y="195"/>
                  </a:cubicBezTo>
                  <a:cubicBezTo>
                    <a:pt x="4713" y="600"/>
                    <a:pt x="3535" y="1680"/>
                    <a:pt x="4909" y="3840"/>
                  </a:cubicBezTo>
                  <a:cubicBezTo>
                    <a:pt x="6284" y="6000"/>
                    <a:pt x="10211" y="9240"/>
                    <a:pt x="13156" y="11400"/>
                  </a:cubicBezTo>
                  <a:cubicBezTo>
                    <a:pt x="16102" y="13560"/>
                    <a:pt x="18065" y="14640"/>
                    <a:pt x="19440" y="15855"/>
                  </a:cubicBezTo>
                  <a:cubicBezTo>
                    <a:pt x="20815" y="17070"/>
                    <a:pt x="21600" y="18420"/>
                    <a:pt x="21011" y="19500"/>
                  </a:cubicBezTo>
                  <a:cubicBezTo>
                    <a:pt x="20422" y="20580"/>
                    <a:pt x="18458" y="21390"/>
                    <a:pt x="14727" y="21390"/>
                  </a:cubicBezTo>
                  <a:cubicBezTo>
                    <a:pt x="10996" y="21390"/>
                    <a:pt x="5498" y="20580"/>
                    <a:pt x="0" y="19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10541528" y="4280405"/>
              <a:ext cx="155329" cy="17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85" fill="norm" stroke="1" extrusionOk="0">
                  <a:moveTo>
                    <a:pt x="3031" y="4513"/>
                  </a:moveTo>
                  <a:cubicBezTo>
                    <a:pt x="2739" y="2480"/>
                    <a:pt x="2447" y="447"/>
                    <a:pt x="1863" y="66"/>
                  </a:cubicBezTo>
                  <a:cubicBezTo>
                    <a:pt x="1279" y="-315"/>
                    <a:pt x="404" y="956"/>
                    <a:pt x="112" y="3624"/>
                  </a:cubicBezTo>
                  <a:cubicBezTo>
                    <a:pt x="-180" y="6292"/>
                    <a:pt x="112" y="10358"/>
                    <a:pt x="842" y="12899"/>
                  </a:cubicBezTo>
                  <a:cubicBezTo>
                    <a:pt x="1571" y="15440"/>
                    <a:pt x="2739" y="16457"/>
                    <a:pt x="4052" y="17092"/>
                  </a:cubicBezTo>
                  <a:cubicBezTo>
                    <a:pt x="5366" y="17727"/>
                    <a:pt x="6825" y="17981"/>
                    <a:pt x="8285" y="16965"/>
                  </a:cubicBezTo>
                  <a:cubicBezTo>
                    <a:pt x="9744" y="15949"/>
                    <a:pt x="11204" y="13661"/>
                    <a:pt x="12079" y="11883"/>
                  </a:cubicBezTo>
                  <a:cubicBezTo>
                    <a:pt x="12955" y="10104"/>
                    <a:pt x="13247" y="8833"/>
                    <a:pt x="13393" y="8833"/>
                  </a:cubicBezTo>
                  <a:cubicBezTo>
                    <a:pt x="13539" y="8833"/>
                    <a:pt x="13539" y="10104"/>
                    <a:pt x="13539" y="11374"/>
                  </a:cubicBezTo>
                  <a:cubicBezTo>
                    <a:pt x="13539" y="12645"/>
                    <a:pt x="13539" y="13916"/>
                    <a:pt x="14852" y="15567"/>
                  </a:cubicBezTo>
                  <a:cubicBezTo>
                    <a:pt x="16166" y="17219"/>
                    <a:pt x="18793" y="19252"/>
                    <a:pt x="21420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10722681" y="4316309"/>
              <a:ext cx="101176" cy="15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002" fill="norm" stroke="1" extrusionOk="0">
                  <a:moveTo>
                    <a:pt x="3960" y="8006"/>
                  </a:moveTo>
                  <a:cubicBezTo>
                    <a:pt x="2610" y="9158"/>
                    <a:pt x="1260" y="10310"/>
                    <a:pt x="585" y="11750"/>
                  </a:cubicBezTo>
                  <a:cubicBezTo>
                    <a:pt x="-90" y="13190"/>
                    <a:pt x="-90" y="14918"/>
                    <a:pt x="135" y="16790"/>
                  </a:cubicBezTo>
                  <a:cubicBezTo>
                    <a:pt x="360" y="18662"/>
                    <a:pt x="810" y="20678"/>
                    <a:pt x="1035" y="20966"/>
                  </a:cubicBezTo>
                  <a:cubicBezTo>
                    <a:pt x="1260" y="21254"/>
                    <a:pt x="1260" y="19814"/>
                    <a:pt x="1935" y="16790"/>
                  </a:cubicBezTo>
                  <a:cubicBezTo>
                    <a:pt x="2610" y="13766"/>
                    <a:pt x="3960" y="9158"/>
                    <a:pt x="6210" y="5846"/>
                  </a:cubicBezTo>
                  <a:cubicBezTo>
                    <a:pt x="8460" y="2534"/>
                    <a:pt x="11610" y="518"/>
                    <a:pt x="13860" y="86"/>
                  </a:cubicBezTo>
                  <a:cubicBezTo>
                    <a:pt x="16110" y="-346"/>
                    <a:pt x="17460" y="806"/>
                    <a:pt x="18585" y="4550"/>
                  </a:cubicBezTo>
                  <a:cubicBezTo>
                    <a:pt x="19710" y="8294"/>
                    <a:pt x="20610" y="14630"/>
                    <a:pt x="21510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10887356" y="4120018"/>
              <a:ext cx="95251" cy="38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1132"/>
                  </a:moveTo>
                  <a:cubicBezTo>
                    <a:pt x="960" y="538"/>
                    <a:pt x="1920" y="-55"/>
                    <a:pt x="2640" y="4"/>
                  </a:cubicBezTo>
                  <a:cubicBezTo>
                    <a:pt x="3360" y="64"/>
                    <a:pt x="3840" y="776"/>
                    <a:pt x="4320" y="3209"/>
                  </a:cubicBezTo>
                  <a:cubicBezTo>
                    <a:pt x="4800" y="5642"/>
                    <a:pt x="5280" y="9796"/>
                    <a:pt x="5280" y="12941"/>
                  </a:cubicBezTo>
                  <a:cubicBezTo>
                    <a:pt x="5280" y="16086"/>
                    <a:pt x="4800" y="18222"/>
                    <a:pt x="4080" y="19587"/>
                  </a:cubicBezTo>
                  <a:cubicBezTo>
                    <a:pt x="3360" y="20952"/>
                    <a:pt x="2400" y="21545"/>
                    <a:pt x="1680" y="21426"/>
                  </a:cubicBezTo>
                  <a:cubicBezTo>
                    <a:pt x="960" y="21308"/>
                    <a:pt x="480" y="20477"/>
                    <a:pt x="480" y="18934"/>
                  </a:cubicBezTo>
                  <a:cubicBezTo>
                    <a:pt x="480" y="17391"/>
                    <a:pt x="960" y="15136"/>
                    <a:pt x="1440" y="13712"/>
                  </a:cubicBezTo>
                  <a:cubicBezTo>
                    <a:pt x="1920" y="12288"/>
                    <a:pt x="2400" y="11694"/>
                    <a:pt x="3120" y="11101"/>
                  </a:cubicBezTo>
                  <a:cubicBezTo>
                    <a:pt x="3840" y="10508"/>
                    <a:pt x="4800" y="9914"/>
                    <a:pt x="6480" y="9618"/>
                  </a:cubicBezTo>
                  <a:cubicBezTo>
                    <a:pt x="8160" y="9321"/>
                    <a:pt x="10560" y="9321"/>
                    <a:pt x="12000" y="9618"/>
                  </a:cubicBezTo>
                  <a:cubicBezTo>
                    <a:pt x="13440" y="9914"/>
                    <a:pt x="13920" y="10508"/>
                    <a:pt x="14160" y="11101"/>
                  </a:cubicBezTo>
                  <a:cubicBezTo>
                    <a:pt x="14400" y="11694"/>
                    <a:pt x="14400" y="12288"/>
                    <a:pt x="13680" y="12822"/>
                  </a:cubicBezTo>
                  <a:cubicBezTo>
                    <a:pt x="12960" y="13356"/>
                    <a:pt x="11520" y="13831"/>
                    <a:pt x="9360" y="14424"/>
                  </a:cubicBezTo>
                  <a:cubicBezTo>
                    <a:pt x="7200" y="15018"/>
                    <a:pt x="4320" y="15730"/>
                    <a:pt x="2880" y="16382"/>
                  </a:cubicBezTo>
                  <a:cubicBezTo>
                    <a:pt x="1440" y="17035"/>
                    <a:pt x="1440" y="17629"/>
                    <a:pt x="4800" y="18222"/>
                  </a:cubicBezTo>
                  <a:cubicBezTo>
                    <a:pt x="8160" y="18815"/>
                    <a:pt x="14880" y="19409"/>
                    <a:pt x="21600" y="20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11011678" y="4301835"/>
              <a:ext cx="78879" cy="18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261" fill="norm" stroke="1" extrusionOk="0">
                  <a:moveTo>
                    <a:pt x="4129" y="4131"/>
                  </a:moveTo>
                  <a:cubicBezTo>
                    <a:pt x="3561" y="6862"/>
                    <a:pt x="2993" y="9593"/>
                    <a:pt x="2708" y="11952"/>
                  </a:cubicBezTo>
                  <a:cubicBezTo>
                    <a:pt x="2424" y="14310"/>
                    <a:pt x="2424" y="16296"/>
                    <a:pt x="2140" y="17910"/>
                  </a:cubicBezTo>
                  <a:cubicBezTo>
                    <a:pt x="1856" y="19524"/>
                    <a:pt x="1287" y="20765"/>
                    <a:pt x="719" y="20765"/>
                  </a:cubicBezTo>
                  <a:cubicBezTo>
                    <a:pt x="150" y="20765"/>
                    <a:pt x="-418" y="19524"/>
                    <a:pt x="435" y="16669"/>
                  </a:cubicBezTo>
                  <a:cubicBezTo>
                    <a:pt x="1287" y="13814"/>
                    <a:pt x="3561" y="9345"/>
                    <a:pt x="4982" y="6490"/>
                  </a:cubicBezTo>
                  <a:cubicBezTo>
                    <a:pt x="6403" y="3634"/>
                    <a:pt x="6971" y="2393"/>
                    <a:pt x="8393" y="1400"/>
                  </a:cubicBezTo>
                  <a:cubicBezTo>
                    <a:pt x="9814" y="407"/>
                    <a:pt x="12087" y="-338"/>
                    <a:pt x="13793" y="159"/>
                  </a:cubicBezTo>
                  <a:cubicBezTo>
                    <a:pt x="15498" y="655"/>
                    <a:pt x="16635" y="2393"/>
                    <a:pt x="17771" y="6117"/>
                  </a:cubicBezTo>
                  <a:cubicBezTo>
                    <a:pt x="18908" y="9841"/>
                    <a:pt x="20045" y="15552"/>
                    <a:pt x="21182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11132059" y="4351458"/>
              <a:ext cx="97286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0957" fill="norm" stroke="1" extrusionOk="0">
                  <a:moveTo>
                    <a:pt x="11670" y="8946"/>
                  </a:moveTo>
                  <a:cubicBezTo>
                    <a:pt x="11210" y="6632"/>
                    <a:pt x="10751" y="4318"/>
                    <a:pt x="9602" y="2582"/>
                  </a:cubicBezTo>
                  <a:cubicBezTo>
                    <a:pt x="8453" y="846"/>
                    <a:pt x="6615" y="-311"/>
                    <a:pt x="5006" y="75"/>
                  </a:cubicBezTo>
                  <a:cubicBezTo>
                    <a:pt x="3398" y="460"/>
                    <a:pt x="2019" y="2389"/>
                    <a:pt x="1100" y="5475"/>
                  </a:cubicBezTo>
                  <a:cubicBezTo>
                    <a:pt x="181" y="8560"/>
                    <a:pt x="-279" y="12803"/>
                    <a:pt x="181" y="15696"/>
                  </a:cubicBezTo>
                  <a:cubicBezTo>
                    <a:pt x="640" y="18589"/>
                    <a:pt x="2019" y="20132"/>
                    <a:pt x="5006" y="20710"/>
                  </a:cubicBezTo>
                  <a:cubicBezTo>
                    <a:pt x="7993" y="21289"/>
                    <a:pt x="12589" y="20903"/>
                    <a:pt x="15576" y="18975"/>
                  </a:cubicBezTo>
                  <a:cubicBezTo>
                    <a:pt x="18564" y="17046"/>
                    <a:pt x="19942" y="13575"/>
                    <a:pt x="20632" y="10682"/>
                  </a:cubicBezTo>
                  <a:cubicBezTo>
                    <a:pt x="21321" y="7789"/>
                    <a:pt x="21321" y="5475"/>
                    <a:pt x="20402" y="3739"/>
                  </a:cubicBezTo>
                  <a:cubicBezTo>
                    <a:pt x="19483" y="2003"/>
                    <a:pt x="17644" y="846"/>
                    <a:pt x="15806" y="846"/>
                  </a:cubicBezTo>
                  <a:cubicBezTo>
                    <a:pt x="13968" y="846"/>
                    <a:pt x="12130" y="2003"/>
                    <a:pt x="10291" y="3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11272262" y="4343400"/>
              <a:ext cx="142145" cy="10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89" fill="norm" stroke="1" extrusionOk="0">
                  <a:moveTo>
                    <a:pt x="1319" y="2492"/>
                  </a:moveTo>
                  <a:cubicBezTo>
                    <a:pt x="1002" y="4569"/>
                    <a:pt x="684" y="6646"/>
                    <a:pt x="366" y="8723"/>
                  </a:cubicBezTo>
                  <a:cubicBezTo>
                    <a:pt x="49" y="10800"/>
                    <a:pt x="-269" y="12877"/>
                    <a:pt x="366" y="14123"/>
                  </a:cubicBezTo>
                  <a:cubicBezTo>
                    <a:pt x="1002" y="15369"/>
                    <a:pt x="2590" y="15785"/>
                    <a:pt x="3860" y="17031"/>
                  </a:cubicBezTo>
                  <a:cubicBezTo>
                    <a:pt x="5131" y="18277"/>
                    <a:pt x="6084" y="20354"/>
                    <a:pt x="7355" y="20977"/>
                  </a:cubicBezTo>
                  <a:cubicBezTo>
                    <a:pt x="8625" y="21600"/>
                    <a:pt x="10213" y="20769"/>
                    <a:pt x="11484" y="19523"/>
                  </a:cubicBezTo>
                  <a:cubicBezTo>
                    <a:pt x="12755" y="18277"/>
                    <a:pt x="13707" y="16615"/>
                    <a:pt x="14978" y="15369"/>
                  </a:cubicBezTo>
                  <a:cubicBezTo>
                    <a:pt x="16249" y="14123"/>
                    <a:pt x="17837" y="13292"/>
                    <a:pt x="18949" y="10800"/>
                  </a:cubicBezTo>
                  <a:cubicBezTo>
                    <a:pt x="20060" y="8308"/>
                    <a:pt x="20696" y="4154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11487176" y="4339380"/>
              <a:ext cx="111381" cy="18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27" fill="norm" stroke="1" extrusionOk="0">
                  <a:moveTo>
                    <a:pt x="9219" y="1217"/>
                  </a:moveTo>
                  <a:cubicBezTo>
                    <a:pt x="7588" y="472"/>
                    <a:pt x="5958" y="-273"/>
                    <a:pt x="4736" y="99"/>
                  </a:cubicBezTo>
                  <a:cubicBezTo>
                    <a:pt x="3513" y="472"/>
                    <a:pt x="2698" y="1961"/>
                    <a:pt x="2290" y="4693"/>
                  </a:cubicBezTo>
                  <a:cubicBezTo>
                    <a:pt x="1883" y="7424"/>
                    <a:pt x="1883" y="11396"/>
                    <a:pt x="1475" y="14003"/>
                  </a:cubicBezTo>
                  <a:cubicBezTo>
                    <a:pt x="1068" y="16610"/>
                    <a:pt x="253" y="17851"/>
                    <a:pt x="49" y="17727"/>
                  </a:cubicBezTo>
                  <a:cubicBezTo>
                    <a:pt x="-155" y="17603"/>
                    <a:pt x="253" y="16113"/>
                    <a:pt x="1679" y="13258"/>
                  </a:cubicBezTo>
                  <a:cubicBezTo>
                    <a:pt x="3105" y="10403"/>
                    <a:pt x="5551" y="6182"/>
                    <a:pt x="7792" y="3824"/>
                  </a:cubicBezTo>
                  <a:cubicBezTo>
                    <a:pt x="10034" y="1465"/>
                    <a:pt x="12071" y="968"/>
                    <a:pt x="13905" y="1217"/>
                  </a:cubicBezTo>
                  <a:cubicBezTo>
                    <a:pt x="15739" y="1465"/>
                    <a:pt x="17370" y="2458"/>
                    <a:pt x="18796" y="5065"/>
                  </a:cubicBezTo>
                  <a:cubicBezTo>
                    <a:pt x="20222" y="7672"/>
                    <a:pt x="21445" y="11893"/>
                    <a:pt x="21445" y="14872"/>
                  </a:cubicBezTo>
                  <a:cubicBezTo>
                    <a:pt x="21445" y="17851"/>
                    <a:pt x="20222" y="19589"/>
                    <a:pt x="1900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10019755" y="4798723"/>
              <a:ext cx="76055" cy="16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0912" fill="norm" stroke="1" extrusionOk="0">
                  <a:moveTo>
                    <a:pt x="16422" y="3479"/>
                  </a:moveTo>
                  <a:cubicBezTo>
                    <a:pt x="16422" y="2129"/>
                    <a:pt x="16422" y="779"/>
                    <a:pt x="15001" y="239"/>
                  </a:cubicBezTo>
                  <a:cubicBezTo>
                    <a:pt x="13580" y="-301"/>
                    <a:pt x="10737" y="-31"/>
                    <a:pt x="7611" y="2129"/>
                  </a:cubicBezTo>
                  <a:cubicBezTo>
                    <a:pt x="4485" y="4289"/>
                    <a:pt x="1074" y="8339"/>
                    <a:pt x="222" y="11849"/>
                  </a:cubicBezTo>
                  <a:cubicBezTo>
                    <a:pt x="-631" y="15359"/>
                    <a:pt x="1074" y="18329"/>
                    <a:pt x="3632" y="19814"/>
                  </a:cubicBezTo>
                  <a:cubicBezTo>
                    <a:pt x="6190" y="21299"/>
                    <a:pt x="9601" y="21299"/>
                    <a:pt x="12727" y="19679"/>
                  </a:cubicBezTo>
                  <a:cubicBezTo>
                    <a:pt x="15853" y="18059"/>
                    <a:pt x="18695" y="14819"/>
                    <a:pt x="19832" y="12389"/>
                  </a:cubicBezTo>
                  <a:cubicBezTo>
                    <a:pt x="20969" y="9959"/>
                    <a:pt x="20401" y="8339"/>
                    <a:pt x="18695" y="7529"/>
                  </a:cubicBezTo>
                  <a:cubicBezTo>
                    <a:pt x="16990" y="6719"/>
                    <a:pt x="14148" y="6719"/>
                    <a:pt x="11306" y="6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10093606" y="4775200"/>
              <a:ext cx="190501" cy="16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7477"/>
                  </a:moveTo>
                  <a:cubicBezTo>
                    <a:pt x="1200" y="6923"/>
                    <a:pt x="2400" y="6369"/>
                    <a:pt x="4200" y="6785"/>
                  </a:cubicBezTo>
                  <a:cubicBezTo>
                    <a:pt x="6000" y="7200"/>
                    <a:pt x="8400" y="8585"/>
                    <a:pt x="9840" y="10938"/>
                  </a:cubicBezTo>
                  <a:cubicBezTo>
                    <a:pt x="11280" y="13292"/>
                    <a:pt x="11760" y="16615"/>
                    <a:pt x="11520" y="18692"/>
                  </a:cubicBezTo>
                  <a:cubicBezTo>
                    <a:pt x="11280" y="20769"/>
                    <a:pt x="10320" y="21600"/>
                    <a:pt x="9480" y="21462"/>
                  </a:cubicBezTo>
                  <a:cubicBezTo>
                    <a:pt x="8640" y="21323"/>
                    <a:pt x="7920" y="20215"/>
                    <a:pt x="8160" y="18138"/>
                  </a:cubicBezTo>
                  <a:cubicBezTo>
                    <a:pt x="8400" y="16062"/>
                    <a:pt x="9600" y="13015"/>
                    <a:pt x="12000" y="9831"/>
                  </a:cubicBezTo>
                  <a:cubicBezTo>
                    <a:pt x="14400" y="6646"/>
                    <a:pt x="18000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9083956" y="5253167"/>
              <a:ext cx="184151" cy="22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00" fill="norm" stroke="1" extrusionOk="0">
                  <a:moveTo>
                    <a:pt x="0" y="2238"/>
                  </a:moveTo>
                  <a:cubicBezTo>
                    <a:pt x="2700" y="1238"/>
                    <a:pt x="5400" y="238"/>
                    <a:pt x="7241" y="38"/>
                  </a:cubicBezTo>
                  <a:cubicBezTo>
                    <a:pt x="9082" y="-162"/>
                    <a:pt x="10064" y="438"/>
                    <a:pt x="10555" y="1738"/>
                  </a:cubicBezTo>
                  <a:cubicBezTo>
                    <a:pt x="11046" y="3038"/>
                    <a:pt x="11046" y="5038"/>
                    <a:pt x="9573" y="7638"/>
                  </a:cubicBezTo>
                  <a:cubicBezTo>
                    <a:pt x="8100" y="10238"/>
                    <a:pt x="5155" y="13438"/>
                    <a:pt x="3069" y="15838"/>
                  </a:cubicBezTo>
                  <a:cubicBezTo>
                    <a:pt x="982" y="18238"/>
                    <a:pt x="-245" y="19838"/>
                    <a:pt x="369" y="20638"/>
                  </a:cubicBezTo>
                  <a:cubicBezTo>
                    <a:pt x="982" y="21438"/>
                    <a:pt x="3437" y="21438"/>
                    <a:pt x="7241" y="21038"/>
                  </a:cubicBezTo>
                  <a:cubicBezTo>
                    <a:pt x="11046" y="20638"/>
                    <a:pt x="16200" y="19838"/>
                    <a:pt x="21355" y="19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9318906" y="5356135"/>
              <a:ext cx="72053" cy="52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0597" fill="norm" stroke="1" extrusionOk="0">
                  <a:moveTo>
                    <a:pt x="18514" y="8758"/>
                  </a:moveTo>
                  <a:cubicBezTo>
                    <a:pt x="17897" y="4605"/>
                    <a:pt x="17280" y="451"/>
                    <a:pt x="16046" y="35"/>
                  </a:cubicBezTo>
                  <a:cubicBezTo>
                    <a:pt x="14811" y="-380"/>
                    <a:pt x="12960" y="2943"/>
                    <a:pt x="12034" y="7097"/>
                  </a:cubicBezTo>
                  <a:cubicBezTo>
                    <a:pt x="11109" y="11251"/>
                    <a:pt x="11109" y="16235"/>
                    <a:pt x="12651" y="18728"/>
                  </a:cubicBezTo>
                  <a:cubicBezTo>
                    <a:pt x="14194" y="21220"/>
                    <a:pt x="17280" y="21220"/>
                    <a:pt x="19131" y="18728"/>
                  </a:cubicBezTo>
                  <a:cubicBezTo>
                    <a:pt x="20983" y="16235"/>
                    <a:pt x="21600" y="11251"/>
                    <a:pt x="20366" y="7928"/>
                  </a:cubicBezTo>
                  <a:cubicBezTo>
                    <a:pt x="19131" y="4605"/>
                    <a:pt x="16046" y="2943"/>
                    <a:pt x="12343" y="2112"/>
                  </a:cubicBezTo>
                  <a:cubicBezTo>
                    <a:pt x="8640" y="1282"/>
                    <a:pt x="4320" y="1282"/>
                    <a:pt x="0" y="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9631146" y="5275908"/>
              <a:ext cx="144961" cy="206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61" fill="norm" stroke="1" extrusionOk="0">
                  <a:moveTo>
                    <a:pt x="3596" y="7297"/>
                  </a:moveTo>
                  <a:cubicBezTo>
                    <a:pt x="3282" y="10134"/>
                    <a:pt x="2969" y="12970"/>
                    <a:pt x="2813" y="14934"/>
                  </a:cubicBezTo>
                  <a:cubicBezTo>
                    <a:pt x="2656" y="16897"/>
                    <a:pt x="2656" y="17988"/>
                    <a:pt x="2187" y="19079"/>
                  </a:cubicBezTo>
                  <a:cubicBezTo>
                    <a:pt x="1717" y="20170"/>
                    <a:pt x="778" y="21261"/>
                    <a:pt x="309" y="21261"/>
                  </a:cubicBezTo>
                  <a:cubicBezTo>
                    <a:pt x="-161" y="21261"/>
                    <a:pt x="-161" y="20170"/>
                    <a:pt x="778" y="17116"/>
                  </a:cubicBezTo>
                  <a:cubicBezTo>
                    <a:pt x="1717" y="14061"/>
                    <a:pt x="3596" y="9043"/>
                    <a:pt x="5943" y="5770"/>
                  </a:cubicBezTo>
                  <a:cubicBezTo>
                    <a:pt x="8291" y="2497"/>
                    <a:pt x="11109" y="970"/>
                    <a:pt x="13300" y="316"/>
                  </a:cubicBezTo>
                  <a:cubicBezTo>
                    <a:pt x="15491" y="-339"/>
                    <a:pt x="17056" y="-121"/>
                    <a:pt x="18309" y="2388"/>
                  </a:cubicBezTo>
                  <a:cubicBezTo>
                    <a:pt x="19561" y="4897"/>
                    <a:pt x="20500" y="9697"/>
                    <a:pt x="20969" y="12643"/>
                  </a:cubicBezTo>
                  <a:cubicBezTo>
                    <a:pt x="21439" y="15588"/>
                    <a:pt x="21439" y="16679"/>
                    <a:pt x="21439" y="17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10061856" y="529590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10055506" y="5237618"/>
              <a:ext cx="3810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0" y="10858"/>
                    <a:pt x="0" y="889"/>
                    <a:pt x="3600" y="58"/>
                  </a:cubicBezTo>
                  <a:cubicBezTo>
                    <a:pt x="7200" y="-773"/>
                    <a:pt x="1440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10150756" y="5246279"/>
              <a:ext cx="69851" cy="17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21600" y="3714"/>
                  </a:moveTo>
                  <a:cubicBezTo>
                    <a:pt x="21600" y="2428"/>
                    <a:pt x="21600" y="1143"/>
                    <a:pt x="18982" y="500"/>
                  </a:cubicBezTo>
                  <a:cubicBezTo>
                    <a:pt x="16364" y="-143"/>
                    <a:pt x="11127" y="-143"/>
                    <a:pt x="7527" y="371"/>
                  </a:cubicBezTo>
                  <a:cubicBezTo>
                    <a:pt x="3927" y="886"/>
                    <a:pt x="1964" y="1914"/>
                    <a:pt x="2291" y="3586"/>
                  </a:cubicBezTo>
                  <a:cubicBezTo>
                    <a:pt x="2618" y="5257"/>
                    <a:pt x="5236" y="7571"/>
                    <a:pt x="8509" y="10014"/>
                  </a:cubicBezTo>
                  <a:cubicBezTo>
                    <a:pt x="11782" y="12457"/>
                    <a:pt x="15709" y="15028"/>
                    <a:pt x="17018" y="16957"/>
                  </a:cubicBezTo>
                  <a:cubicBezTo>
                    <a:pt x="18327" y="18886"/>
                    <a:pt x="17018" y="20171"/>
                    <a:pt x="14727" y="20814"/>
                  </a:cubicBezTo>
                  <a:cubicBezTo>
                    <a:pt x="12436" y="21457"/>
                    <a:pt x="9164" y="21457"/>
                    <a:pt x="6545" y="20814"/>
                  </a:cubicBezTo>
                  <a:cubicBezTo>
                    <a:pt x="3927" y="20171"/>
                    <a:pt x="1964" y="18886"/>
                    <a:pt x="0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10461906" y="5236538"/>
              <a:ext cx="95251" cy="17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21600" y="4839"/>
                  </a:moveTo>
                  <a:cubicBezTo>
                    <a:pt x="20160" y="3569"/>
                    <a:pt x="18720" y="2298"/>
                    <a:pt x="16800" y="1282"/>
                  </a:cubicBezTo>
                  <a:cubicBezTo>
                    <a:pt x="14880" y="265"/>
                    <a:pt x="12480" y="-497"/>
                    <a:pt x="9600" y="392"/>
                  </a:cubicBezTo>
                  <a:cubicBezTo>
                    <a:pt x="6720" y="1282"/>
                    <a:pt x="3360" y="3823"/>
                    <a:pt x="3600" y="6491"/>
                  </a:cubicBezTo>
                  <a:cubicBezTo>
                    <a:pt x="3840" y="9159"/>
                    <a:pt x="7680" y="11955"/>
                    <a:pt x="10320" y="13988"/>
                  </a:cubicBezTo>
                  <a:cubicBezTo>
                    <a:pt x="12960" y="16021"/>
                    <a:pt x="14400" y="17291"/>
                    <a:pt x="14640" y="18562"/>
                  </a:cubicBezTo>
                  <a:cubicBezTo>
                    <a:pt x="14880" y="19832"/>
                    <a:pt x="13920" y="21103"/>
                    <a:pt x="11280" y="20976"/>
                  </a:cubicBezTo>
                  <a:cubicBezTo>
                    <a:pt x="8640" y="20849"/>
                    <a:pt x="4320" y="19324"/>
                    <a:pt x="0" y="17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10595256" y="5276850"/>
              <a:ext cx="180794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0" y="0"/>
                  </a:moveTo>
                  <a:cubicBezTo>
                    <a:pt x="1256" y="0"/>
                    <a:pt x="2512" y="0"/>
                    <a:pt x="3265" y="831"/>
                  </a:cubicBezTo>
                  <a:cubicBezTo>
                    <a:pt x="4019" y="1662"/>
                    <a:pt x="4270" y="3323"/>
                    <a:pt x="4395" y="6092"/>
                  </a:cubicBezTo>
                  <a:cubicBezTo>
                    <a:pt x="4521" y="8862"/>
                    <a:pt x="4521" y="12738"/>
                    <a:pt x="4144" y="15231"/>
                  </a:cubicBezTo>
                  <a:cubicBezTo>
                    <a:pt x="3767" y="17723"/>
                    <a:pt x="3014" y="18831"/>
                    <a:pt x="2763" y="18692"/>
                  </a:cubicBezTo>
                  <a:cubicBezTo>
                    <a:pt x="2512" y="18554"/>
                    <a:pt x="2763" y="17169"/>
                    <a:pt x="3516" y="14954"/>
                  </a:cubicBezTo>
                  <a:cubicBezTo>
                    <a:pt x="4270" y="12738"/>
                    <a:pt x="5526" y="9692"/>
                    <a:pt x="6530" y="7615"/>
                  </a:cubicBezTo>
                  <a:cubicBezTo>
                    <a:pt x="7535" y="5538"/>
                    <a:pt x="8288" y="4431"/>
                    <a:pt x="9042" y="4708"/>
                  </a:cubicBezTo>
                  <a:cubicBezTo>
                    <a:pt x="9795" y="4985"/>
                    <a:pt x="10549" y="6646"/>
                    <a:pt x="10926" y="8585"/>
                  </a:cubicBezTo>
                  <a:cubicBezTo>
                    <a:pt x="11302" y="10523"/>
                    <a:pt x="11302" y="12738"/>
                    <a:pt x="11302" y="13154"/>
                  </a:cubicBezTo>
                  <a:cubicBezTo>
                    <a:pt x="11302" y="13569"/>
                    <a:pt x="11302" y="12185"/>
                    <a:pt x="12056" y="10108"/>
                  </a:cubicBezTo>
                  <a:cubicBezTo>
                    <a:pt x="12809" y="8031"/>
                    <a:pt x="14316" y="5262"/>
                    <a:pt x="15698" y="3600"/>
                  </a:cubicBezTo>
                  <a:cubicBezTo>
                    <a:pt x="17079" y="1938"/>
                    <a:pt x="18335" y="1385"/>
                    <a:pt x="19340" y="2215"/>
                  </a:cubicBezTo>
                  <a:cubicBezTo>
                    <a:pt x="20344" y="3046"/>
                    <a:pt x="21098" y="5262"/>
                    <a:pt x="21349" y="8723"/>
                  </a:cubicBezTo>
                  <a:cubicBezTo>
                    <a:pt x="21600" y="12185"/>
                    <a:pt x="21349" y="16892"/>
                    <a:pt x="210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10837879" y="5181327"/>
              <a:ext cx="328878" cy="26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54" fill="norm" stroke="1" extrusionOk="0">
                  <a:moveTo>
                    <a:pt x="4898" y="11337"/>
                  </a:moveTo>
                  <a:cubicBezTo>
                    <a:pt x="4482" y="10651"/>
                    <a:pt x="4067" y="9965"/>
                    <a:pt x="3582" y="9880"/>
                  </a:cubicBezTo>
                  <a:cubicBezTo>
                    <a:pt x="3098" y="9794"/>
                    <a:pt x="2544" y="10308"/>
                    <a:pt x="1921" y="11422"/>
                  </a:cubicBezTo>
                  <a:cubicBezTo>
                    <a:pt x="1298" y="12537"/>
                    <a:pt x="605" y="14251"/>
                    <a:pt x="259" y="15622"/>
                  </a:cubicBezTo>
                  <a:cubicBezTo>
                    <a:pt x="-87" y="16994"/>
                    <a:pt x="-87" y="18022"/>
                    <a:pt x="259" y="18451"/>
                  </a:cubicBezTo>
                  <a:cubicBezTo>
                    <a:pt x="605" y="18880"/>
                    <a:pt x="1298" y="18708"/>
                    <a:pt x="1851" y="18194"/>
                  </a:cubicBezTo>
                  <a:cubicBezTo>
                    <a:pt x="2405" y="17680"/>
                    <a:pt x="2821" y="16822"/>
                    <a:pt x="3236" y="16051"/>
                  </a:cubicBezTo>
                  <a:cubicBezTo>
                    <a:pt x="3651" y="15280"/>
                    <a:pt x="4067" y="14594"/>
                    <a:pt x="4136" y="15022"/>
                  </a:cubicBezTo>
                  <a:cubicBezTo>
                    <a:pt x="4205" y="15451"/>
                    <a:pt x="3928" y="16994"/>
                    <a:pt x="4136" y="17851"/>
                  </a:cubicBezTo>
                  <a:cubicBezTo>
                    <a:pt x="4344" y="18708"/>
                    <a:pt x="5036" y="18880"/>
                    <a:pt x="5659" y="18622"/>
                  </a:cubicBezTo>
                  <a:cubicBezTo>
                    <a:pt x="6282" y="18365"/>
                    <a:pt x="6836" y="17680"/>
                    <a:pt x="8013" y="15108"/>
                  </a:cubicBezTo>
                  <a:cubicBezTo>
                    <a:pt x="9190" y="12537"/>
                    <a:pt x="10990" y="8080"/>
                    <a:pt x="12028" y="5251"/>
                  </a:cubicBezTo>
                  <a:cubicBezTo>
                    <a:pt x="13067" y="2422"/>
                    <a:pt x="13344" y="1222"/>
                    <a:pt x="13136" y="880"/>
                  </a:cubicBezTo>
                  <a:cubicBezTo>
                    <a:pt x="12928" y="537"/>
                    <a:pt x="12236" y="1051"/>
                    <a:pt x="11544" y="2937"/>
                  </a:cubicBezTo>
                  <a:cubicBezTo>
                    <a:pt x="10851" y="4822"/>
                    <a:pt x="10159" y="8080"/>
                    <a:pt x="9744" y="10994"/>
                  </a:cubicBezTo>
                  <a:cubicBezTo>
                    <a:pt x="9328" y="13908"/>
                    <a:pt x="9190" y="16480"/>
                    <a:pt x="9328" y="18108"/>
                  </a:cubicBezTo>
                  <a:cubicBezTo>
                    <a:pt x="9467" y="19737"/>
                    <a:pt x="9882" y="20422"/>
                    <a:pt x="10436" y="20851"/>
                  </a:cubicBezTo>
                  <a:cubicBezTo>
                    <a:pt x="10990" y="21280"/>
                    <a:pt x="11682" y="21451"/>
                    <a:pt x="12651" y="20937"/>
                  </a:cubicBezTo>
                  <a:cubicBezTo>
                    <a:pt x="13621" y="20422"/>
                    <a:pt x="14867" y="19222"/>
                    <a:pt x="16390" y="16308"/>
                  </a:cubicBezTo>
                  <a:cubicBezTo>
                    <a:pt x="17913" y="13394"/>
                    <a:pt x="19713" y="8765"/>
                    <a:pt x="20613" y="6022"/>
                  </a:cubicBezTo>
                  <a:cubicBezTo>
                    <a:pt x="21513" y="3280"/>
                    <a:pt x="21513" y="2422"/>
                    <a:pt x="21513" y="1565"/>
                  </a:cubicBezTo>
                  <a:cubicBezTo>
                    <a:pt x="21513" y="708"/>
                    <a:pt x="21513" y="-149"/>
                    <a:pt x="21375" y="22"/>
                  </a:cubicBezTo>
                  <a:cubicBezTo>
                    <a:pt x="21236" y="194"/>
                    <a:pt x="20959" y="1394"/>
                    <a:pt x="20821" y="4480"/>
                  </a:cubicBezTo>
                  <a:cubicBezTo>
                    <a:pt x="20682" y="7565"/>
                    <a:pt x="20682" y="12537"/>
                    <a:pt x="20682" y="17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9484006" y="5724437"/>
              <a:ext cx="152401" cy="2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0428"/>
                  </a:moveTo>
                  <a:cubicBezTo>
                    <a:pt x="4200" y="14256"/>
                    <a:pt x="8400" y="8085"/>
                    <a:pt x="10800" y="4546"/>
                  </a:cubicBezTo>
                  <a:cubicBezTo>
                    <a:pt x="13200" y="1006"/>
                    <a:pt x="13800" y="99"/>
                    <a:pt x="14550" y="8"/>
                  </a:cubicBezTo>
                  <a:cubicBezTo>
                    <a:pt x="15300" y="-83"/>
                    <a:pt x="16200" y="643"/>
                    <a:pt x="16950" y="2549"/>
                  </a:cubicBezTo>
                  <a:cubicBezTo>
                    <a:pt x="17700" y="4455"/>
                    <a:pt x="18300" y="7541"/>
                    <a:pt x="19050" y="10899"/>
                  </a:cubicBezTo>
                  <a:cubicBezTo>
                    <a:pt x="19800" y="14256"/>
                    <a:pt x="20700" y="17887"/>
                    <a:pt x="2160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9522106" y="5822950"/>
              <a:ext cx="1905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673"/>
                    <a:pt x="9600" y="13745"/>
                    <a:pt x="13200" y="10145"/>
                  </a:cubicBezTo>
                  <a:cubicBezTo>
                    <a:pt x="16800" y="6545"/>
                    <a:pt x="192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9744356" y="5753100"/>
              <a:ext cx="152401" cy="17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3049"/>
                  </a:moveTo>
                  <a:cubicBezTo>
                    <a:pt x="300" y="8386"/>
                    <a:pt x="600" y="13722"/>
                    <a:pt x="750" y="17026"/>
                  </a:cubicBezTo>
                  <a:cubicBezTo>
                    <a:pt x="900" y="20329"/>
                    <a:pt x="900" y="21600"/>
                    <a:pt x="900" y="21346"/>
                  </a:cubicBezTo>
                  <a:cubicBezTo>
                    <a:pt x="900" y="21092"/>
                    <a:pt x="900" y="19313"/>
                    <a:pt x="900" y="16899"/>
                  </a:cubicBezTo>
                  <a:cubicBezTo>
                    <a:pt x="900" y="14485"/>
                    <a:pt x="900" y="11435"/>
                    <a:pt x="1500" y="8767"/>
                  </a:cubicBezTo>
                  <a:cubicBezTo>
                    <a:pt x="2100" y="6099"/>
                    <a:pt x="3300" y="3812"/>
                    <a:pt x="4200" y="3304"/>
                  </a:cubicBezTo>
                  <a:cubicBezTo>
                    <a:pt x="5100" y="2795"/>
                    <a:pt x="5700" y="4066"/>
                    <a:pt x="7200" y="6480"/>
                  </a:cubicBezTo>
                  <a:cubicBezTo>
                    <a:pt x="8700" y="8894"/>
                    <a:pt x="11100" y="12452"/>
                    <a:pt x="12900" y="14612"/>
                  </a:cubicBezTo>
                  <a:cubicBezTo>
                    <a:pt x="14700" y="16772"/>
                    <a:pt x="15900" y="17534"/>
                    <a:pt x="16950" y="17153"/>
                  </a:cubicBezTo>
                  <a:cubicBezTo>
                    <a:pt x="18000" y="16772"/>
                    <a:pt x="18900" y="15247"/>
                    <a:pt x="19650" y="12198"/>
                  </a:cubicBezTo>
                  <a:cubicBezTo>
                    <a:pt x="20400" y="9148"/>
                    <a:pt x="21000" y="45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9992006" y="5699306"/>
              <a:ext cx="89184" cy="26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328" fill="norm" stroke="1" extrusionOk="0">
                  <a:moveTo>
                    <a:pt x="1473" y="5899"/>
                  </a:moveTo>
                  <a:cubicBezTo>
                    <a:pt x="1964" y="9328"/>
                    <a:pt x="2455" y="12757"/>
                    <a:pt x="2700" y="12328"/>
                  </a:cubicBezTo>
                  <a:cubicBezTo>
                    <a:pt x="2945" y="11899"/>
                    <a:pt x="2945" y="7614"/>
                    <a:pt x="3191" y="5042"/>
                  </a:cubicBezTo>
                  <a:cubicBezTo>
                    <a:pt x="3436" y="2471"/>
                    <a:pt x="3927" y="1614"/>
                    <a:pt x="5155" y="928"/>
                  </a:cubicBezTo>
                  <a:cubicBezTo>
                    <a:pt x="6382" y="242"/>
                    <a:pt x="8345" y="-272"/>
                    <a:pt x="11045" y="157"/>
                  </a:cubicBezTo>
                  <a:cubicBezTo>
                    <a:pt x="13745" y="585"/>
                    <a:pt x="17182" y="1957"/>
                    <a:pt x="19145" y="4528"/>
                  </a:cubicBezTo>
                  <a:cubicBezTo>
                    <a:pt x="21109" y="7099"/>
                    <a:pt x="21600" y="10871"/>
                    <a:pt x="18164" y="13871"/>
                  </a:cubicBezTo>
                  <a:cubicBezTo>
                    <a:pt x="14727" y="16871"/>
                    <a:pt x="7364" y="19099"/>
                    <a:pt x="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10326615" y="5623817"/>
              <a:ext cx="382942" cy="32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733" fill="norm" stroke="1" extrusionOk="0">
                  <a:moveTo>
                    <a:pt x="4381" y="16449"/>
                  </a:moveTo>
                  <a:cubicBezTo>
                    <a:pt x="4381" y="15770"/>
                    <a:pt x="4381" y="15090"/>
                    <a:pt x="4203" y="14479"/>
                  </a:cubicBezTo>
                  <a:cubicBezTo>
                    <a:pt x="4025" y="13868"/>
                    <a:pt x="3669" y="13324"/>
                    <a:pt x="3253" y="13256"/>
                  </a:cubicBezTo>
                  <a:cubicBezTo>
                    <a:pt x="2838" y="13188"/>
                    <a:pt x="2363" y="13596"/>
                    <a:pt x="1770" y="14683"/>
                  </a:cubicBezTo>
                  <a:cubicBezTo>
                    <a:pt x="1176" y="15770"/>
                    <a:pt x="464" y="17536"/>
                    <a:pt x="168" y="18758"/>
                  </a:cubicBezTo>
                  <a:cubicBezTo>
                    <a:pt x="-129" y="19981"/>
                    <a:pt x="-10" y="20660"/>
                    <a:pt x="346" y="20728"/>
                  </a:cubicBezTo>
                  <a:cubicBezTo>
                    <a:pt x="702" y="20796"/>
                    <a:pt x="1295" y="20253"/>
                    <a:pt x="2245" y="18283"/>
                  </a:cubicBezTo>
                  <a:cubicBezTo>
                    <a:pt x="3194" y="16313"/>
                    <a:pt x="4500" y="12917"/>
                    <a:pt x="5449" y="9996"/>
                  </a:cubicBezTo>
                  <a:cubicBezTo>
                    <a:pt x="6398" y="7075"/>
                    <a:pt x="6992" y="4630"/>
                    <a:pt x="7289" y="3000"/>
                  </a:cubicBezTo>
                  <a:cubicBezTo>
                    <a:pt x="7585" y="1370"/>
                    <a:pt x="7585" y="554"/>
                    <a:pt x="7348" y="351"/>
                  </a:cubicBezTo>
                  <a:cubicBezTo>
                    <a:pt x="7111" y="147"/>
                    <a:pt x="6636" y="554"/>
                    <a:pt x="6161" y="2185"/>
                  </a:cubicBezTo>
                  <a:cubicBezTo>
                    <a:pt x="5686" y="3815"/>
                    <a:pt x="5212" y="6668"/>
                    <a:pt x="4974" y="9317"/>
                  </a:cubicBezTo>
                  <a:cubicBezTo>
                    <a:pt x="4737" y="11966"/>
                    <a:pt x="4737" y="14411"/>
                    <a:pt x="4915" y="15905"/>
                  </a:cubicBezTo>
                  <a:cubicBezTo>
                    <a:pt x="5093" y="17400"/>
                    <a:pt x="5449" y="17943"/>
                    <a:pt x="6042" y="18215"/>
                  </a:cubicBezTo>
                  <a:cubicBezTo>
                    <a:pt x="6636" y="18487"/>
                    <a:pt x="7467" y="18487"/>
                    <a:pt x="8297" y="17807"/>
                  </a:cubicBezTo>
                  <a:cubicBezTo>
                    <a:pt x="9128" y="17128"/>
                    <a:pt x="9959" y="15770"/>
                    <a:pt x="10434" y="14751"/>
                  </a:cubicBezTo>
                  <a:cubicBezTo>
                    <a:pt x="10908" y="13732"/>
                    <a:pt x="11027" y="13053"/>
                    <a:pt x="10790" y="12781"/>
                  </a:cubicBezTo>
                  <a:cubicBezTo>
                    <a:pt x="10552" y="12509"/>
                    <a:pt x="9959" y="12645"/>
                    <a:pt x="9484" y="13053"/>
                  </a:cubicBezTo>
                  <a:cubicBezTo>
                    <a:pt x="9009" y="13460"/>
                    <a:pt x="8653" y="14139"/>
                    <a:pt x="8416" y="14819"/>
                  </a:cubicBezTo>
                  <a:cubicBezTo>
                    <a:pt x="8179" y="15498"/>
                    <a:pt x="8060" y="16177"/>
                    <a:pt x="8297" y="16517"/>
                  </a:cubicBezTo>
                  <a:cubicBezTo>
                    <a:pt x="8535" y="16856"/>
                    <a:pt x="9128" y="16856"/>
                    <a:pt x="9603" y="16517"/>
                  </a:cubicBezTo>
                  <a:cubicBezTo>
                    <a:pt x="10078" y="16177"/>
                    <a:pt x="10434" y="15498"/>
                    <a:pt x="10730" y="15634"/>
                  </a:cubicBezTo>
                  <a:cubicBezTo>
                    <a:pt x="11027" y="15770"/>
                    <a:pt x="11264" y="16721"/>
                    <a:pt x="11680" y="17196"/>
                  </a:cubicBezTo>
                  <a:cubicBezTo>
                    <a:pt x="12095" y="17671"/>
                    <a:pt x="12689" y="17671"/>
                    <a:pt x="13579" y="16313"/>
                  </a:cubicBezTo>
                  <a:cubicBezTo>
                    <a:pt x="14469" y="14954"/>
                    <a:pt x="15656" y="12238"/>
                    <a:pt x="16605" y="9385"/>
                  </a:cubicBezTo>
                  <a:cubicBezTo>
                    <a:pt x="17555" y="6532"/>
                    <a:pt x="18267" y="3543"/>
                    <a:pt x="18741" y="1709"/>
                  </a:cubicBezTo>
                  <a:cubicBezTo>
                    <a:pt x="19216" y="-125"/>
                    <a:pt x="19453" y="-804"/>
                    <a:pt x="18919" y="1302"/>
                  </a:cubicBezTo>
                  <a:cubicBezTo>
                    <a:pt x="18385" y="3407"/>
                    <a:pt x="17080" y="8298"/>
                    <a:pt x="16486" y="11151"/>
                  </a:cubicBezTo>
                  <a:cubicBezTo>
                    <a:pt x="15893" y="14004"/>
                    <a:pt x="16012" y="14819"/>
                    <a:pt x="16605" y="15498"/>
                  </a:cubicBezTo>
                  <a:cubicBezTo>
                    <a:pt x="17198" y="16177"/>
                    <a:pt x="18267" y="16721"/>
                    <a:pt x="19157" y="16653"/>
                  </a:cubicBezTo>
                  <a:cubicBezTo>
                    <a:pt x="20047" y="16585"/>
                    <a:pt x="20759" y="15905"/>
                    <a:pt x="21471" y="15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10627006" y="5775949"/>
              <a:ext cx="222251" cy="9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1933"/>
                  </a:moveTo>
                  <a:cubicBezTo>
                    <a:pt x="2469" y="2392"/>
                    <a:pt x="4937" y="2852"/>
                    <a:pt x="6686" y="3312"/>
                  </a:cubicBezTo>
                  <a:cubicBezTo>
                    <a:pt x="8434" y="3771"/>
                    <a:pt x="9463" y="4231"/>
                    <a:pt x="10594" y="4461"/>
                  </a:cubicBezTo>
                  <a:cubicBezTo>
                    <a:pt x="11726" y="4690"/>
                    <a:pt x="12960" y="4690"/>
                    <a:pt x="13269" y="3771"/>
                  </a:cubicBezTo>
                  <a:cubicBezTo>
                    <a:pt x="13577" y="2852"/>
                    <a:pt x="12960" y="1014"/>
                    <a:pt x="12137" y="324"/>
                  </a:cubicBezTo>
                  <a:cubicBezTo>
                    <a:pt x="11314" y="-365"/>
                    <a:pt x="10286" y="95"/>
                    <a:pt x="9463" y="1244"/>
                  </a:cubicBezTo>
                  <a:cubicBezTo>
                    <a:pt x="8640" y="2392"/>
                    <a:pt x="8023" y="4231"/>
                    <a:pt x="7611" y="6299"/>
                  </a:cubicBezTo>
                  <a:cubicBezTo>
                    <a:pt x="7200" y="8367"/>
                    <a:pt x="6994" y="10665"/>
                    <a:pt x="7509" y="11814"/>
                  </a:cubicBezTo>
                  <a:cubicBezTo>
                    <a:pt x="8023" y="12963"/>
                    <a:pt x="9257" y="12963"/>
                    <a:pt x="10491" y="12044"/>
                  </a:cubicBezTo>
                  <a:cubicBezTo>
                    <a:pt x="11726" y="11124"/>
                    <a:pt x="12960" y="9286"/>
                    <a:pt x="13886" y="9286"/>
                  </a:cubicBezTo>
                  <a:cubicBezTo>
                    <a:pt x="14811" y="9286"/>
                    <a:pt x="15429" y="11124"/>
                    <a:pt x="16663" y="13422"/>
                  </a:cubicBezTo>
                  <a:cubicBezTo>
                    <a:pt x="17897" y="15720"/>
                    <a:pt x="19749" y="18478"/>
                    <a:pt x="21600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11096906" y="576580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11115956" y="5702300"/>
              <a:ext cx="19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11096906" y="5716701"/>
              <a:ext cx="133351" cy="16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21600" y="1439"/>
                  </a:moveTo>
                  <a:cubicBezTo>
                    <a:pt x="19886" y="608"/>
                    <a:pt x="18171" y="-223"/>
                    <a:pt x="16971" y="54"/>
                  </a:cubicBezTo>
                  <a:cubicBezTo>
                    <a:pt x="15771" y="331"/>
                    <a:pt x="15086" y="1715"/>
                    <a:pt x="14914" y="3792"/>
                  </a:cubicBezTo>
                  <a:cubicBezTo>
                    <a:pt x="14743" y="5869"/>
                    <a:pt x="15086" y="8639"/>
                    <a:pt x="15257" y="10992"/>
                  </a:cubicBezTo>
                  <a:cubicBezTo>
                    <a:pt x="15429" y="13346"/>
                    <a:pt x="15429" y="15285"/>
                    <a:pt x="12857" y="16946"/>
                  </a:cubicBezTo>
                  <a:cubicBezTo>
                    <a:pt x="10286" y="18608"/>
                    <a:pt x="5143" y="19992"/>
                    <a:pt x="0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9506526" y="6280273"/>
              <a:ext cx="136231" cy="14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16" fill="norm" stroke="1" extrusionOk="0">
                  <a:moveTo>
                    <a:pt x="4440" y="6652"/>
                  </a:moveTo>
                  <a:cubicBezTo>
                    <a:pt x="3776" y="10146"/>
                    <a:pt x="3111" y="13640"/>
                    <a:pt x="2280" y="16340"/>
                  </a:cubicBezTo>
                  <a:cubicBezTo>
                    <a:pt x="1450" y="19040"/>
                    <a:pt x="453" y="20946"/>
                    <a:pt x="120" y="21105"/>
                  </a:cubicBezTo>
                  <a:cubicBezTo>
                    <a:pt x="-212" y="21264"/>
                    <a:pt x="120" y="19676"/>
                    <a:pt x="1450" y="16499"/>
                  </a:cubicBezTo>
                  <a:cubicBezTo>
                    <a:pt x="2779" y="13323"/>
                    <a:pt x="5105" y="8558"/>
                    <a:pt x="6766" y="5382"/>
                  </a:cubicBezTo>
                  <a:cubicBezTo>
                    <a:pt x="8428" y="2205"/>
                    <a:pt x="9425" y="617"/>
                    <a:pt x="10754" y="140"/>
                  </a:cubicBezTo>
                  <a:cubicBezTo>
                    <a:pt x="12083" y="-336"/>
                    <a:pt x="13745" y="299"/>
                    <a:pt x="15573" y="3635"/>
                  </a:cubicBezTo>
                  <a:cubicBezTo>
                    <a:pt x="17400" y="6970"/>
                    <a:pt x="19394" y="13005"/>
                    <a:pt x="21388" y="19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9675300" y="6315572"/>
              <a:ext cx="70213" cy="76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171" fill="norm" stroke="1" extrusionOk="0">
                  <a:moveTo>
                    <a:pt x="14580" y="739"/>
                  </a:moveTo>
                  <a:cubicBezTo>
                    <a:pt x="11495" y="155"/>
                    <a:pt x="8409" y="-429"/>
                    <a:pt x="5940" y="447"/>
                  </a:cubicBezTo>
                  <a:cubicBezTo>
                    <a:pt x="3472" y="1322"/>
                    <a:pt x="1620" y="3657"/>
                    <a:pt x="695" y="6576"/>
                  </a:cubicBezTo>
                  <a:cubicBezTo>
                    <a:pt x="-231" y="9495"/>
                    <a:pt x="-231" y="12998"/>
                    <a:pt x="695" y="15917"/>
                  </a:cubicBezTo>
                  <a:cubicBezTo>
                    <a:pt x="1620" y="18836"/>
                    <a:pt x="3472" y="21171"/>
                    <a:pt x="7175" y="21171"/>
                  </a:cubicBezTo>
                  <a:cubicBezTo>
                    <a:pt x="10878" y="21171"/>
                    <a:pt x="16432" y="18836"/>
                    <a:pt x="18900" y="15625"/>
                  </a:cubicBezTo>
                  <a:cubicBezTo>
                    <a:pt x="21369" y="12414"/>
                    <a:pt x="20752" y="8328"/>
                    <a:pt x="18283" y="5993"/>
                  </a:cubicBezTo>
                  <a:cubicBezTo>
                    <a:pt x="15815" y="3657"/>
                    <a:pt x="11495" y="3074"/>
                    <a:pt x="7175" y="2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9812407" y="6121400"/>
              <a:ext cx="39900" cy="31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482" fill="norm" stroke="1" extrusionOk="0">
                  <a:moveTo>
                    <a:pt x="20358" y="0"/>
                  </a:moveTo>
                  <a:cubicBezTo>
                    <a:pt x="12798" y="4320"/>
                    <a:pt x="5238" y="8640"/>
                    <a:pt x="1998" y="12096"/>
                  </a:cubicBezTo>
                  <a:cubicBezTo>
                    <a:pt x="-1242" y="15552"/>
                    <a:pt x="-162" y="18144"/>
                    <a:pt x="2538" y="19656"/>
                  </a:cubicBezTo>
                  <a:cubicBezTo>
                    <a:pt x="5238" y="21168"/>
                    <a:pt x="9558" y="21600"/>
                    <a:pt x="12258" y="21456"/>
                  </a:cubicBezTo>
                  <a:cubicBezTo>
                    <a:pt x="14958" y="21312"/>
                    <a:pt x="16038" y="20592"/>
                    <a:pt x="17118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9753791" y="6286500"/>
              <a:ext cx="142966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2396" y="21600"/>
                  </a:moveTo>
                  <a:cubicBezTo>
                    <a:pt x="1126" y="17600"/>
                    <a:pt x="-145" y="13600"/>
                    <a:pt x="14" y="10400"/>
                  </a:cubicBezTo>
                  <a:cubicBezTo>
                    <a:pt x="173" y="7200"/>
                    <a:pt x="1761" y="4800"/>
                    <a:pt x="5573" y="3200"/>
                  </a:cubicBezTo>
                  <a:cubicBezTo>
                    <a:pt x="9384" y="1600"/>
                    <a:pt x="15420" y="800"/>
                    <a:pt x="2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10056035" y="6159500"/>
              <a:ext cx="132822" cy="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08" fill="norm" stroke="1" extrusionOk="0">
                  <a:moveTo>
                    <a:pt x="6085" y="12729"/>
                  </a:moveTo>
                  <a:cubicBezTo>
                    <a:pt x="4714" y="14464"/>
                    <a:pt x="3343" y="16200"/>
                    <a:pt x="2314" y="17936"/>
                  </a:cubicBezTo>
                  <a:cubicBezTo>
                    <a:pt x="1285" y="19671"/>
                    <a:pt x="600" y="21407"/>
                    <a:pt x="257" y="21504"/>
                  </a:cubicBezTo>
                  <a:cubicBezTo>
                    <a:pt x="-86" y="21600"/>
                    <a:pt x="-86" y="20057"/>
                    <a:pt x="257" y="17261"/>
                  </a:cubicBezTo>
                  <a:cubicBezTo>
                    <a:pt x="600" y="14464"/>
                    <a:pt x="1285" y="10414"/>
                    <a:pt x="2314" y="7714"/>
                  </a:cubicBezTo>
                  <a:cubicBezTo>
                    <a:pt x="3343" y="5014"/>
                    <a:pt x="4714" y="3664"/>
                    <a:pt x="5743" y="3761"/>
                  </a:cubicBezTo>
                  <a:cubicBezTo>
                    <a:pt x="6771" y="3857"/>
                    <a:pt x="7457" y="5400"/>
                    <a:pt x="8143" y="7425"/>
                  </a:cubicBezTo>
                  <a:cubicBezTo>
                    <a:pt x="8828" y="9450"/>
                    <a:pt x="9514" y="11957"/>
                    <a:pt x="10028" y="13886"/>
                  </a:cubicBezTo>
                  <a:cubicBezTo>
                    <a:pt x="10543" y="15814"/>
                    <a:pt x="10885" y="17164"/>
                    <a:pt x="11914" y="17454"/>
                  </a:cubicBezTo>
                  <a:cubicBezTo>
                    <a:pt x="12943" y="17743"/>
                    <a:pt x="14657" y="16971"/>
                    <a:pt x="16371" y="13886"/>
                  </a:cubicBezTo>
                  <a:cubicBezTo>
                    <a:pt x="18085" y="10800"/>
                    <a:pt x="19800" y="5400"/>
                    <a:pt x="21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10203673" y="6296755"/>
              <a:ext cx="62603" cy="6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0687" fill="norm" stroke="1" extrusionOk="0">
                  <a:moveTo>
                    <a:pt x="16560" y="9471"/>
                  </a:moveTo>
                  <a:cubicBezTo>
                    <a:pt x="12960" y="8751"/>
                    <a:pt x="9360" y="8031"/>
                    <a:pt x="6120" y="9111"/>
                  </a:cubicBezTo>
                  <a:cubicBezTo>
                    <a:pt x="2880" y="10191"/>
                    <a:pt x="0" y="13071"/>
                    <a:pt x="0" y="15591"/>
                  </a:cubicBezTo>
                  <a:cubicBezTo>
                    <a:pt x="0" y="18111"/>
                    <a:pt x="2880" y="20271"/>
                    <a:pt x="6120" y="20631"/>
                  </a:cubicBezTo>
                  <a:cubicBezTo>
                    <a:pt x="9360" y="20991"/>
                    <a:pt x="12960" y="19551"/>
                    <a:pt x="15840" y="17391"/>
                  </a:cubicBezTo>
                  <a:cubicBezTo>
                    <a:pt x="18720" y="15231"/>
                    <a:pt x="20880" y="12351"/>
                    <a:pt x="21240" y="9111"/>
                  </a:cubicBezTo>
                  <a:cubicBezTo>
                    <a:pt x="21600" y="5871"/>
                    <a:pt x="20160" y="2271"/>
                    <a:pt x="17640" y="831"/>
                  </a:cubicBezTo>
                  <a:cubicBezTo>
                    <a:pt x="15120" y="-609"/>
                    <a:pt x="11520" y="111"/>
                    <a:pt x="7920" y="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10265056" y="6248400"/>
              <a:ext cx="88901" cy="10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7776"/>
                  </a:moveTo>
                  <a:cubicBezTo>
                    <a:pt x="2057" y="6480"/>
                    <a:pt x="4114" y="5184"/>
                    <a:pt x="6429" y="4968"/>
                  </a:cubicBezTo>
                  <a:cubicBezTo>
                    <a:pt x="8743" y="4752"/>
                    <a:pt x="11314" y="5616"/>
                    <a:pt x="13886" y="7776"/>
                  </a:cubicBezTo>
                  <a:cubicBezTo>
                    <a:pt x="16457" y="9936"/>
                    <a:pt x="19029" y="13392"/>
                    <a:pt x="20314" y="16200"/>
                  </a:cubicBezTo>
                  <a:cubicBezTo>
                    <a:pt x="21600" y="19008"/>
                    <a:pt x="21600" y="21168"/>
                    <a:pt x="20571" y="21384"/>
                  </a:cubicBezTo>
                  <a:cubicBezTo>
                    <a:pt x="19543" y="21600"/>
                    <a:pt x="17486" y="19872"/>
                    <a:pt x="16200" y="17712"/>
                  </a:cubicBezTo>
                  <a:cubicBezTo>
                    <a:pt x="14914" y="15552"/>
                    <a:pt x="14400" y="12960"/>
                    <a:pt x="15429" y="9936"/>
                  </a:cubicBezTo>
                  <a:cubicBezTo>
                    <a:pt x="16457" y="6912"/>
                    <a:pt x="19029" y="3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10421435" y="6251805"/>
              <a:ext cx="148422" cy="96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074" fill="norm" stroke="1" extrusionOk="0">
                  <a:moveTo>
                    <a:pt x="2166" y="1936"/>
                  </a:moveTo>
                  <a:cubicBezTo>
                    <a:pt x="1557" y="6785"/>
                    <a:pt x="949" y="11634"/>
                    <a:pt x="493" y="15160"/>
                  </a:cubicBezTo>
                  <a:cubicBezTo>
                    <a:pt x="36" y="18687"/>
                    <a:pt x="-268" y="20891"/>
                    <a:pt x="340" y="19789"/>
                  </a:cubicBezTo>
                  <a:cubicBezTo>
                    <a:pt x="949" y="18687"/>
                    <a:pt x="2470" y="14279"/>
                    <a:pt x="3839" y="11193"/>
                  </a:cubicBezTo>
                  <a:cubicBezTo>
                    <a:pt x="5208" y="8107"/>
                    <a:pt x="6425" y="6344"/>
                    <a:pt x="7186" y="6564"/>
                  </a:cubicBezTo>
                  <a:cubicBezTo>
                    <a:pt x="7946" y="6785"/>
                    <a:pt x="8250" y="8989"/>
                    <a:pt x="8402" y="11193"/>
                  </a:cubicBezTo>
                  <a:cubicBezTo>
                    <a:pt x="8555" y="13397"/>
                    <a:pt x="8555" y="15601"/>
                    <a:pt x="9011" y="15822"/>
                  </a:cubicBezTo>
                  <a:cubicBezTo>
                    <a:pt x="9467" y="16042"/>
                    <a:pt x="10380" y="14279"/>
                    <a:pt x="11445" y="11634"/>
                  </a:cubicBezTo>
                  <a:cubicBezTo>
                    <a:pt x="12509" y="8989"/>
                    <a:pt x="13726" y="5462"/>
                    <a:pt x="14943" y="3038"/>
                  </a:cubicBezTo>
                  <a:cubicBezTo>
                    <a:pt x="16160" y="613"/>
                    <a:pt x="17377" y="-709"/>
                    <a:pt x="18138" y="393"/>
                  </a:cubicBezTo>
                  <a:cubicBezTo>
                    <a:pt x="18898" y="1495"/>
                    <a:pt x="19202" y="5022"/>
                    <a:pt x="19659" y="7887"/>
                  </a:cubicBezTo>
                  <a:cubicBezTo>
                    <a:pt x="20115" y="10752"/>
                    <a:pt x="20724" y="12956"/>
                    <a:pt x="21332" y="15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10602111" y="6070200"/>
              <a:ext cx="354518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48" fill="norm" stroke="1" extrusionOk="0">
                  <a:moveTo>
                    <a:pt x="4598" y="11291"/>
                  </a:moveTo>
                  <a:cubicBezTo>
                    <a:pt x="4340" y="10704"/>
                    <a:pt x="4083" y="10117"/>
                    <a:pt x="3633" y="9824"/>
                  </a:cubicBezTo>
                  <a:cubicBezTo>
                    <a:pt x="3183" y="9530"/>
                    <a:pt x="2540" y="9530"/>
                    <a:pt x="1962" y="9824"/>
                  </a:cubicBezTo>
                  <a:cubicBezTo>
                    <a:pt x="1383" y="10117"/>
                    <a:pt x="869" y="10704"/>
                    <a:pt x="548" y="11291"/>
                  </a:cubicBezTo>
                  <a:cubicBezTo>
                    <a:pt x="226" y="11878"/>
                    <a:pt x="98" y="12465"/>
                    <a:pt x="33" y="13052"/>
                  </a:cubicBezTo>
                  <a:cubicBezTo>
                    <a:pt x="-31" y="13639"/>
                    <a:pt x="-31" y="14226"/>
                    <a:pt x="290" y="14344"/>
                  </a:cubicBezTo>
                  <a:cubicBezTo>
                    <a:pt x="612" y="14461"/>
                    <a:pt x="1255" y="14109"/>
                    <a:pt x="1769" y="13698"/>
                  </a:cubicBezTo>
                  <a:cubicBezTo>
                    <a:pt x="2283" y="13287"/>
                    <a:pt x="2669" y="12817"/>
                    <a:pt x="2990" y="12876"/>
                  </a:cubicBezTo>
                  <a:cubicBezTo>
                    <a:pt x="3312" y="12935"/>
                    <a:pt x="3569" y="13522"/>
                    <a:pt x="4019" y="13757"/>
                  </a:cubicBezTo>
                  <a:cubicBezTo>
                    <a:pt x="4469" y="13991"/>
                    <a:pt x="5112" y="13874"/>
                    <a:pt x="6140" y="12172"/>
                  </a:cubicBezTo>
                  <a:cubicBezTo>
                    <a:pt x="7169" y="10470"/>
                    <a:pt x="8583" y="7183"/>
                    <a:pt x="9419" y="5128"/>
                  </a:cubicBezTo>
                  <a:cubicBezTo>
                    <a:pt x="10255" y="3074"/>
                    <a:pt x="10512" y="2252"/>
                    <a:pt x="10640" y="1548"/>
                  </a:cubicBezTo>
                  <a:cubicBezTo>
                    <a:pt x="10769" y="844"/>
                    <a:pt x="10769" y="257"/>
                    <a:pt x="10512" y="257"/>
                  </a:cubicBezTo>
                  <a:cubicBezTo>
                    <a:pt x="10255" y="257"/>
                    <a:pt x="9740" y="844"/>
                    <a:pt x="8969" y="2663"/>
                  </a:cubicBezTo>
                  <a:cubicBezTo>
                    <a:pt x="8198" y="4483"/>
                    <a:pt x="7169" y="7535"/>
                    <a:pt x="6590" y="9589"/>
                  </a:cubicBezTo>
                  <a:cubicBezTo>
                    <a:pt x="6012" y="11644"/>
                    <a:pt x="5883" y="12700"/>
                    <a:pt x="5883" y="13522"/>
                  </a:cubicBezTo>
                  <a:cubicBezTo>
                    <a:pt x="5883" y="14344"/>
                    <a:pt x="6012" y="14930"/>
                    <a:pt x="6398" y="15165"/>
                  </a:cubicBezTo>
                  <a:cubicBezTo>
                    <a:pt x="6783" y="15400"/>
                    <a:pt x="7426" y="15283"/>
                    <a:pt x="8390" y="14344"/>
                  </a:cubicBezTo>
                  <a:cubicBezTo>
                    <a:pt x="9355" y="13404"/>
                    <a:pt x="10640" y="11644"/>
                    <a:pt x="11733" y="9530"/>
                  </a:cubicBezTo>
                  <a:cubicBezTo>
                    <a:pt x="12826" y="7417"/>
                    <a:pt x="13726" y="4952"/>
                    <a:pt x="14305" y="3191"/>
                  </a:cubicBezTo>
                  <a:cubicBezTo>
                    <a:pt x="14883" y="1430"/>
                    <a:pt x="15140" y="374"/>
                    <a:pt x="15076" y="80"/>
                  </a:cubicBezTo>
                  <a:cubicBezTo>
                    <a:pt x="15012" y="-213"/>
                    <a:pt x="14626" y="257"/>
                    <a:pt x="14048" y="2076"/>
                  </a:cubicBezTo>
                  <a:cubicBezTo>
                    <a:pt x="13469" y="3896"/>
                    <a:pt x="12698" y="7065"/>
                    <a:pt x="12312" y="8944"/>
                  </a:cubicBezTo>
                  <a:cubicBezTo>
                    <a:pt x="11926" y="10822"/>
                    <a:pt x="11926" y="11409"/>
                    <a:pt x="12248" y="11761"/>
                  </a:cubicBezTo>
                  <a:cubicBezTo>
                    <a:pt x="12569" y="12113"/>
                    <a:pt x="13212" y="12230"/>
                    <a:pt x="13855" y="11820"/>
                  </a:cubicBezTo>
                  <a:cubicBezTo>
                    <a:pt x="14498" y="11409"/>
                    <a:pt x="15140" y="10470"/>
                    <a:pt x="15655" y="9589"/>
                  </a:cubicBezTo>
                  <a:cubicBezTo>
                    <a:pt x="16169" y="8709"/>
                    <a:pt x="16555" y="7887"/>
                    <a:pt x="16683" y="7770"/>
                  </a:cubicBezTo>
                  <a:cubicBezTo>
                    <a:pt x="16812" y="7652"/>
                    <a:pt x="16683" y="8239"/>
                    <a:pt x="16619" y="8826"/>
                  </a:cubicBezTo>
                  <a:cubicBezTo>
                    <a:pt x="16555" y="9413"/>
                    <a:pt x="16555" y="10000"/>
                    <a:pt x="16876" y="10411"/>
                  </a:cubicBezTo>
                  <a:cubicBezTo>
                    <a:pt x="17198" y="10822"/>
                    <a:pt x="17840" y="11057"/>
                    <a:pt x="18548" y="10880"/>
                  </a:cubicBezTo>
                  <a:cubicBezTo>
                    <a:pt x="19255" y="10704"/>
                    <a:pt x="20026" y="10117"/>
                    <a:pt x="20283" y="10176"/>
                  </a:cubicBezTo>
                  <a:cubicBezTo>
                    <a:pt x="20540" y="10235"/>
                    <a:pt x="20283" y="10939"/>
                    <a:pt x="20348" y="12289"/>
                  </a:cubicBezTo>
                  <a:cubicBezTo>
                    <a:pt x="20412" y="13639"/>
                    <a:pt x="20798" y="15635"/>
                    <a:pt x="21055" y="16926"/>
                  </a:cubicBezTo>
                  <a:cubicBezTo>
                    <a:pt x="21312" y="18217"/>
                    <a:pt x="21440" y="18804"/>
                    <a:pt x="21505" y="19391"/>
                  </a:cubicBezTo>
                  <a:cubicBezTo>
                    <a:pt x="21569" y="19978"/>
                    <a:pt x="21569" y="20565"/>
                    <a:pt x="21055" y="20917"/>
                  </a:cubicBezTo>
                  <a:cubicBezTo>
                    <a:pt x="20540" y="21270"/>
                    <a:pt x="19512" y="21387"/>
                    <a:pt x="18676" y="21035"/>
                  </a:cubicBezTo>
                  <a:cubicBezTo>
                    <a:pt x="17840" y="20683"/>
                    <a:pt x="17198" y="19861"/>
                    <a:pt x="16555" y="19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11088615" y="5980568"/>
              <a:ext cx="138314" cy="3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367" fill="norm" stroke="1" extrusionOk="0">
                  <a:moveTo>
                    <a:pt x="13836" y="14814"/>
                  </a:moveTo>
                  <a:cubicBezTo>
                    <a:pt x="12547" y="14297"/>
                    <a:pt x="11257" y="13780"/>
                    <a:pt x="9806" y="13586"/>
                  </a:cubicBezTo>
                  <a:cubicBezTo>
                    <a:pt x="8355" y="13391"/>
                    <a:pt x="6744" y="13521"/>
                    <a:pt x="4970" y="14556"/>
                  </a:cubicBezTo>
                  <a:cubicBezTo>
                    <a:pt x="3197" y="15590"/>
                    <a:pt x="1263" y="17530"/>
                    <a:pt x="457" y="18889"/>
                  </a:cubicBezTo>
                  <a:cubicBezTo>
                    <a:pt x="-349" y="20247"/>
                    <a:pt x="-27" y="21023"/>
                    <a:pt x="941" y="21281"/>
                  </a:cubicBezTo>
                  <a:cubicBezTo>
                    <a:pt x="1908" y="21540"/>
                    <a:pt x="3520" y="21281"/>
                    <a:pt x="6099" y="19535"/>
                  </a:cubicBezTo>
                  <a:cubicBezTo>
                    <a:pt x="8678" y="17789"/>
                    <a:pt x="12224" y="14556"/>
                    <a:pt x="14803" y="11645"/>
                  </a:cubicBezTo>
                  <a:cubicBezTo>
                    <a:pt x="17382" y="8735"/>
                    <a:pt x="18994" y="6148"/>
                    <a:pt x="19800" y="4467"/>
                  </a:cubicBezTo>
                  <a:cubicBezTo>
                    <a:pt x="20606" y="2786"/>
                    <a:pt x="20606" y="2009"/>
                    <a:pt x="20767" y="1298"/>
                  </a:cubicBezTo>
                  <a:cubicBezTo>
                    <a:pt x="20929" y="587"/>
                    <a:pt x="21251" y="-60"/>
                    <a:pt x="20929" y="5"/>
                  </a:cubicBezTo>
                  <a:cubicBezTo>
                    <a:pt x="20606" y="69"/>
                    <a:pt x="19639" y="845"/>
                    <a:pt x="18511" y="3044"/>
                  </a:cubicBezTo>
                  <a:cubicBezTo>
                    <a:pt x="17382" y="5243"/>
                    <a:pt x="16093" y="8865"/>
                    <a:pt x="15770" y="11387"/>
                  </a:cubicBezTo>
                  <a:cubicBezTo>
                    <a:pt x="15448" y="13909"/>
                    <a:pt x="16093" y="15332"/>
                    <a:pt x="16738" y="16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11255656" y="6197600"/>
              <a:ext cx="1" cy="95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11281056" y="6121400"/>
              <a:ext cx="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11319156" y="6131422"/>
              <a:ext cx="114301" cy="15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21600" y="369"/>
                  </a:moveTo>
                  <a:cubicBezTo>
                    <a:pt x="16400" y="77"/>
                    <a:pt x="11200" y="-215"/>
                    <a:pt x="8000" y="223"/>
                  </a:cubicBezTo>
                  <a:cubicBezTo>
                    <a:pt x="4800" y="661"/>
                    <a:pt x="3600" y="1828"/>
                    <a:pt x="3600" y="4017"/>
                  </a:cubicBezTo>
                  <a:cubicBezTo>
                    <a:pt x="3600" y="6207"/>
                    <a:pt x="4800" y="9417"/>
                    <a:pt x="5600" y="11899"/>
                  </a:cubicBezTo>
                  <a:cubicBezTo>
                    <a:pt x="6400" y="14380"/>
                    <a:pt x="6800" y="16131"/>
                    <a:pt x="7000" y="17736"/>
                  </a:cubicBezTo>
                  <a:cubicBezTo>
                    <a:pt x="7200" y="19342"/>
                    <a:pt x="7200" y="20801"/>
                    <a:pt x="6200" y="21093"/>
                  </a:cubicBezTo>
                  <a:cubicBezTo>
                    <a:pt x="5200" y="21385"/>
                    <a:pt x="3200" y="20509"/>
                    <a:pt x="2000" y="17882"/>
                  </a:cubicBezTo>
                  <a:cubicBezTo>
                    <a:pt x="800" y="15255"/>
                    <a:pt x="400" y="10877"/>
                    <a:pt x="0" y="6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11408763" y="5930900"/>
              <a:ext cx="126294" cy="35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61" fill="norm" stroke="1" extrusionOk="0">
                  <a:moveTo>
                    <a:pt x="8520" y="0"/>
                  </a:moveTo>
                  <a:cubicBezTo>
                    <a:pt x="8520" y="1263"/>
                    <a:pt x="8520" y="2526"/>
                    <a:pt x="7260" y="5495"/>
                  </a:cubicBezTo>
                  <a:cubicBezTo>
                    <a:pt x="6000" y="8463"/>
                    <a:pt x="3480" y="13137"/>
                    <a:pt x="2040" y="15789"/>
                  </a:cubicBezTo>
                  <a:cubicBezTo>
                    <a:pt x="600" y="18442"/>
                    <a:pt x="240" y="19074"/>
                    <a:pt x="60" y="19768"/>
                  </a:cubicBezTo>
                  <a:cubicBezTo>
                    <a:pt x="-120" y="20463"/>
                    <a:pt x="-120" y="21221"/>
                    <a:pt x="3480" y="21411"/>
                  </a:cubicBezTo>
                  <a:cubicBezTo>
                    <a:pt x="7080" y="21600"/>
                    <a:pt x="14280" y="21221"/>
                    <a:pt x="21480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11405985" y="6139886"/>
              <a:ext cx="71922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0766" fill="norm" stroke="1" extrusionOk="0">
                  <a:moveTo>
                    <a:pt x="20387" y="20766"/>
                  </a:moveTo>
                  <a:cubicBezTo>
                    <a:pt x="14387" y="17355"/>
                    <a:pt x="8387" y="13945"/>
                    <a:pt x="4487" y="9966"/>
                  </a:cubicBezTo>
                  <a:cubicBezTo>
                    <a:pt x="587" y="5987"/>
                    <a:pt x="-1213" y="1440"/>
                    <a:pt x="887" y="303"/>
                  </a:cubicBezTo>
                  <a:cubicBezTo>
                    <a:pt x="2987" y="-834"/>
                    <a:pt x="8987" y="1440"/>
                    <a:pt x="14987" y="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11668406" y="61468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60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316650" y="1118025"/>
              <a:ext cx="3580357" cy="1682325"/>
            </a:xfrm>
            <a:prstGeom prst="rect">
              <a:avLst/>
            </a:prstGeom>
            <a:effectLst/>
          </p:spPr>
        </p:pic>
        <p:pic>
          <p:nvPicPr>
            <p:cNvPr id="2762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376056" y="1441450"/>
              <a:ext cx="82551" cy="298450"/>
            </a:xfrm>
            <a:prstGeom prst="rect">
              <a:avLst/>
            </a:prstGeom>
            <a:effectLst/>
          </p:spPr>
        </p:pic>
        <p:pic>
          <p:nvPicPr>
            <p:cNvPr id="2764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315877" y="1356904"/>
              <a:ext cx="263380" cy="160746"/>
            </a:xfrm>
            <a:prstGeom prst="rect">
              <a:avLst/>
            </a:prstGeom>
            <a:effectLst/>
          </p:spPr>
        </p:pic>
        <p:pic>
          <p:nvPicPr>
            <p:cNvPr id="2766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344306" y="1517650"/>
              <a:ext cx="241301" cy="158750"/>
            </a:xfrm>
            <a:prstGeom prst="rect">
              <a:avLst/>
            </a:prstGeom>
            <a:effectLst/>
          </p:spPr>
        </p:pic>
        <p:pic>
          <p:nvPicPr>
            <p:cNvPr id="2768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529739" y="1498600"/>
              <a:ext cx="132068" cy="161330"/>
            </a:xfrm>
            <a:prstGeom prst="rect">
              <a:avLst/>
            </a:prstGeom>
            <a:effectLst/>
          </p:spPr>
        </p:pic>
        <p:pic>
          <p:nvPicPr>
            <p:cNvPr id="2770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604656" y="1466850"/>
              <a:ext cx="158751" cy="181063"/>
            </a:xfrm>
            <a:prstGeom prst="rect">
              <a:avLst/>
            </a:prstGeom>
            <a:effectLst/>
          </p:spPr>
        </p:pic>
        <p:pic>
          <p:nvPicPr>
            <p:cNvPr id="2772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078011" y="1333692"/>
              <a:ext cx="263246" cy="283657"/>
            </a:xfrm>
            <a:prstGeom prst="rect">
              <a:avLst/>
            </a:prstGeom>
            <a:effectLst/>
          </p:spPr>
        </p:pic>
        <p:pic>
          <p:nvPicPr>
            <p:cNvPr id="2774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332790" y="1358900"/>
              <a:ext cx="160867" cy="212815"/>
            </a:xfrm>
            <a:prstGeom prst="rect">
              <a:avLst/>
            </a:prstGeom>
            <a:effectLst/>
          </p:spPr>
        </p:pic>
        <p:pic>
          <p:nvPicPr>
            <p:cNvPr id="2776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596050" y="1314450"/>
              <a:ext cx="43657" cy="260350"/>
            </a:xfrm>
            <a:prstGeom prst="rect">
              <a:avLst/>
            </a:prstGeom>
            <a:effectLst/>
          </p:spPr>
        </p:pic>
        <p:pic>
          <p:nvPicPr>
            <p:cNvPr id="2778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457673" y="1299487"/>
              <a:ext cx="289984" cy="122913"/>
            </a:xfrm>
            <a:prstGeom prst="rect">
              <a:avLst/>
            </a:prstGeom>
            <a:effectLst/>
          </p:spPr>
        </p:pic>
        <p:pic>
          <p:nvPicPr>
            <p:cNvPr id="2780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907496" y="1263650"/>
              <a:ext cx="100511" cy="329255"/>
            </a:xfrm>
            <a:prstGeom prst="rect">
              <a:avLst/>
            </a:prstGeom>
            <a:effectLst/>
          </p:spPr>
        </p:pic>
        <p:pic>
          <p:nvPicPr>
            <p:cNvPr id="2782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869322" y="1451472"/>
              <a:ext cx="262598" cy="114862"/>
            </a:xfrm>
            <a:prstGeom prst="rect">
              <a:avLst/>
            </a:prstGeom>
            <a:effectLst/>
          </p:spPr>
        </p:pic>
        <p:pic>
          <p:nvPicPr>
            <p:cNvPr id="2784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8775721" y="2001191"/>
              <a:ext cx="181236" cy="165357"/>
            </a:xfrm>
            <a:prstGeom prst="rect">
              <a:avLst/>
            </a:prstGeom>
            <a:effectLst/>
          </p:spPr>
        </p:pic>
        <p:pic>
          <p:nvPicPr>
            <p:cNvPr id="2786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958015" y="1970424"/>
              <a:ext cx="87407" cy="370019"/>
            </a:xfrm>
            <a:prstGeom prst="rect">
              <a:avLst/>
            </a:prstGeom>
            <a:effectLst/>
          </p:spPr>
        </p:pic>
        <p:pic>
          <p:nvPicPr>
            <p:cNvPr id="2788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056110" y="1956959"/>
              <a:ext cx="121386" cy="336847"/>
            </a:xfrm>
            <a:prstGeom prst="rect">
              <a:avLst/>
            </a:prstGeom>
            <a:effectLst/>
          </p:spPr>
        </p:pic>
        <p:pic>
          <p:nvPicPr>
            <p:cNvPr id="2790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187673" y="1765300"/>
              <a:ext cx="189516" cy="523016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490356" y="2019300"/>
              <a:ext cx="57151" cy="184150"/>
            </a:xfrm>
            <a:prstGeom prst="rect">
              <a:avLst/>
            </a:prstGeom>
            <a:effectLst/>
          </p:spPr>
        </p:pic>
        <p:pic>
          <p:nvPicPr>
            <p:cNvPr id="2794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845956" y="1919826"/>
              <a:ext cx="171451" cy="245785"/>
            </a:xfrm>
            <a:prstGeom prst="rect">
              <a:avLst/>
            </a:prstGeom>
            <a:effectLst/>
          </p:spPr>
        </p:pic>
        <p:pic>
          <p:nvPicPr>
            <p:cNvPr id="2796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074556" y="1936750"/>
              <a:ext cx="221305" cy="190500"/>
            </a:xfrm>
            <a:prstGeom prst="rect">
              <a:avLst/>
            </a:prstGeom>
            <a:effectLst/>
          </p:spPr>
        </p:pic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195206" y="2070100"/>
              <a:ext cx="158751" cy="165100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392056" y="1867495"/>
              <a:ext cx="192682" cy="292828"/>
            </a:xfrm>
            <a:prstGeom prst="rect">
              <a:avLst/>
            </a:prstGeom>
            <a:effectLst/>
          </p:spPr>
        </p:pic>
        <p:pic>
          <p:nvPicPr>
            <p:cNvPr id="2802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0616260" y="1897596"/>
              <a:ext cx="180259" cy="248241"/>
            </a:xfrm>
            <a:prstGeom prst="rect">
              <a:avLst/>
            </a:prstGeom>
            <a:effectLst/>
          </p:spPr>
        </p:pic>
        <p:pic>
          <p:nvPicPr>
            <p:cNvPr id="2804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931806" y="20510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9105123" y="2407592"/>
              <a:ext cx="175684" cy="353197"/>
            </a:xfrm>
            <a:prstGeom prst="rect">
              <a:avLst/>
            </a:prstGeom>
            <a:effectLst/>
          </p:spPr>
        </p:pic>
        <p:pic>
          <p:nvPicPr>
            <p:cNvPr id="2808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9277356" y="2534829"/>
              <a:ext cx="187601" cy="162215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9416273" y="2483858"/>
              <a:ext cx="86784" cy="200638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9687206" y="2520950"/>
              <a:ext cx="25401" cy="120650"/>
            </a:xfrm>
            <a:prstGeom prst="rect">
              <a:avLst/>
            </a:prstGeom>
            <a:effectLst/>
          </p:spPr>
        </p:pic>
        <p:pic>
          <p:nvPicPr>
            <p:cNvPr id="2814" name="Line Line" descr="Line 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668156" y="2470150"/>
              <a:ext cx="57151" cy="69850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9738918" y="2495550"/>
              <a:ext cx="151489" cy="169069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9960256" y="2466887"/>
              <a:ext cx="98516" cy="348280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0036456" y="2452851"/>
              <a:ext cx="139701" cy="169695"/>
            </a:xfrm>
            <a:prstGeom prst="rect">
              <a:avLst/>
            </a:prstGeom>
            <a:effectLst/>
          </p:spPr>
        </p:pic>
        <p:pic>
          <p:nvPicPr>
            <p:cNvPr id="2822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0220606" y="2402001"/>
              <a:ext cx="69851" cy="188296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0294435" y="2450537"/>
              <a:ext cx="110322" cy="130642"/>
            </a:xfrm>
            <a:prstGeom prst="rect">
              <a:avLst/>
            </a:prstGeom>
            <a:effectLst/>
          </p:spPr>
        </p:pic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0379356" y="2393950"/>
              <a:ext cx="133351" cy="186945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0747656" y="2260600"/>
              <a:ext cx="69851" cy="298450"/>
            </a:xfrm>
            <a:prstGeom prst="rect">
              <a:avLst/>
            </a:prstGeom>
            <a:effectLst/>
          </p:spPr>
        </p:pic>
        <p:pic>
          <p:nvPicPr>
            <p:cNvPr id="2830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0798456" y="2363142"/>
              <a:ext cx="129630" cy="170509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0948524" y="2373403"/>
              <a:ext cx="142033" cy="165654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1111256" y="2171700"/>
              <a:ext cx="112651" cy="362995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1077856" y="2338498"/>
              <a:ext cx="311151" cy="125303"/>
            </a:xfrm>
            <a:prstGeom prst="rect">
              <a:avLst/>
            </a:prstGeom>
            <a:effectLst/>
          </p:spPr>
        </p:pic>
        <p:pic>
          <p:nvPicPr>
            <p:cNvPr id="2838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1401706" y="2323570"/>
              <a:ext cx="190501" cy="134951"/>
            </a:xfrm>
            <a:prstGeom prst="rect">
              <a:avLst/>
            </a:prstGeom>
            <a:effectLst/>
          </p:spPr>
        </p:pic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1528706" y="2304505"/>
              <a:ext cx="88901" cy="158501"/>
            </a:xfrm>
            <a:prstGeom prst="rect">
              <a:avLst/>
            </a:prstGeom>
            <a:effectLst/>
          </p:spPr>
        </p:pic>
        <p:pic>
          <p:nvPicPr>
            <p:cNvPr id="2842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1623956" y="2152650"/>
              <a:ext cx="162737" cy="431800"/>
            </a:xfrm>
            <a:prstGeom prst="rect">
              <a:avLst/>
            </a:prstGeom>
            <a:effectLst/>
          </p:spPr>
        </p:pic>
        <p:pic>
          <p:nvPicPr>
            <p:cNvPr id="2844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3738803" y="6558767"/>
              <a:ext cx="2288558" cy="5398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3" name="Drawing"/>
          <p:cNvGrpSpPr/>
          <p:nvPr/>
        </p:nvGrpSpPr>
        <p:grpSpPr>
          <a:xfrm>
            <a:off x="1543849" y="3105585"/>
            <a:ext cx="9820891" cy="5376110"/>
            <a:chOff x="-12699" y="-12699"/>
            <a:chExt cx="9820889" cy="5376109"/>
          </a:xfrm>
        </p:grpSpPr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27647"/>
              <a:ext cx="372557" cy="602108"/>
            </a:xfrm>
            <a:prstGeom prst="rect">
              <a:avLst/>
            </a:prstGeom>
            <a:effectLst/>
          </p:spPr>
        </p:pic>
        <p:pic>
          <p:nvPicPr>
            <p:cNvPr id="285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3046" y="-3695"/>
              <a:ext cx="229370" cy="485079"/>
            </a:xfrm>
            <a:prstGeom prst="rect">
              <a:avLst/>
            </a:prstGeom>
            <a:effectLst/>
          </p:spPr>
        </p:pic>
        <p:pic>
          <p:nvPicPr>
            <p:cNvPr id="285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67041" y="257159"/>
              <a:ext cx="235036" cy="76393"/>
            </a:xfrm>
            <a:prstGeom prst="rect">
              <a:avLst/>
            </a:prstGeom>
            <a:effectLst/>
          </p:spPr>
        </p:pic>
        <p:pic>
          <p:nvPicPr>
            <p:cNvPr id="2854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8660" y="381807"/>
              <a:ext cx="42398" cy="167046"/>
            </a:xfrm>
            <a:prstGeom prst="rect">
              <a:avLst/>
            </a:prstGeom>
            <a:effectLst/>
          </p:spPr>
        </p:pic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65148" y="254246"/>
              <a:ext cx="52490" cy="50985"/>
            </a:xfrm>
            <a:prstGeom prst="rect">
              <a:avLst/>
            </a:prstGeom>
            <a:effectLst/>
          </p:spPr>
        </p:pic>
        <p:pic>
          <p:nvPicPr>
            <p:cNvPr id="285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97235" y="211833"/>
              <a:ext cx="256408" cy="152939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11436" y="60546"/>
              <a:ext cx="265253" cy="356301"/>
            </a:xfrm>
            <a:prstGeom prst="rect">
              <a:avLst/>
            </a:prstGeom>
            <a:effectLst/>
          </p:spPr>
        </p:pic>
        <p:pic>
          <p:nvPicPr>
            <p:cNvPr id="286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06259" y="184794"/>
              <a:ext cx="106202" cy="142823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34482" y="121180"/>
              <a:ext cx="167046" cy="247375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33847" y="-12700"/>
              <a:ext cx="211310" cy="419908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65082" y="90963"/>
              <a:ext cx="314357" cy="423895"/>
            </a:xfrm>
            <a:prstGeom prst="rect">
              <a:avLst/>
            </a:prstGeom>
            <a:effectLst/>
          </p:spPr>
        </p:pic>
        <p:pic>
          <p:nvPicPr>
            <p:cNvPr id="2870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56022" y="325149"/>
              <a:ext cx="42398" cy="127385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56836" y="177838"/>
              <a:ext cx="86098" cy="92338"/>
            </a:xfrm>
            <a:prstGeom prst="rect">
              <a:avLst/>
            </a:prstGeom>
            <a:effectLst/>
          </p:spPr>
        </p:pic>
        <p:pic>
          <p:nvPicPr>
            <p:cNvPr id="287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20330" y="342146"/>
              <a:ext cx="86097" cy="133051"/>
            </a:xfrm>
            <a:prstGeom prst="rect">
              <a:avLst/>
            </a:prstGeom>
            <a:effectLst/>
          </p:spPr>
        </p:pic>
        <p:pic>
          <p:nvPicPr>
            <p:cNvPr id="287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57592" y="177838"/>
              <a:ext cx="379366" cy="229176"/>
            </a:xfrm>
            <a:prstGeom prst="rect">
              <a:avLst/>
            </a:prstGeom>
            <a:effectLst/>
          </p:spPr>
        </p:pic>
        <p:pic>
          <p:nvPicPr>
            <p:cNvPr id="287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66231" y="393138"/>
              <a:ext cx="42398" cy="155715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977562" y="308151"/>
              <a:ext cx="42399" cy="45312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051218" y="23793"/>
              <a:ext cx="201040" cy="160899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249520" y="-9133"/>
              <a:ext cx="118562" cy="506993"/>
            </a:xfrm>
            <a:prstGeom prst="rect">
              <a:avLst/>
            </a:prstGeom>
            <a:effectLst/>
          </p:spPr>
        </p:pic>
        <p:pic>
          <p:nvPicPr>
            <p:cNvPr id="2886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362836" y="449796"/>
              <a:ext cx="133051" cy="138717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15571" y="1011746"/>
              <a:ext cx="718516" cy="454597"/>
            </a:xfrm>
            <a:prstGeom prst="rect">
              <a:avLst/>
            </a:prstGeom>
            <a:effectLst/>
          </p:spPr>
        </p:pic>
        <p:pic>
          <p:nvPicPr>
            <p:cNvPr id="289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852986" y="1175018"/>
              <a:ext cx="319926" cy="451422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353604" y="1310255"/>
              <a:ext cx="227245" cy="247109"/>
            </a:xfrm>
            <a:prstGeom prst="rect">
              <a:avLst/>
            </a:prstGeom>
            <a:effectLst/>
          </p:spPr>
        </p:pic>
        <p:pic>
          <p:nvPicPr>
            <p:cNvPr id="2894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629103" y="1554626"/>
              <a:ext cx="65062" cy="93391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630653" y="1401650"/>
              <a:ext cx="74844" cy="45311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980383" y="1155108"/>
              <a:ext cx="223703" cy="453248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025709" y="1378987"/>
              <a:ext cx="235035" cy="104722"/>
            </a:xfrm>
            <a:prstGeom prst="rect">
              <a:avLst/>
            </a:prstGeom>
            <a:effectLst/>
          </p:spPr>
        </p:pic>
        <p:pic>
          <p:nvPicPr>
            <p:cNvPr id="290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331662" y="1429979"/>
              <a:ext cx="36732" cy="178377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306086" y="1322329"/>
              <a:ext cx="76343" cy="59395"/>
            </a:xfrm>
            <a:prstGeom prst="rect">
              <a:avLst/>
            </a:prstGeom>
            <a:effectLst/>
          </p:spPr>
        </p:pic>
        <p:pic>
          <p:nvPicPr>
            <p:cNvPr id="2906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682941" y="1577290"/>
              <a:ext cx="59396" cy="121719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082178" y="1347567"/>
              <a:ext cx="384956" cy="253038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487484" y="1394975"/>
              <a:ext cx="297359" cy="172878"/>
            </a:xfrm>
            <a:prstGeom prst="rect">
              <a:avLst/>
            </a:prstGeom>
            <a:effectLst/>
          </p:spPr>
        </p:pic>
        <p:pic>
          <p:nvPicPr>
            <p:cNvPr id="2912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804768" y="1401650"/>
              <a:ext cx="36733" cy="138716"/>
            </a:xfrm>
            <a:prstGeom prst="rect">
              <a:avLst/>
            </a:prstGeom>
            <a:effectLst/>
          </p:spPr>
        </p:pic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93437" y="1327994"/>
              <a:ext cx="291314" cy="403865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756622" y="1152355"/>
              <a:ext cx="54821" cy="422006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609311" y="1503634"/>
              <a:ext cx="371014" cy="42398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260878" y="1119885"/>
              <a:ext cx="209377" cy="448811"/>
            </a:xfrm>
            <a:prstGeom prst="rect">
              <a:avLst/>
            </a:prstGeom>
            <a:effectLst/>
          </p:spPr>
        </p:pic>
        <p:pic>
          <p:nvPicPr>
            <p:cNvPr id="2922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306204" y="1361989"/>
              <a:ext cx="155714" cy="59396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561165" y="1418647"/>
              <a:ext cx="65061" cy="155714"/>
            </a:xfrm>
            <a:prstGeom prst="rect">
              <a:avLst/>
            </a:prstGeom>
            <a:effectLst/>
          </p:spPr>
        </p:pic>
        <p:pic>
          <p:nvPicPr>
            <p:cNvPr id="2926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702810" y="1463974"/>
              <a:ext cx="59396" cy="144382"/>
            </a:xfrm>
            <a:prstGeom prst="rect">
              <a:avLst/>
            </a:prstGeom>
            <a:effectLst/>
          </p:spPr>
        </p:pic>
        <p:pic>
          <p:nvPicPr>
            <p:cNvPr id="292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833123" y="1126781"/>
              <a:ext cx="184043" cy="470244"/>
            </a:xfrm>
            <a:prstGeom prst="rect">
              <a:avLst/>
            </a:prstGeom>
            <a:effectLst/>
          </p:spPr>
        </p:pic>
        <p:pic>
          <p:nvPicPr>
            <p:cNvPr id="2930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889781" y="1361989"/>
              <a:ext cx="150048" cy="65062"/>
            </a:xfrm>
            <a:prstGeom prst="rect">
              <a:avLst/>
            </a:prstGeom>
            <a:effectLst/>
          </p:spPr>
        </p:pic>
        <p:pic>
          <p:nvPicPr>
            <p:cNvPr id="293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071474" y="1361989"/>
              <a:ext cx="115666" cy="135061"/>
            </a:xfrm>
            <a:prstGeom prst="rect">
              <a:avLst/>
            </a:prstGeom>
            <a:effectLst/>
          </p:spPr>
        </p:pic>
        <p:pic>
          <p:nvPicPr>
            <p:cNvPr id="2934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201400" y="1486637"/>
              <a:ext cx="42398" cy="48064"/>
            </a:xfrm>
            <a:prstGeom prst="rect">
              <a:avLst/>
            </a:prstGeom>
            <a:effectLst/>
          </p:spPr>
        </p:pic>
        <p:pic>
          <p:nvPicPr>
            <p:cNvPr id="2936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365708" y="1424313"/>
              <a:ext cx="116053" cy="42398"/>
            </a:xfrm>
            <a:prstGeom prst="rect">
              <a:avLst/>
            </a:prstGeom>
            <a:effectLst/>
          </p:spPr>
        </p:pic>
        <p:pic>
          <p:nvPicPr>
            <p:cNvPr id="2938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575342" y="1378987"/>
              <a:ext cx="48064" cy="42398"/>
            </a:xfrm>
            <a:prstGeom prst="rect">
              <a:avLst/>
            </a:prstGeom>
            <a:effectLst/>
          </p:spPr>
        </p:pic>
        <p:pic>
          <p:nvPicPr>
            <p:cNvPr id="294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705656" y="1088142"/>
              <a:ext cx="252032" cy="429561"/>
            </a:xfrm>
            <a:prstGeom prst="rect">
              <a:avLst/>
            </a:prstGeom>
            <a:effectLst/>
          </p:spPr>
        </p:pic>
        <p:pic>
          <p:nvPicPr>
            <p:cNvPr id="294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784977" y="1322329"/>
              <a:ext cx="172711" cy="48064"/>
            </a:xfrm>
            <a:prstGeom prst="rect">
              <a:avLst/>
            </a:prstGeom>
            <a:effectLst/>
          </p:spPr>
        </p:pic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971466" y="1339326"/>
              <a:ext cx="127866" cy="178377"/>
            </a:xfrm>
            <a:prstGeom prst="rect">
              <a:avLst/>
            </a:prstGeom>
            <a:effectLst/>
          </p:spPr>
        </p:pic>
        <p:pic>
          <p:nvPicPr>
            <p:cNvPr id="2946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073932" y="1543295"/>
              <a:ext cx="99057" cy="99056"/>
            </a:xfrm>
            <a:prstGeom prst="rect">
              <a:avLst/>
            </a:prstGeom>
            <a:effectLst/>
          </p:spPr>
        </p:pic>
        <p:pic>
          <p:nvPicPr>
            <p:cNvPr id="294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831768" y="2263696"/>
              <a:ext cx="318481" cy="426076"/>
            </a:xfrm>
            <a:prstGeom prst="rect">
              <a:avLst/>
            </a:prstGeom>
            <a:effectLst/>
          </p:spPr>
        </p:pic>
        <p:pic>
          <p:nvPicPr>
            <p:cNvPr id="295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159656" y="2414751"/>
              <a:ext cx="217224" cy="212603"/>
            </a:xfrm>
            <a:prstGeom prst="rect">
              <a:avLst/>
            </a:prstGeom>
            <a:effectLst/>
          </p:spPr>
        </p:pic>
        <p:pic>
          <p:nvPicPr>
            <p:cNvPr id="2952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425135" y="2591466"/>
              <a:ext cx="25401" cy="110388"/>
            </a:xfrm>
            <a:prstGeom prst="rect">
              <a:avLst/>
            </a:prstGeom>
            <a:effectLst/>
          </p:spPr>
        </p:pic>
        <p:pic>
          <p:nvPicPr>
            <p:cNvPr id="2954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429432" y="245548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95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587901" y="2273288"/>
              <a:ext cx="196917" cy="377574"/>
            </a:xfrm>
            <a:prstGeom prst="rect">
              <a:avLst/>
            </a:prstGeom>
            <a:effectLst/>
          </p:spPr>
        </p:pic>
        <p:pic>
          <p:nvPicPr>
            <p:cNvPr id="295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651766" y="2489482"/>
              <a:ext cx="161381" cy="48065"/>
            </a:xfrm>
            <a:prstGeom prst="rect">
              <a:avLst/>
            </a:prstGeom>
            <a:effectLst/>
          </p:spPr>
        </p:pic>
        <p:pic>
          <p:nvPicPr>
            <p:cNvPr id="2960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855735" y="2529143"/>
              <a:ext cx="36733" cy="133051"/>
            </a:xfrm>
            <a:prstGeom prst="rect">
              <a:avLst/>
            </a:prstGeom>
            <a:effectLst/>
          </p:spPr>
        </p:pic>
        <p:pic>
          <p:nvPicPr>
            <p:cNvPr id="2962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889730" y="2432825"/>
              <a:ext cx="42398" cy="65061"/>
            </a:xfrm>
            <a:prstGeom prst="rect">
              <a:avLst/>
            </a:prstGeom>
            <a:effectLst/>
          </p:spPr>
        </p:pic>
        <p:pic>
          <p:nvPicPr>
            <p:cNvPr id="296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265059" y="2454615"/>
              <a:ext cx="290307" cy="159594"/>
            </a:xfrm>
            <a:prstGeom prst="rect">
              <a:avLst/>
            </a:prstGeom>
            <a:effectLst/>
          </p:spPr>
        </p:pic>
        <p:pic>
          <p:nvPicPr>
            <p:cNvPr id="296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834829" y="2304903"/>
              <a:ext cx="281450" cy="404778"/>
            </a:xfrm>
            <a:prstGeom prst="rect">
              <a:avLst/>
            </a:prstGeom>
            <a:effectLst/>
          </p:spPr>
        </p:pic>
        <p:pic>
          <p:nvPicPr>
            <p:cNvPr id="296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120680" y="2461153"/>
              <a:ext cx="261892" cy="191598"/>
            </a:xfrm>
            <a:prstGeom prst="rect">
              <a:avLst/>
            </a:prstGeom>
            <a:effectLst/>
          </p:spPr>
        </p:pic>
        <p:pic>
          <p:nvPicPr>
            <p:cNvPr id="297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637548" y="2297686"/>
              <a:ext cx="203953" cy="439254"/>
            </a:xfrm>
            <a:prstGeom prst="rect">
              <a:avLst/>
            </a:prstGeom>
            <a:effectLst/>
          </p:spPr>
        </p:pic>
        <p:pic>
          <p:nvPicPr>
            <p:cNvPr id="297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925875" y="2326015"/>
              <a:ext cx="261239" cy="352482"/>
            </a:xfrm>
            <a:prstGeom prst="rect">
              <a:avLst/>
            </a:prstGeom>
            <a:effectLst/>
          </p:spPr>
        </p:pic>
        <p:pic>
          <p:nvPicPr>
            <p:cNvPr id="297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227778" y="2415355"/>
              <a:ext cx="208632" cy="218510"/>
            </a:xfrm>
            <a:prstGeom prst="rect">
              <a:avLst/>
            </a:prstGeom>
            <a:effectLst/>
          </p:spPr>
        </p:pic>
        <p:pic>
          <p:nvPicPr>
            <p:cNvPr id="2976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501661" y="2568803"/>
              <a:ext cx="36732" cy="99057"/>
            </a:xfrm>
            <a:prstGeom prst="rect">
              <a:avLst/>
            </a:prstGeom>
            <a:effectLst/>
          </p:spPr>
        </p:pic>
        <p:pic>
          <p:nvPicPr>
            <p:cNvPr id="2978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528622" y="247248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980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626309" y="2438128"/>
              <a:ext cx="269030" cy="275058"/>
            </a:xfrm>
            <a:prstGeom prst="rect">
              <a:avLst/>
            </a:prstGeom>
            <a:effectLst/>
          </p:spPr>
        </p:pic>
        <p:pic>
          <p:nvPicPr>
            <p:cNvPr id="2982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926596" y="2625461"/>
              <a:ext cx="42398" cy="93391"/>
            </a:xfrm>
            <a:prstGeom prst="rect">
              <a:avLst/>
            </a:prstGeom>
            <a:effectLst/>
          </p:spPr>
        </p:pic>
        <p:pic>
          <p:nvPicPr>
            <p:cNvPr id="2984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947891" y="252347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98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085238" y="2676453"/>
              <a:ext cx="66842" cy="127386"/>
            </a:xfrm>
            <a:prstGeom prst="rect">
              <a:avLst/>
            </a:prstGeom>
            <a:effectLst/>
          </p:spPr>
        </p:pic>
        <p:pic>
          <p:nvPicPr>
            <p:cNvPr id="298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433606" y="2427159"/>
              <a:ext cx="283273" cy="361692"/>
            </a:xfrm>
            <a:prstGeom prst="rect">
              <a:avLst/>
            </a:prstGeom>
            <a:effectLst/>
          </p:spPr>
        </p:pic>
        <p:pic>
          <p:nvPicPr>
            <p:cNvPr id="299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806738" y="2511514"/>
              <a:ext cx="216094" cy="207338"/>
            </a:xfrm>
            <a:prstGeom prst="rect">
              <a:avLst/>
            </a:prstGeom>
            <a:effectLst/>
          </p:spPr>
        </p:pic>
        <p:pic>
          <p:nvPicPr>
            <p:cNvPr id="2992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076752" y="2648125"/>
              <a:ext cx="31067" cy="133051"/>
            </a:xfrm>
            <a:prstGeom prst="rect">
              <a:avLst/>
            </a:prstGeom>
            <a:effectLst/>
          </p:spPr>
        </p:pic>
        <p:pic>
          <p:nvPicPr>
            <p:cNvPr id="2994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093750" y="2580135"/>
              <a:ext cx="36733" cy="53730"/>
            </a:xfrm>
            <a:prstGeom prst="rect">
              <a:avLst/>
            </a:prstGeom>
            <a:effectLst/>
          </p:spPr>
        </p:pic>
        <p:pic>
          <p:nvPicPr>
            <p:cNvPr id="299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085903" y="2366057"/>
              <a:ext cx="180558" cy="160158"/>
            </a:xfrm>
            <a:prstGeom prst="rect">
              <a:avLst/>
            </a:prstGeom>
            <a:effectLst/>
          </p:spPr>
        </p:pic>
        <p:pic>
          <p:nvPicPr>
            <p:cNvPr id="2998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275055" y="2704782"/>
              <a:ext cx="65061" cy="104722"/>
            </a:xfrm>
            <a:prstGeom prst="rect">
              <a:avLst/>
            </a:prstGeom>
            <a:effectLst/>
          </p:spPr>
        </p:pic>
        <p:pic>
          <p:nvPicPr>
            <p:cNvPr id="300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401081" y="2563138"/>
              <a:ext cx="329975" cy="169321"/>
            </a:xfrm>
            <a:prstGeom prst="rect">
              <a:avLst/>
            </a:prstGeom>
            <a:effectLst/>
          </p:spPr>
        </p:pic>
        <p:pic>
          <p:nvPicPr>
            <p:cNvPr id="3002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671661" y="2687785"/>
              <a:ext cx="42398" cy="172712"/>
            </a:xfrm>
            <a:prstGeom prst="rect">
              <a:avLst/>
            </a:prstGeom>
            <a:effectLst/>
          </p:spPr>
        </p:pic>
        <p:pic>
          <p:nvPicPr>
            <p:cNvPr id="3004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743947" y="266512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00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830303" y="2405026"/>
              <a:ext cx="184043" cy="176947"/>
            </a:xfrm>
            <a:prstGeom prst="rect">
              <a:avLst/>
            </a:prstGeom>
            <a:effectLst/>
          </p:spPr>
        </p:pic>
        <p:pic>
          <p:nvPicPr>
            <p:cNvPr id="300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926621" y="2387498"/>
              <a:ext cx="199486" cy="540988"/>
            </a:xfrm>
            <a:prstGeom prst="rect">
              <a:avLst/>
            </a:prstGeom>
            <a:effectLst/>
          </p:spPr>
        </p:pic>
        <p:sp>
          <p:nvSpPr>
            <p:cNvPr id="3010" name="Line"/>
            <p:cNvSpPr/>
            <p:nvPr/>
          </p:nvSpPr>
          <p:spPr>
            <a:xfrm>
              <a:off x="238500" y="3694574"/>
              <a:ext cx="544924" cy="8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0946" fill="norm" stroke="1" extrusionOk="0">
                  <a:moveTo>
                    <a:pt x="2282" y="20946"/>
                  </a:moveTo>
                  <a:cubicBezTo>
                    <a:pt x="1834" y="18066"/>
                    <a:pt x="1385" y="15186"/>
                    <a:pt x="937" y="13266"/>
                  </a:cubicBezTo>
                  <a:cubicBezTo>
                    <a:pt x="488" y="11346"/>
                    <a:pt x="40" y="10386"/>
                    <a:pt x="2" y="9906"/>
                  </a:cubicBezTo>
                  <a:cubicBezTo>
                    <a:pt x="-35" y="9426"/>
                    <a:pt x="339" y="9426"/>
                    <a:pt x="1908" y="8226"/>
                  </a:cubicBezTo>
                  <a:cubicBezTo>
                    <a:pt x="3478" y="7026"/>
                    <a:pt x="6243" y="4626"/>
                    <a:pt x="9046" y="2706"/>
                  </a:cubicBezTo>
                  <a:cubicBezTo>
                    <a:pt x="11849" y="786"/>
                    <a:pt x="14689" y="-654"/>
                    <a:pt x="16782" y="306"/>
                  </a:cubicBezTo>
                  <a:cubicBezTo>
                    <a:pt x="18874" y="1266"/>
                    <a:pt x="20220" y="4626"/>
                    <a:pt x="21565" y="7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324493" y="3771320"/>
              <a:ext cx="430602" cy="12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9309"/>
                    <a:pt x="3600" y="17018"/>
                    <a:pt x="6395" y="13909"/>
                  </a:cubicBezTo>
                  <a:cubicBezTo>
                    <a:pt x="9189" y="10800"/>
                    <a:pt x="12979" y="6873"/>
                    <a:pt x="15679" y="4418"/>
                  </a:cubicBezTo>
                  <a:cubicBezTo>
                    <a:pt x="18379" y="1964"/>
                    <a:pt x="19989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743762" y="3590015"/>
              <a:ext cx="125082" cy="33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600" fill="norm" stroke="1" extrusionOk="0">
                  <a:moveTo>
                    <a:pt x="0" y="0"/>
                  </a:moveTo>
                  <a:cubicBezTo>
                    <a:pt x="5948" y="1320"/>
                    <a:pt x="11896" y="2640"/>
                    <a:pt x="15809" y="4320"/>
                  </a:cubicBezTo>
                  <a:cubicBezTo>
                    <a:pt x="19722" y="6000"/>
                    <a:pt x="21600" y="8040"/>
                    <a:pt x="20348" y="10440"/>
                  </a:cubicBezTo>
                  <a:cubicBezTo>
                    <a:pt x="19096" y="12840"/>
                    <a:pt x="14713" y="15600"/>
                    <a:pt x="11113" y="17520"/>
                  </a:cubicBezTo>
                  <a:cubicBezTo>
                    <a:pt x="7513" y="19440"/>
                    <a:pt x="4696" y="20520"/>
                    <a:pt x="18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1644624" y="3509686"/>
              <a:ext cx="15109" cy="31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631"/>
                  </a:moveTo>
                  <a:cubicBezTo>
                    <a:pt x="5400" y="850"/>
                    <a:pt x="10800" y="69"/>
                    <a:pt x="14850" y="4"/>
                  </a:cubicBezTo>
                  <a:cubicBezTo>
                    <a:pt x="18900" y="-61"/>
                    <a:pt x="21600" y="590"/>
                    <a:pt x="21600" y="2867"/>
                  </a:cubicBezTo>
                  <a:cubicBezTo>
                    <a:pt x="21600" y="5144"/>
                    <a:pt x="18900" y="9047"/>
                    <a:pt x="16200" y="12431"/>
                  </a:cubicBezTo>
                  <a:cubicBezTo>
                    <a:pt x="13500" y="15814"/>
                    <a:pt x="10800" y="18676"/>
                    <a:pt x="810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1548305" y="3805945"/>
              <a:ext cx="260627" cy="33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5165" y="12126"/>
                    <a:pt x="10330" y="4168"/>
                    <a:pt x="13930" y="1326"/>
                  </a:cubicBezTo>
                  <a:cubicBezTo>
                    <a:pt x="17530" y="-1516"/>
                    <a:pt x="19565" y="758"/>
                    <a:pt x="21600" y="3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1645003" y="3911040"/>
              <a:ext cx="124269" cy="18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94" fill="norm" stroke="1" extrusionOk="0">
                  <a:moveTo>
                    <a:pt x="2879" y="4027"/>
                  </a:moveTo>
                  <a:cubicBezTo>
                    <a:pt x="1898" y="6357"/>
                    <a:pt x="916" y="8686"/>
                    <a:pt x="425" y="11227"/>
                  </a:cubicBezTo>
                  <a:cubicBezTo>
                    <a:pt x="-66" y="13768"/>
                    <a:pt x="-66" y="16521"/>
                    <a:pt x="98" y="18427"/>
                  </a:cubicBezTo>
                  <a:cubicBezTo>
                    <a:pt x="261" y="20333"/>
                    <a:pt x="589" y="21392"/>
                    <a:pt x="916" y="21286"/>
                  </a:cubicBezTo>
                  <a:cubicBezTo>
                    <a:pt x="1243" y="21180"/>
                    <a:pt x="1570" y="19910"/>
                    <a:pt x="2552" y="16839"/>
                  </a:cubicBezTo>
                  <a:cubicBezTo>
                    <a:pt x="3534" y="13768"/>
                    <a:pt x="5170" y="8898"/>
                    <a:pt x="6807" y="5827"/>
                  </a:cubicBezTo>
                  <a:cubicBezTo>
                    <a:pt x="8443" y="2757"/>
                    <a:pt x="10079" y="1486"/>
                    <a:pt x="11716" y="745"/>
                  </a:cubicBezTo>
                  <a:cubicBezTo>
                    <a:pt x="13352" y="4"/>
                    <a:pt x="14989" y="-208"/>
                    <a:pt x="16134" y="216"/>
                  </a:cubicBezTo>
                  <a:cubicBezTo>
                    <a:pt x="17279" y="639"/>
                    <a:pt x="17934" y="1698"/>
                    <a:pt x="18752" y="4133"/>
                  </a:cubicBezTo>
                  <a:cubicBezTo>
                    <a:pt x="19570" y="6568"/>
                    <a:pt x="20552" y="10380"/>
                    <a:pt x="21534" y="14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1961908" y="3612678"/>
              <a:ext cx="181306" cy="22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4162" y="1292"/>
                  </a:cubicBezTo>
                  <a:cubicBezTo>
                    <a:pt x="6075" y="2585"/>
                    <a:pt x="8775" y="5169"/>
                    <a:pt x="11813" y="8769"/>
                  </a:cubicBezTo>
                  <a:cubicBezTo>
                    <a:pt x="14850" y="12369"/>
                    <a:pt x="18225" y="169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2021319" y="3560192"/>
              <a:ext cx="124566" cy="31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444" fill="norm" stroke="1" extrusionOk="0">
                  <a:moveTo>
                    <a:pt x="20807" y="2043"/>
                  </a:moveTo>
                  <a:cubicBezTo>
                    <a:pt x="21130" y="1137"/>
                    <a:pt x="21452" y="232"/>
                    <a:pt x="21130" y="38"/>
                  </a:cubicBezTo>
                  <a:cubicBezTo>
                    <a:pt x="20807" y="-156"/>
                    <a:pt x="19840" y="361"/>
                    <a:pt x="16777" y="2495"/>
                  </a:cubicBezTo>
                  <a:cubicBezTo>
                    <a:pt x="13715" y="4630"/>
                    <a:pt x="8556" y="8381"/>
                    <a:pt x="5171" y="11226"/>
                  </a:cubicBezTo>
                  <a:cubicBezTo>
                    <a:pt x="1786" y="14072"/>
                    <a:pt x="174" y="16012"/>
                    <a:pt x="13" y="17564"/>
                  </a:cubicBezTo>
                  <a:cubicBezTo>
                    <a:pt x="-148" y="19116"/>
                    <a:pt x="1142" y="20280"/>
                    <a:pt x="2431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2205537" y="3765654"/>
              <a:ext cx="33996" cy="12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255"/>
                    <a:pt x="2400" y="8509"/>
                    <a:pt x="6000" y="12109"/>
                  </a:cubicBezTo>
                  <a:cubicBezTo>
                    <a:pt x="9600" y="15709"/>
                    <a:pt x="15600" y="18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2313187" y="3746476"/>
              <a:ext cx="130314" cy="2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322" y="12582"/>
                    <a:pt x="10643" y="4867"/>
                    <a:pt x="14243" y="1782"/>
                  </a:cubicBezTo>
                  <a:cubicBezTo>
                    <a:pt x="17843" y="-1304"/>
                    <a:pt x="19722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2386843" y="3663670"/>
              <a:ext cx="39661" cy="20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6032"/>
                    <a:pt x="10286" y="12065"/>
                    <a:pt x="13371" y="15568"/>
                  </a:cubicBezTo>
                  <a:cubicBezTo>
                    <a:pt x="16457" y="19070"/>
                    <a:pt x="17486" y="20043"/>
                    <a:pt x="18514" y="20627"/>
                  </a:cubicBezTo>
                  <a:cubicBezTo>
                    <a:pt x="19543" y="21211"/>
                    <a:pt x="20571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2726790" y="3482365"/>
              <a:ext cx="28330" cy="24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891"/>
                    <a:pt x="14400" y="11782"/>
                    <a:pt x="18000" y="15382"/>
                  </a:cubicBezTo>
                  <a:cubicBezTo>
                    <a:pt x="21600" y="18982"/>
                    <a:pt x="216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2636138" y="3780263"/>
              <a:ext cx="147311" cy="19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15" y="12302"/>
                    <a:pt x="11631" y="4448"/>
                    <a:pt x="15231" y="1502"/>
                  </a:cubicBezTo>
                  <a:cubicBezTo>
                    <a:pt x="18831" y="-1443"/>
                    <a:pt x="2021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2694684" y="3873304"/>
              <a:ext cx="134092" cy="14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5172" y="0"/>
                  </a:moveTo>
                  <a:cubicBezTo>
                    <a:pt x="3651" y="6253"/>
                    <a:pt x="2130" y="12505"/>
                    <a:pt x="1217" y="16342"/>
                  </a:cubicBezTo>
                  <a:cubicBezTo>
                    <a:pt x="304" y="20179"/>
                    <a:pt x="0" y="21600"/>
                    <a:pt x="0" y="21458"/>
                  </a:cubicBezTo>
                  <a:cubicBezTo>
                    <a:pt x="0" y="21316"/>
                    <a:pt x="304" y="19611"/>
                    <a:pt x="1369" y="16200"/>
                  </a:cubicBezTo>
                  <a:cubicBezTo>
                    <a:pt x="2434" y="12789"/>
                    <a:pt x="4259" y="7674"/>
                    <a:pt x="5780" y="4689"/>
                  </a:cubicBezTo>
                  <a:cubicBezTo>
                    <a:pt x="7301" y="1705"/>
                    <a:pt x="8518" y="853"/>
                    <a:pt x="10496" y="1421"/>
                  </a:cubicBezTo>
                  <a:cubicBezTo>
                    <a:pt x="12473" y="1989"/>
                    <a:pt x="15211" y="3979"/>
                    <a:pt x="17189" y="6537"/>
                  </a:cubicBezTo>
                  <a:cubicBezTo>
                    <a:pt x="19166" y="9095"/>
                    <a:pt x="20383" y="12221"/>
                    <a:pt x="21600" y="15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2885432" y="3782652"/>
              <a:ext cx="107652" cy="2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4400"/>
                    <a:pt x="2274" y="7200"/>
                    <a:pt x="5874" y="3600"/>
                  </a:cubicBezTo>
                  <a:cubicBezTo>
                    <a:pt x="9474" y="0"/>
                    <a:pt x="155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2885432" y="3573017"/>
              <a:ext cx="141646" cy="31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2700"/>
                    <a:pt x="6336" y="5400"/>
                    <a:pt x="9792" y="8614"/>
                  </a:cubicBezTo>
                  <a:cubicBezTo>
                    <a:pt x="13248" y="11829"/>
                    <a:pt x="16992" y="15557"/>
                    <a:pt x="19008" y="17807"/>
                  </a:cubicBezTo>
                  <a:cubicBezTo>
                    <a:pt x="21024" y="20057"/>
                    <a:pt x="21312" y="20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2948386" y="3573017"/>
              <a:ext cx="124019" cy="32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0"/>
                  </a:moveTo>
                  <a:cubicBezTo>
                    <a:pt x="16012" y="3476"/>
                    <a:pt x="10854" y="6952"/>
                    <a:pt x="7146" y="10179"/>
                  </a:cubicBezTo>
                  <a:cubicBezTo>
                    <a:pt x="3439" y="13407"/>
                    <a:pt x="1182" y="16386"/>
                    <a:pt x="376" y="18248"/>
                  </a:cubicBezTo>
                  <a:cubicBezTo>
                    <a:pt x="-430" y="20110"/>
                    <a:pt x="215" y="20855"/>
                    <a:pt x="8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3038409" y="3803305"/>
              <a:ext cx="147311" cy="8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0" y="6004"/>
                  </a:moveTo>
                  <a:cubicBezTo>
                    <a:pt x="1108" y="4166"/>
                    <a:pt x="2215" y="2327"/>
                    <a:pt x="4154" y="1179"/>
                  </a:cubicBezTo>
                  <a:cubicBezTo>
                    <a:pt x="6092" y="30"/>
                    <a:pt x="8862" y="-430"/>
                    <a:pt x="10385" y="489"/>
                  </a:cubicBezTo>
                  <a:cubicBezTo>
                    <a:pt x="11908" y="1408"/>
                    <a:pt x="12185" y="3706"/>
                    <a:pt x="12185" y="6004"/>
                  </a:cubicBezTo>
                  <a:cubicBezTo>
                    <a:pt x="12185" y="8302"/>
                    <a:pt x="11908" y="10600"/>
                    <a:pt x="10938" y="13127"/>
                  </a:cubicBezTo>
                  <a:cubicBezTo>
                    <a:pt x="9969" y="15655"/>
                    <a:pt x="8308" y="18413"/>
                    <a:pt x="8169" y="19791"/>
                  </a:cubicBezTo>
                  <a:cubicBezTo>
                    <a:pt x="8031" y="21170"/>
                    <a:pt x="9415" y="21170"/>
                    <a:pt x="11908" y="20710"/>
                  </a:cubicBezTo>
                  <a:cubicBezTo>
                    <a:pt x="14400" y="20251"/>
                    <a:pt x="18000" y="19332"/>
                    <a:pt x="21600" y="18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3401020" y="3754322"/>
              <a:ext cx="14731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3504870" y="3652339"/>
              <a:ext cx="49127" cy="20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20809" y="0"/>
                  </a:moveTo>
                  <a:cubicBezTo>
                    <a:pt x="13609" y="4086"/>
                    <a:pt x="6409" y="8173"/>
                    <a:pt x="2809" y="11481"/>
                  </a:cubicBezTo>
                  <a:cubicBezTo>
                    <a:pt x="-791" y="14789"/>
                    <a:pt x="-791" y="17319"/>
                    <a:pt x="2009" y="18876"/>
                  </a:cubicBezTo>
                  <a:cubicBezTo>
                    <a:pt x="4809" y="20432"/>
                    <a:pt x="10409" y="21016"/>
                    <a:pt x="160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3803291" y="3765152"/>
              <a:ext cx="90654" cy="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950" y="11375"/>
                    <a:pt x="9900" y="2735"/>
                    <a:pt x="13500" y="575"/>
                  </a:cubicBezTo>
                  <a:cubicBezTo>
                    <a:pt x="17100" y="-1585"/>
                    <a:pt x="1935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4035589" y="3771320"/>
              <a:ext cx="28330" cy="1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4182899" y="3720328"/>
              <a:ext cx="175641" cy="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3" y="15429"/>
                    <a:pt x="4645" y="9257"/>
                    <a:pt x="8245" y="5657"/>
                  </a:cubicBezTo>
                  <a:cubicBezTo>
                    <a:pt x="11845" y="2057"/>
                    <a:pt x="1672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4287438" y="3635341"/>
              <a:ext cx="31441" cy="18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5400"/>
                    <a:pt x="-1623" y="10800"/>
                    <a:pt x="777" y="14400"/>
                  </a:cubicBezTo>
                  <a:cubicBezTo>
                    <a:pt x="3177" y="18000"/>
                    <a:pt x="11577" y="19800"/>
                    <a:pt x="19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4579505" y="3510694"/>
              <a:ext cx="45327" cy="23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2571"/>
                    <a:pt x="9000" y="5143"/>
                    <a:pt x="5400" y="8743"/>
                  </a:cubicBezTo>
                  <a:cubicBezTo>
                    <a:pt x="1800" y="12343"/>
                    <a:pt x="900" y="169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4449192" y="3766690"/>
              <a:ext cx="260627" cy="3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20080"/>
                  </a:moveTo>
                  <a:cubicBezTo>
                    <a:pt x="3287" y="11244"/>
                    <a:pt x="6574" y="2407"/>
                    <a:pt x="10174" y="444"/>
                  </a:cubicBezTo>
                  <a:cubicBezTo>
                    <a:pt x="13774" y="-1520"/>
                    <a:pt x="17687" y="3389"/>
                    <a:pt x="21600" y="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4534503" y="3868486"/>
              <a:ext cx="180982" cy="12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60" fill="norm" stroke="1" extrusionOk="0">
                  <a:moveTo>
                    <a:pt x="636" y="4556"/>
                  </a:moveTo>
                  <a:cubicBezTo>
                    <a:pt x="411" y="7686"/>
                    <a:pt x="186" y="10817"/>
                    <a:pt x="74" y="13321"/>
                  </a:cubicBezTo>
                  <a:cubicBezTo>
                    <a:pt x="-39" y="15825"/>
                    <a:pt x="-39" y="17704"/>
                    <a:pt x="186" y="17860"/>
                  </a:cubicBezTo>
                  <a:cubicBezTo>
                    <a:pt x="411" y="18017"/>
                    <a:pt x="861" y="16451"/>
                    <a:pt x="1874" y="13634"/>
                  </a:cubicBezTo>
                  <a:cubicBezTo>
                    <a:pt x="2886" y="10817"/>
                    <a:pt x="4461" y="6747"/>
                    <a:pt x="5924" y="4086"/>
                  </a:cubicBezTo>
                  <a:cubicBezTo>
                    <a:pt x="7386" y="1425"/>
                    <a:pt x="8736" y="173"/>
                    <a:pt x="9861" y="17"/>
                  </a:cubicBezTo>
                  <a:cubicBezTo>
                    <a:pt x="10986" y="-140"/>
                    <a:pt x="11886" y="799"/>
                    <a:pt x="13798" y="4556"/>
                  </a:cubicBezTo>
                  <a:cubicBezTo>
                    <a:pt x="15711" y="8312"/>
                    <a:pt x="18636" y="14886"/>
                    <a:pt x="21561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4817468" y="3595680"/>
              <a:ext cx="107652" cy="22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5040"/>
                    <a:pt x="11368" y="10080"/>
                    <a:pt x="14968" y="13680"/>
                  </a:cubicBezTo>
                  <a:cubicBezTo>
                    <a:pt x="18568" y="17280"/>
                    <a:pt x="20084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4838521" y="3573017"/>
              <a:ext cx="171585" cy="30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1331" y="0"/>
                  </a:moveTo>
                  <a:cubicBezTo>
                    <a:pt x="20157" y="0"/>
                    <a:pt x="18983" y="0"/>
                    <a:pt x="16518" y="1467"/>
                  </a:cubicBezTo>
                  <a:cubicBezTo>
                    <a:pt x="14053" y="2933"/>
                    <a:pt x="10296" y="5867"/>
                    <a:pt x="7244" y="9067"/>
                  </a:cubicBezTo>
                  <a:cubicBezTo>
                    <a:pt x="4192" y="12267"/>
                    <a:pt x="1844" y="15733"/>
                    <a:pt x="788" y="17867"/>
                  </a:cubicBezTo>
                  <a:cubicBezTo>
                    <a:pt x="-269" y="20000"/>
                    <a:pt x="-34" y="20800"/>
                    <a:pt x="2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4975026" y="3788317"/>
              <a:ext cx="103070" cy="10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2582" y="0"/>
                  </a:moveTo>
                  <a:cubicBezTo>
                    <a:pt x="2582" y="2000"/>
                    <a:pt x="2582" y="4000"/>
                    <a:pt x="1993" y="6800"/>
                  </a:cubicBezTo>
                  <a:cubicBezTo>
                    <a:pt x="1404" y="9600"/>
                    <a:pt x="226" y="13200"/>
                    <a:pt x="29" y="14000"/>
                  </a:cubicBezTo>
                  <a:cubicBezTo>
                    <a:pt x="-167" y="14800"/>
                    <a:pt x="618" y="12800"/>
                    <a:pt x="2582" y="10200"/>
                  </a:cubicBezTo>
                  <a:cubicBezTo>
                    <a:pt x="4546" y="7600"/>
                    <a:pt x="7688" y="4400"/>
                    <a:pt x="10240" y="2800"/>
                  </a:cubicBezTo>
                  <a:cubicBezTo>
                    <a:pt x="12793" y="1200"/>
                    <a:pt x="14757" y="1200"/>
                    <a:pt x="16524" y="4600"/>
                  </a:cubicBezTo>
                  <a:cubicBezTo>
                    <a:pt x="18291" y="8000"/>
                    <a:pt x="19862" y="14800"/>
                    <a:pt x="214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919402" y="3684368"/>
              <a:ext cx="237964" cy="25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2585"/>
                  </a:moveTo>
                  <a:cubicBezTo>
                    <a:pt x="171" y="1779"/>
                    <a:pt x="343" y="973"/>
                    <a:pt x="857" y="490"/>
                  </a:cubicBezTo>
                  <a:cubicBezTo>
                    <a:pt x="1371" y="6"/>
                    <a:pt x="2229" y="-155"/>
                    <a:pt x="3000" y="167"/>
                  </a:cubicBezTo>
                  <a:cubicBezTo>
                    <a:pt x="3771" y="490"/>
                    <a:pt x="4457" y="1296"/>
                    <a:pt x="6943" y="4278"/>
                  </a:cubicBezTo>
                  <a:cubicBezTo>
                    <a:pt x="9429" y="7260"/>
                    <a:pt x="13714" y="12418"/>
                    <a:pt x="16457" y="15642"/>
                  </a:cubicBezTo>
                  <a:cubicBezTo>
                    <a:pt x="19200" y="18866"/>
                    <a:pt x="20400" y="20155"/>
                    <a:pt x="2160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976060" y="3624009"/>
              <a:ext cx="152977" cy="38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67" y="3494"/>
                    <a:pt x="12533" y="6988"/>
                    <a:pt x="9067" y="10112"/>
                  </a:cubicBezTo>
                  <a:cubicBezTo>
                    <a:pt x="5600" y="13235"/>
                    <a:pt x="3200" y="15988"/>
                    <a:pt x="1867" y="17841"/>
                  </a:cubicBezTo>
                  <a:cubicBezTo>
                    <a:pt x="533" y="19694"/>
                    <a:pt x="267" y="206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896739" y="3527691"/>
              <a:ext cx="288956" cy="67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65" y="15000"/>
                    <a:pt x="10729" y="8400"/>
                    <a:pt x="14329" y="4800"/>
                  </a:cubicBezTo>
                  <a:cubicBezTo>
                    <a:pt x="17929" y="1200"/>
                    <a:pt x="19765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1270681" y="3745986"/>
              <a:ext cx="130314" cy="1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948" y="1118"/>
                    <a:pt x="11896" y="-1582"/>
                    <a:pt x="15496" y="1118"/>
                  </a:cubicBezTo>
                  <a:cubicBezTo>
                    <a:pt x="19096" y="3818"/>
                    <a:pt x="20348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1325158" y="3850641"/>
              <a:ext cx="143827" cy="3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21" fill="norm" stroke="1" extrusionOk="0">
                  <a:moveTo>
                    <a:pt x="324" y="0"/>
                  </a:moveTo>
                  <a:cubicBezTo>
                    <a:pt x="44" y="6353"/>
                    <a:pt x="-237" y="12706"/>
                    <a:pt x="324" y="16518"/>
                  </a:cubicBezTo>
                  <a:cubicBezTo>
                    <a:pt x="885" y="20329"/>
                    <a:pt x="2288" y="21600"/>
                    <a:pt x="5934" y="20965"/>
                  </a:cubicBezTo>
                  <a:cubicBezTo>
                    <a:pt x="9581" y="20329"/>
                    <a:pt x="15472" y="17788"/>
                    <a:pt x="21363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5373604" y="3776518"/>
              <a:ext cx="271072" cy="12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704" fill="norm" stroke="1" extrusionOk="0">
                  <a:moveTo>
                    <a:pt x="377" y="14373"/>
                  </a:moveTo>
                  <a:cubicBezTo>
                    <a:pt x="79" y="12785"/>
                    <a:pt x="-219" y="11196"/>
                    <a:pt x="228" y="8973"/>
                  </a:cubicBezTo>
                  <a:cubicBezTo>
                    <a:pt x="675" y="6749"/>
                    <a:pt x="1867" y="3890"/>
                    <a:pt x="3207" y="2143"/>
                  </a:cubicBezTo>
                  <a:cubicBezTo>
                    <a:pt x="4548" y="396"/>
                    <a:pt x="6038" y="-239"/>
                    <a:pt x="7006" y="79"/>
                  </a:cubicBezTo>
                  <a:cubicBezTo>
                    <a:pt x="7974" y="396"/>
                    <a:pt x="8421" y="1667"/>
                    <a:pt x="9315" y="5161"/>
                  </a:cubicBezTo>
                  <a:cubicBezTo>
                    <a:pt x="10209" y="8655"/>
                    <a:pt x="11549" y="14373"/>
                    <a:pt x="12592" y="17549"/>
                  </a:cubicBezTo>
                  <a:cubicBezTo>
                    <a:pt x="13635" y="20726"/>
                    <a:pt x="14380" y="21361"/>
                    <a:pt x="15422" y="20090"/>
                  </a:cubicBezTo>
                  <a:cubicBezTo>
                    <a:pt x="16465" y="18820"/>
                    <a:pt x="17806" y="15643"/>
                    <a:pt x="18849" y="13261"/>
                  </a:cubicBezTo>
                  <a:cubicBezTo>
                    <a:pt x="19891" y="10879"/>
                    <a:pt x="20636" y="9290"/>
                    <a:pt x="21381" y="7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1995903" y="4049785"/>
              <a:ext cx="192638" cy="1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871" y="10932"/>
                    <a:pt x="9741" y="1332"/>
                    <a:pt x="13341" y="132"/>
                  </a:cubicBezTo>
                  <a:cubicBezTo>
                    <a:pt x="16941" y="-1068"/>
                    <a:pt x="19271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2063892" y="4099936"/>
              <a:ext cx="198304" cy="2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3010080" y="4043233"/>
              <a:ext cx="141646" cy="2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760" y="11670"/>
                    <a:pt x="11520" y="3363"/>
                    <a:pt x="15120" y="870"/>
                  </a:cubicBezTo>
                  <a:cubicBezTo>
                    <a:pt x="18720" y="-1622"/>
                    <a:pt x="2016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3021412" y="4094271"/>
              <a:ext cx="305953" cy="6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7018"/>
                    <a:pt x="8000" y="12436"/>
                    <a:pt x="11600" y="8836"/>
                  </a:cubicBezTo>
                  <a:cubicBezTo>
                    <a:pt x="15200" y="5236"/>
                    <a:pt x="184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4794805" y="4082939"/>
              <a:ext cx="113317" cy="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4806137" y="4150928"/>
              <a:ext cx="181306" cy="1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2670132" y="4501198"/>
              <a:ext cx="305152" cy="32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43" fill="norm" stroke="1" extrusionOk="0">
                  <a:moveTo>
                    <a:pt x="0" y="10064"/>
                  </a:moveTo>
                  <a:cubicBezTo>
                    <a:pt x="533" y="13397"/>
                    <a:pt x="1067" y="16729"/>
                    <a:pt x="1200" y="18766"/>
                  </a:cubicBezTo>
                  <a:cubicBezTo>
                    <a:pt x="1333" y="20802"/>
                    <a:pt x="1067" y="21543"/>
                    <a:pt x="867" y="21543"/>
                  </a:cubicBezTo>
                  <a:cubicBezTo>
                    <a:pt x="667" y="21543"/>
                    <a:pt x="533" y="20802"/>
                    <a:pt x="467" y="18457"/>
                  </a:cubicBezTo>
                  <a:cubicBezTo>
                    <a:pt x="400" y="16112"/>
                    <a:pt x="400" y="12162"/>
                    <a:pt x="867" y="9200"/>
                  </a:cubicBezTo>
                  <a:cubicBezTo>
                    <a:pt x="1333" y="6238"/>
                    <a:pt x="2267" y="4263"/>
                    <a:pt x="3067" y="3152"/>
                  </a:cubicBezTo>
                  <a:cubicBezTo>
                    <a:pt x="3867" y="2041"/>
                    <a:pt x="4533" y="1794"/>
                    <a:pt x="5067" y="1918"/>
                  </a:cubicBezTo>
                  <a:cubicBezTo>
                    <a:pt x="5600" y="2041"/>
                    <a:pt x="6000" y="2535"/>
                    <a:pt x="7200" y="5004"/>
                  </a:cubicBezTo>
                  <a:cubicBezTo>
                    <a:pt x="8400" y="7472"/>
                    <a:pt x="10400" y="11916"/>
                    <a:pt x="11800" y="14878"/>
                  </a:cubicBezTo>
                  <a:cubicBezTo>
                    <a:pt x="13200" y="17840"/>
                    <a:pt x="14000" y="19321"/>
                    <a:pt x="14733" y="20062"/>
                  </a:cubicBezTo>
                  <a:cubicBezTo>
                    <a:pt x="15467" y="20802"/>
                    <a:pt x="16133" y="20802"/>
                    <a:pt x="16800" y="20247"/>
                  </a:cubicBezTo>
                  <a:cubicBezTo>
                    <a:pt x="17467" y="19692"/>
                    <a:pt x="18133" y="18581"/>
                    <a:pt x="18933" y="16544"/>
                  </a:cubicBezTo>
                  <a:cubicBezTo>
                    <a:pt x="19733" y="14508"/>
                    <a:pt x="20667" y="11545"/>
                    <a:pt x="21133" y="8892"/>
                  </a:cubicBezTo>
                  <a:cubicBezTo>
                    <a:pt x="21600" y="6238"/>
                    <a:pt x="21600" y="3893"/>
                    <a:pt x="21467" y="2350"/>
                  </a:cubicBezTo>
                  <a:cubicBezTo>
                    <a:pt x="21333" y="807"/>
                    <a:pt x="21067" y="66"/>
                    <a:pt x="20733" y="5"/>
                  </a:cubicBezTo>
                  <a:cubicBezTo>
                    <a:pt x="20400" y="-57"/>
                    <a:pt x="20000" y="560"/>
                    <a:pt x="19733" y="1177"/>
                  </a:cubicBezTo>
                  <a:cubicBezTo>
                    <a:pt x="19467" y="1794"/>
                    <a:pt x="19333" y="2412"/>
                    <a:pt x="19200" y="3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3053131" y="4680917"/>
              <a:ext cx="58934" cy="9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034" fill="norm" stroke="1" extrusionOk="0">
                  <a:moveTo>
                    <a:pt x="21063" y="7074"/>
                  </a:moveTo>
                  <a:cubicBezTo>
                    <a:pt x="20388" y="4914"/>
                    <a:pt x="19713" y="2754"/>
                    <a:pt x="17688" y="1458"/>
                  </a:cubicBezTo>
                  <a:cubicBezTo>
                    <a:pt x="15663" y="162"/>
                    <a:pt x="12288" y="-270"/>
                    <a:pt x="9250" y="162"/>
                  </a:cubicBezTo>
                  <a:cubicBezTo>
                    <a:pt x="6213" y="594"/>
                    <a:pt x="3513" y="1890"/>
                    <a:pt x="1826" y="4914"/>
                  </a:cubicBezTo>
                  <a:cubicBezTo>
                    <a:pt x="138" y="7938"/>
                    <a:pt x="-537" y="12690"/>
                    <a:pt x="476" y="15714"/>
                  </a:cubicBezTo>
                  <a:cubicBezTo>
                    <a:pt x="1488" y="18738"/>
                    <a:pt x="4188" y="20034"/>
                    <a:pt x="7226" y="20682"/>
                  </a:cubicBezTo>
                  <a:cubicBezTo>
                    <a:pt x="10263" y="21330"/>
                    <a:pt x="13638" y="21330"/>
                    <a:pt x="16001" y="18522"/>
                  </a:cubicBezTo>
                  <a:cubicBezTo>
                    <a:pt x="18363" y="15714"/>
                    <a:pt x="19713" y="10098"/>
                    <a:pt x="21063" y="4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3157391" y="4626855"/>
              <a:ext cx="169974" cy="14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0" y="8202"/>
                  </a:moveTo>
                  <a:cubicBezTo>
                    <a:pt x="480" y="6835"/>
                    <a:pt x="960" y="5468"/>
                    <a:pt x="1920" y="4921"/>
                  </a:cubicBezTo>
                  <a:cubicBezTo>
                    <a:pt x="2880" y="4375"/>
                    <a:pt x="4320" y="4648"/>
                    <a:pt x="6360" y="6972"/>
                  </a:cubicBezTo>
                  <a:cubicBezTo>
                    <a:pt x="8400" y="9296"/>
                    <a:pt x="11040" y="13671"/>
                    <a:pt x="12480" y="16542"/>
                  </a:cubicBezTo>
                  <a:cubicBezTo>
                    <a:pt x="13920" y="19413"/>
                    <a:pt x="14160" y="20780"/>
                    <a:pt x="13680" y="21190"/>
                  </a:cubicBezTo>
                  <a:cubicBezTo>
                    <a:pt x="13200" y="21600"/>
                    <a:pt x="12000" y="21053"/>
                    <a:pt x="11400" y="19686"/>
                  </a:cubicBezTo>
                  <a:cubicBezTo>
                    <a:pt x="10800" y="18319"/>
                    <a:pt x="10800" y="16132"/>
                    <a:pt x="11880" y="12987"/>
                  </a:cubicBezTo>
                  <a:cubicBezTo>
                    <a:pt x="12960" y="9843"/>
                    <a:pt x="15120" y="5742"/>
                    <a:pt x="16920" y="3418"/>
                  </a:cubicBezTo>
                  <a:cubicBezTo>
                    <a:pt x="18720" y="1094"/>
                    <a:pt x="20160" y="5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3407052" y="4511997"/>
              <a:ext cx="90287" cy="31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447" fill="norm" stroke="1" extrusionOk="0">
                  <a:moveTo>
                    <a:pt x="19356" y="106"/>
                  </a:moveTo>
                  <a:cubicBezTo>
                    <a:pt x="17196" y="-24"/>
                    <a:pt x="15036" y="-153"/>
                    <a:pt x="12228" y="494"/>
                  </a:cubicBezTo>
                  <a:cubicBezTo>
                    <a:pt x="9420" y="1140"/>
                    <a:pt x="5964" y="2563"/>
                    <a:pt x="3372" y="5021"/>
                  </a:cubicBezTo>
                  <a:cubicBezTo>
                    <a:pt x="780" y="7478"/>
                    <a:pt x="-948" y="10970"/>
                    <a:pt x="564" y="13816"/>
                  </a:cubicBezTo>
                  <a:cubicBezTo>
                    <a:pt x="2076" y="16661"/>
                    <a:pt x="6828" y="18860"/>
                    <a:pt x="10716" y="20024"/>
                  </a:cubicBezTo>
                  <a:cubicBezTo>
                    <a:pt x="14604" y="21188"/>
                    <a:pt x="17628" y="21318"/>
                    <a:pt x="20652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3536999" y="4557858"/>
              <a:ext cx="260627" cy="25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19805"/>
                  </a:moveTo>
                  <a:cubicBezTo>
                    <a:pt x="0" y="19023"/>
                    <a:pt x="0" y="18240"/>
                    <a:pt x="861" y="16518"/>
                  </a:cubicBezTo>
                  <a:cubicBezTo>
                    <a:pt x="1722" y="14797"/>
                    <a:pt x="3443" y="12136"/>
                    <a:pt x="4852" y="9553"/>
                  </a:cubicBezTo>
                  <a:cubicBezTo>
                    <a:pt x="6261" y="6970"/>
                    <a:pt x="7357" y="4466"/>
                    <a:pt x="7983" y="2744"/>
                  </a:cubicBezTo>
                  <a:cubicBezTo>
                    <a:pt x="8609" y="1023"/>
                    <a:pt x="8765" y="84"/>
                    <a:pt x="8609" y="5"/>
                  </a:cubicBezTo>
                  <a:cubicBezTo>
                    <a:pt x="8452" y="-73"/>
                    <a:pt x="7983" y="710"/>
                    <a:pt x="7513" y="3684"/>
                  </a:cubicBezTo>
                  <a:cubicBezTo>
                    <a:pt x="7043" y="6657"/>
                    <a:pt x="6574" y="11823"/>
                    <a:pt x="6417" y="14875"/>
                  </a:cubicBezTo>
                  <a:cubicBezTo>
                    <a:pt x="6261" y="17927"/>
                    <a:pt x="6417" y="18866"/>
                    <a:pt x="6809" y="19649"/>
                  </a:cubicBezTo>
                  <a:cubicBezTo>
                    <a:pt x="7200" y="20431"/>
                    <a:pt x="7826" y="21057"/>
                    <a:pt x="8609" y="21292"/>
                  </a:cubicBezTo>
                  <a:cubicBezTo>
                    <a:pt x="9391" y="21527"/>
                    <a:pt x="10330" y="21370"/>
                    <a:pt x="11583" y="20118"/>
                  </a:cubicBezTo>
                  <a:cubicBezTo>
                    <a:pt x="12835" y="18866"/>
                    <a:pt x="14400" y="16518"/>
                    <a:pt x="15417" y="14875"/>
                  </a:cubicBezTo>
                  <a:cubicBezTo>
                    <a:pt x="16435" y="13231"/>
                    <a:pt x="16904" y="12292"/>
                    <a:pt x="17217" y="11353"/>
                  </a:cubicBezTo>
                  <a:cubicBezTo>
                    <a:pt x="17530" y="10414"/>
                    <a:pt x="17687" y="9475"/>
                    <a:pt x="17922" y="8301"/>
                  </a:cubicBezTo>
                  <a:cubicBezTo>
                    <a:pt x="18157" y="7127"/>
                    <a:pt x="18470" y="5718"/>
                    <a:pt x="18548" y="5484"/>
                  </a:cubicBezTo>
                  <a:cubicBezTo>
                    <a:pt x="18626" y="5249"/>
                    <a:pt x="18470" y="6188"/>
                    <a:pt x="18704" y="7597"/>
                  </a:cubicBezTo>
                  <a:cubicBezTo>
                    <a:pt x="18939" y="9005"/>
                    <a:pt x="19565" y="10884"/>
                    <a:pt x="20113" y="12449"/>
                  </a:cubicBezTo>
                  <a:cubicBezTo>
                    <a:pt x="20661" y="14014"/>
                    <a:pt x="21130" y="15266"/>
                    <a:pt x="21600" y="16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3916607" y="4802495"/>
              <a:ext cx="67990" cy="8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4017959" y="4688677"/>
              <a:ext cx="238597" cy="14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066" fill="norm" stroke="1" extrusionOk="0">
                  <a:moveTo>
                    <a:pt x="8156" y="4932"/>
                  </a:moveTo>
                  <a:cubicBezTo>
                    <a:pt x="7650" y="7632"/>
                    <a:pt x="7144" y="10332"/>
                    <a:pt x="6216" y="12897"/>
                  </a:cubicBezTo>
                  <a:cubicBezTo>
                    <a:pt x="5288" y="15462"/>
                    <a:pt x="3938" y="17892"/>
                    <a:pt x="2841" y="19377"/>
                  </a:cubicBezTo>
                  <a:cubicBezTo>
                    <a:pt x="1744" y="20862"/>
                    <a:pt x="900" y="21402"/>
                    <a:pt x="394" y="20862"/>
                  </a:cubicBezTo>
                  <a:cubicBezTo>
                    <a:pt x="-112" y="20322"/>
                    <a:pt x="-281" y="18702"/>
                    <a:pt x="816" y="15462"/>
                  </a:cubicBezTo>
                  <a:cubicBezTo>
                    <a:pt x="1913" y="12222"/>
                    <a:pt x="4275" y="7362"/>
                    <a:pt x="7566" y="4392"/>
                  </a:cubicBezTo>
                  <a:cubicBezTo>
                    <a:pt x="10856" y="1422"/>
                    <a:pt x="15075" y="342"/>
                    <a:pt x="17522" y="72"/>
                  </a:cubicBezTo>
                  <a:cubicBezTo>
                    <a:pt x="19969" y="-198"/>
                    <a:pt x="20644" y="342"/>
                    <a:pt x="21319" y="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4307547" y="4533656"/>
              <a:ext cx="169975" cy="12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7099"/>
                  </a:moveTo>
                  <a:cubicBezTo>
                    <a:pt x="0" y="5511"/>
                    <a:pt x="0" y="3922"/>
                    <a:pt x="480" y="2652"/>
                  </a:cubicBezTo>
                  <a:cubicBezTo>
                    <a:pt x="960" y="1381"/>
                    <a:pt x="1920" y="428"/>
                    <a:pt x="3000" y="111"/>
                  </a:cubicBezTo>
                  <a:cubicBezTo>
                    <a:pt x="4080" y="-207"/>
                    <a:pt x="5280" y="111"/>
                    <a:pt x="6240" y="1699"/>
                  </a:cubicBezTo>
                  <a:cubicBezTo>
                    <a:pt x="7200" y="3287"/>
                    <a:pt x="7920" y="6146"/>
                    <a:pt x="7560" y="8528"/>
                  </a:cubicBezTo>
                  <a:cubicBezTo>
                    <a:pt x="7200" y="10911"/>
                    <a:pt x="5760" y="12817"/>
                    <a:pt x="4320" y="14722"/>
                  </a:cubicBezTo>
                  <a:cubicBezTo>
                    <a:pt x="2880" y="16628"/>
                    <a:pt x="1440" y="18534"/>
                    <a:pt x="1320" y="19487"/>
                  </a:cubicBezTo>
                  <a:cubicBezTo>
                    <a:pt x="1200" y="20440"/>
                    <a:pt x="2400" y="20440"/>
                    <a:pt x="6000" y="20599"/>
                  </a:cubicBezTo>
                  <a:cubicBezTo>
                    <a:pt x="9600" y="20758"/>
                    <a:pt x="15600" y="21075"/>
                    <a:pt x="2160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4415197" y="4541868"/>
              <a:ext cx="152506" cy="44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16395" y="0"/>
                  </a:moveTo>
                  <a:cubicBezTo>
                    <a:pt x="17957" y="2215"/>
                    <a:pt x="19518" y="4431"/>
                    <a:pt x="20429" y="6969"/>
                  </a:cubicBezTo>
                  <a:cubicBezTo>
                    <a:pt x="21340" y="9508"/>
                    <a:pt x="21600" y="12369"/>
                    <a:pt x="18087" y="14862"/>
                  </a:cubicBezTo>
                  <a:cubicBezTo>
                    <a:pt x="14573" y="17354"/>
                    <a:pt x="7287" y="194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5875962" y="3622121"/>
              <a:ext cx="267303" cy="41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25" fill="norm" stroke="1" extrusionOk="0">
                  <a:moveTo>
                    <a:pt x="2363" y="7167"/>
                  </a:moveTo>
                  <a:cubicBezTo>
                    <a:pt x="2971" y="9622"/>
                    <a:pt x="3580" y="12076"/>
                    <a:pt x="3884" y="14138"/>
                  </a:cubicBezTo>
                  <a:cubicBezTo>
                    <a:pt x="4188" y="16200"/>
                    <a:pt x="4188" y="17869"/>
                    <a:pt x="4112" y="18998"/>
                  </a:cubicBezTo>
                  <a:cubicBezTo>
                    <a:pt x="4036" y="20127"/>
                    <a:pt x="3884" y="20716"/>
                    <a:pt x="3504" y="20765"/>
                  </a:cubicBezTo>
                  <a:cubicBezTo>
                    <a:pt x="3123" y="20815"/>
                    <a:pt x="2515" y="20324"/>
                    <a:pt x="1754" y="18704"/>
                  </a:cubicBezTo>
                  <a:cubicBezTo>
                    <a:pt x="994" y="17084"/>
                    <a:pt x="81" y="14335"/>
                    <a:pt x="5" y="11389"/>
                  </a:cubicBezTo>
                  <a:cubicBezTo>
                    <a:pt x="-71" y="8444"/>
                    <a:pt x="690" y="5302"/>
                    <a:pt x="1298" y="3535"/>
                  </a:cubicBezTo>
                  <a:cubicBezTo>
                    <a:pt x="1906" y="1767"/>
                    <a:pt x="2363" y="1375"/>
                    <a:pt x="2971" y="1129"/>
                  </a:cubicBezTo>
                  <a:cubicBezTo>
                    <a:pt x="3580" y="884"/>
                    <a:pt x="4340" y="785"/>
                    <a:pt x="4949" y="982"/>
                  </a:cubicBezTo>
                  <a:cubicBezTo>
                    <a:pt x="5557" y="1178"/>
                    <a:pt x="6014" y="1669"/>
                    <a:pt x="7154" y="3633"/>
                  </a:cubicBezTo>
                  <a:cubicBezTo>
                    <a:pt x="8295" y="5596"/>
                    <a:pt x="10121" y="9033"/>
                    <a:pt x="11642" y="11929"/>
                  </a:cubicBezTo>
                  <a:cubicBezTo>
                    <a:pt x="13163" y="14825"/>
                    <a:pt x="14380" y="17182"/>
                    <a:pt x="15216" y="18605"/>
                  </a:cubicBezTo>
                  <a:cubicBezTo>
                    <a:pt x="16053" y="20029"/>
                    <a:pt x="16509" y="20520"/>
                    <a:pt x="17042" y="20913"/>
                  </a:cubicBezTo>
                  <a:cubicBezTo>
                    <a:pt x="17574" y="21305"/>
                    <a:pt x="18183" y="21600"/>
                    <a:pt x="18639" y="21305"/>
                  </a:cubicBezTo>
                  <a:cubicBezTo>
                    <a:pt x="19095" y="21011"/>
                    <a:pt x="19399" y="20127"/>
                    <a:pt x="19628" y="17673"/>
                  </a:cubicBezTo>
                  <a:cubicBezTo>
                    <a:pt x="19856" y="15218"/>
                    <a:pt x="20008" y="11193"/>
                    <a:pt x="20008" y="8149"/>
                  </a:cubicBezTo>
                  <a:cubicBezTo>
                    <a:pt x="20008" y="5105"/>
                    <a:pt x="19856" y="3044"/>
                    <a:pt x="19628" y="1767"/>
                  </a:cubicBezTo>
                  <a:cubicBezTo>
                    <a:pt x="19399" y="491"/>
                    <a:pt x="19095" y="0"/>
                    <a:pt x="18867" y="0"/>
                  </a:cubicBezTo>
                  <a:cubicBezTo>
                    <a:pt x="18639" y="0"/>
                    <a:pt x="18487" y="491"/>
                    <a:pt x="18943" y="1620"/>
                  </a:cubicBezTo>
                  <a:cubicBezTo>
                    <a:pt x="19399" y="2749"/>
                    <a:pt x="20464" y="4516"/>
                    <a:pt x="21529" y="6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6213855" y="3822312"/>
              <a:ext cx="235363" cy="20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5983" y="10015"/>
                  </a:moveTo>
                  <a:cubicBezTo>
                    <a:pt x="5292" y="9425"/>
                    <a:pt x="4601" y="8836"/>
                    <a:pt x="3737" y="8836"/>
                  </a:cubicBezTo>
                  <a:cubicBezTo>
                    <a:pt x="2873" y="8836"/>
                    <a:pt x="1836" y="9425"/>
                    <a:pt x="1145" y="11193"/>
                  </a:cubicBezTo>
                  <a:cubicBezTo>
                    <a:pt x="453" y="12960"/>
                    <a:pt x="108" y="15905"/>
                    <a:pt x="21" y="17869"/>
                  </a:cubicBezTo>
                  <a:cubicBezTo>
                    <a:pt x="-65" y="19833"/>
                    <a:pt x="108" y="20815"/>
                    <a:pt x="626" y="21207"/>
                  </a:cubicBezTo>
                  <a:cubicBezTo>
                    <a:pt x="1145" y="21600"/>
                    <a:pt x="2009" y="21404"/>
                    <a:pt x="2786" y="20324"/>
                  </a:cubicBezTo>
                  <a:cubicBezTo>
                    <a:pt x="3564" y="19244"/>
                    <a:pt x="4255" y="17280"/>
                    <a:pt x="4601" y="15218"/>
                  </a:cubicBezTo>
                  <a:cubicBezTo>
                    <a:pt x="4946" y="13156"/>
                    <a:pt x="4946" y="10996"/>
                    <a:pt x="5292" y="9425"/>
                  </a:cubicBezTo>
                  <a:cubicBezTo>
                    <a:pt x="5637" y="7855"/>
                    <a:pt x="6329" y="6873"/>
                    <a:pt x="7797" y="7265"/>
                  </a:cubicBezTo>
                  <a:cubicBezTo>
                    <a:pt x="9266" y="7658"/>
                    <a:pt x="11513" y="9425"/>
                    <a:pt x="12981" y="11782"/>
                  </a:cubicBezTo>
                  <a:cubicBezTo>
                    <a:pt x="14450" y="14138"/>
                    <a:pt x="15141" y="17084"/>
                    <a:pt x="15141" y="18949"/>
                  </a:cubicBezTo>
                  <a:cubicBezTo>
                    <a:pt x="15141" y="20815"/>
                    <a:pt x="14450" y="21600"/>
                    <a:pt x="13845" y="21600"/>
                  </a:cubicBezTo>
                  <a:cubicBezTo>
                    <a:pt x="13241" y="21600"/>
                    <a:pt x="12722" y="20815"/>
                    <a:pt x="12463" y="18556"/>
                  </a:cubicBezTo>
                  <a:cubicBezTo>
                    <a:pt x="12204" y="16298"/>
                    <a:pt x="12204" y="12567"/>
                    <a:pt x="13759" y="9229"/>
                  </a:cubicBezTo>
                  <a:cubicBezTo>
                    <a:pt x="15314" y="5891"/>
                    <a:pt x="18425" y="2945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6643600" y="3576994"/>
              <a:ext cx="202223" cy="57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22" fill="norm" stroke="1" extrusionOk="0">
                  <a:moveTo>
                    <a:pt x="21415" y="64"/>
                  </a:moveTo>
                  <a:cubicBezTo>
                    <a:pt x="20415" y="-7"/>
                    <a:pt x="19415" y="-78"/>
                    <a:pt x="18215" y="205"/>
                  </a:cubicBezTo>
                  <a:cubicBezTo>
                    <a:pt x="17015" y="489"/>
                    <a:pt x="15615" y="1126"/>
                    <a:pt x="13115" y="2684"/>
                  </a:cubicBezTo>
                  <a:cubicBezTo>
                    <a:pt x="10615" y="4242"/>
                    <a:pt x="7015" y="6721"/>
                    <a:pt x="4315" y="9022"/>
                  </a:cubicBezTo>
                  <a:cubicBezTo>
                    <a:pt x="1615" y="11324"/>
                    <a:pt x="-185" y="13449"/>
                    <a:pt x="15" y="15184"/>
                  </a:cubicBezTo>
                  <a:cubicBezTo>
                    <a:pt x="215" y="16919"/>
                    <a:pt x="2415" y="18264"/>
                    <a:pt x="6115" y="19256"/>
                  </a:cubicBezTo>
                  <a:cubicBezTo>
                    <a:pt x="9815" y="20247"/>
                    <a:pt x="15015" y="20885"/>
                    <a:pt x="20215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6897222" y="3708996"/>
              <a:ext cx="248889" cy="31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45" fill="norm" stroke="1" extrusionOk="0">
                  <a:moveTo>
                    <a:pt x="21403" y="0"/>
                  </a:moveTo>
                  <a:cubicBezTo>
                    <a:pt x="19454" y="520"/>
                    <a:pt x="17505" y="1041"/>
                    <a:pt x="14907" y="1887"/>
                  </a:cubicBezTo>
                  <a:cubicBezTo>
                    <a:pt x="12308" y="2733"/>
                    <a:pt x="9060" y="3904"/>
                    <a:pt x="6868" y="4619"/>
                  </a:cubicBezTo>
                  <a:cubicBezTo>
                    <a:pt x="4675" y="5335"/>
                    <a:pt x="3538" y="5595"/>
                    <a:pt x="2645" y="5920"/>
                  </a:cubicBezTo>
                  <a:cubicBezTo>
                    <a:pt x="1752" y="6246"/>
                    <a:pt x="1102" y="6636"/>
                    <a:pt x="1021" y="7092"/>
                  </a:cubicBezTo>
                  <a:cubicBezTo>
                    <a:pt x="940" y="7547"/>
                    <a:pt x="1427" y="8067"/>
                    <a:pt x="2564" y="8458"/>
                  </a:cubicBezTo>
                  <a:cubicBezTo>
                    <a:pt x="3701" y="8848"/>
                    <a:pt x="5487" y="9108"/>
                    <a:pt x="7030" y="9369"/>
                  </a:cubicBezTo>
                  <a:cubicBezTo>
                    <a:pt x="8573" y="9629"/>
                    <a:pt x="9872" y="9889"/>
                    <a:pt x="10847" y="10280"/>
                  </a:cubicBezTo>
                  <a:cubicBezTo>
                    <a:pt x="11821" y="10670"/>
                    <a:pt x="12471" y="11190"/>
                    <a:pt x="12308" y="11841"/>
                  </a:cubicBezTo>
                  <a:cubicBezTo>
                    <a:pt x="12146" y="12492"/>
                    <a:pt x="11171" y="13272"/>
                    <a:pt x="9547" y="14248"/>
                  </a:cubicBezTo>
                  <a:cubicBezTo>
                    <a:pt x="7923" y="15224"/>
                    <a:pt x="5650" y="16395"/>
                    <a:pt x="4026" y="17241"/>
                  </a:cubicBezTo>
                  <a:cubicBezTo>
                    <a:pt x="2401" y="18087"/>
                    <a:pt x="1427" y="18607"/>
                    <a:pt x="777" y="19193"/>
                  </a:cubicBezTo>
                  <a:cubicBezTo>
                    <a:pt x="128" y="19778"/>
                    <a:pt x="-197" y="20429"/>
                    <a:pt x="128" y="20884"/>
                  </a:cubicBezTo>
                  <a:cubicBezTo>
                    <a:pt x="453" y="21340"/>
                    <a:pt x="1427" y="21600"/>
                    <a:pt x="3457" y="21535"/>
                  </a:cubicBezTo>
                  <a:cubicBezTo>
                    <a:pt x="5487" y="21470"/>
                    <a:pt x="8573" y="21080"/>
                    <a:pt x="10928" y="20754"/>
                  </a:cubicBezTo>
                  <a:cubicBezTo>
                    <a:pt x="13283" y="20429"/>
                    <a:pt x="14907" y="20169"/>
                    <a:pt x="16531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7333082" y="3641007"/>
              <a:ext cx="28329" cy="21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737"/>
                    <a:pt x="12960" y="9474"/>
                    <a:pt x="9360" y="13074"/>
                  </a:cubicBezTo>
                  <a:cubicBezTo>
                    <a:pt x="5760" y="16674"/>
                    <a:pt x="2880" y="191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7259426" y="3876299"/>
              <a:ext cx="164309" cy="1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710" y="11918"/>
                    <a:pt x="11421" y="3818"/>
                    <a:pt x="15021" y="1118"/>
                  </a:cubicBezTo>
                  <a:cubicBezTo>
                    <a:pt x="18621" y="-1582"/>
                    <a:pt x="2011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7301673" y="3986621"/>
              <a:ext cx="126884" cy="9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056" fill="norm" stroke="1" extrusionOk="0">
                  <a:moveTo>
                    <a:pt x="4329" y="0"/>
                  </a:moveTo>
                  <a:cubicBezTo>
                    <a:pt x="3694" y="4408"/>
                    <a:pt x="3058" y="8816"/>
                    <a:pt x="2423" y="12784"/>
                  </a:cubicBezTo>
                  <a:cubicBezTo>
                    <a:pt x="1788" y="16751"/>
                    <a:pt x="1153" y="20278"/>
                    <a:pt x="676" y="20939"/>
                  </a:cubicBezTo>
                  <a:cubicBezTo>
                    <a:pt x="200" y="21600"/>
                    <a:pt x="-118" y="19396"/>
                    <a:pt x="41" y="16090"/>
                  </a:cubicBezTo>
                  <a:cubicBezTo>
                    <a:pt x="200" y="12784"/>
                    <a:pt x="835" y="8376"/>
                    <a:pt x="2582" y="5290"/>
                  </a:cubicBezTo>
                  <a:cubicBezTo>
                    <a:pt x="4329" y="2204"/>
                    <a:pt x="7188" y="441"/>
                    <a:pt x="10206" y="441"/>
                  </a:cubicBezTo>
                  <a:cubicBezTo>
                    <a:pt x="13223" y="441"/>
                    <a:pt x="16400" y="2204"/>
                    <a:pt x="18464" y="4188"/>
                  </a:cubicBezTo>
                  <a:cubicBezTo>
                    <a:pt x="20529" y="6171"/>
                    <a:pt x="21482" y="8375"/>
                    <a:pt x="21323" y="10139"/>
                  </a:cubicBezTo>
                  <a:cubicBezTo>
                    <a:pt x="21164" y="11902"/>
                    <a:pt x="19894" y="13224"/>
                    <a:pt x="18623" y="1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7559714" y="3867639"/>
              <a:ext cx="16998" cy="1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7616371" y="3763766"/>
              <a:ext cx="232299" cy="16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3" y="15247"/>
                    <a:pt x="4566" y="8894"/>
                    <a:pt x="5795" y="5082"/>
                  </a:cubicBezTo>
                  <a:cubicBezTo>
                    <a:pt x="7024" y="1271"/>
                    <a:pt x="7200" y="0"/>
                    <a:pt x="7288" y="0"/>
                  </a:cubicBezTo>
                  <a:cubicBezTo>
                    <a:pt x="7376" y="0"/>
                    <a:pt x="7376" y="1271"/>
                    <a:pt x="7200" y="4066"/>
                  </a:cubicBezTo>
                  <a:cubicBezTo>
                    <a:pt x="7024" y="6861"/>
                    <a:pt x="6673" y="11181"/>
                    <a:pt x="6585" y="13976"/>
                  </a:cubicBezTo>
                  <a:cubicBezTo>
                    <a:pt x="6498" y="16772"/>
                    <a:pt x="6673" y="18042"/>
                    <a:pt x="7200" y="18551"/>
                  </a:cubicBezTo>
                  <a:cubicBezTo>
                    <a:pt x="7727" y="19059"/>
                    <a:pt x="8605" y="18805"/>
                    <a:pt x="9659" y="17153"/>
                  </a:cubicBezTo>
                  <a:cubicBezTo>
                    <a:pt x="10712" y="15501"/>
                    <a:pt x="11941" y="12452"/>
                    <a:pt x="12820" y="10165"/>
                  </a:cubicBezTo>
                  <a:cubicBezTo>
                    <a:pt x="13698" y="7878"/>
                    <a:pt x="14224" y="6353"/>
                    <a:pt x="14663" y="4955"/>
                  </a:cubicBezTo>
                  <a:cubicBezTo>
                    <a:pt x="15102" y="3558"/>
                    <a:pt x="15454" y="2287"/>
                    <a:pt x="15717" y="2414"/>
                  </a:cubicBezTo>
                  <a:cubicBezTo>
                    <a:pt x="15980" y="2541"/>
                    <a:pt x="16156" y="4066"/>
                    <a:pt x="16244" y="5718"/>
                  </a:cubicBezTo>
                  <a:cubicBezTo>
                    <a:pt x="16332" y="7369"/>
                    <a:pt x="16332" y="9148"/>
                    <a:pt x="17210" y="10800"/>
                  </a:cubicBezTo>
                  <a:cubicBezTo>
                    <a:pt x="18088" y="12452"/>
                    <a:pt x="19844" y="13976"/>
                    <a:pt x="21600" y="15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3802200" y="4844910"/>
              <a:ext cx="86079" cy="14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073" fill="norm" stroke="1" extrusionOk="0">
                  <a:moveTo>
                    <a:pt x="1680" y="2883"/>
                  </a:moveTo>
                  <a:cubicBezTo>
                    <a:pt x="741" y="1515"/>
                    <a:pt x="-198" y="148"/>
                    <a:pt x="37" y="12"/>
                  </a:cubicBezTo>
                  <a:cubicBezTo>
                    <a:pt x="272" y="-125"/>
                    <a:pt x="1680" y="969"/>
                    <a:pt x="4498" y="3840"/>
                  </a:cubicBezTo>
                  <a:cubicBezTo>
                    <a:pt x="7315" y="6710"/>
                    <a:pt x="11541" y="11358"/>
                    <a:pt x="14358" y="14776"/>
                  </a:cubicBezTo>
                  <a:cubicBezTo>
                    <a:pt x="17176" y="18194"/>
                    <a:pt x="18585" y="20381"/>
                    <a:pt x="19524" y="20928"/>
                  </a:cubicBezTo>
                  <a:cubicBezTo>
                    <a:pt x="20463" y="21475"/>
                    <a:pt x="20932" y="20381"/>
                    <a:pt x="21402" y="19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3774962" y="4859153"/>
              <a:ext cx="118983" cy="17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43" y="4413"/>
                    <a:pt x="12686" y="8826"/>
                    <a:pt x="9086" y="12426"/>
                  </a:cubicBezTo>
                  <a:cubicBezTo>
                    <a:pt x="5486" y="16026"/>
                    <a:pt x="2743" y="188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7831671" y="3963957"/>
              <a:ext cx="130314" cy="10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96" y="5305"/>
                    <a:pt x="9391" y="10611"/>
                    <a:pt x="12991" y="14211"/>
                  </a:cubicBezTo>
                  <a:cubicBezTo>
                    <a:pt x="16591" y="17811"/>
                    <a:pt x="19096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7886440" y="3975289"/>
              <a:ext cx="98209" cy="14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6709" y="1728"/>
                    <a:pt x="12226" y="3456"/>
                    <a:pt x="8558" y="5760"/>
                  </a:cubicBezTo>
                  <a:cubicBezTo>
                    <a:pt x="4890" y="8064"/>
                    <a:pt x="2037" y="10944"/>
                    <a:pt x="815" y="13680"/>
                  </a:cubicBezTo>
                  <a:cubicBezTo>
                    <a:pt x="-408" y="16416"/>
                    <a:pt x="0" y="19008"/>
                    <a:pt x="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8205614" y="3963957"/>
              <a:ext cx="64438" cy="11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4811" y="0"/>
                  </a:moveTo>
                  <a:cubicBezTo>
                    <a:pt x="17280" y="1029"/>
                    <a:pt x="19749" y="2057"/>
                    <a:pt x="20674" y="3600"/>
                  </a:cubicBezTo>
                  <a:cubicBezTo>
                    <a:pt x="21600" y="5143"/>
                    <a:pt x="20983" y="7200"/>
                    <a:pt x="17280" y="10286"/>
                  </a:cubicBezTo>
                  <a:cubicBezTo>
                    <a:pt x="13577" y="13371"/>
                    <a:pt x="6789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8453303" y="3760834"/>
              <a:ext cx="194244" cy="330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68" fill="norm" stroke="1" extrusionOk="0">
                  <a:moveTo>
                    <a:pt x="18246" y="1050"/>
                  </a:moveTo>
                  <a:cubicBezTo>
                    <a:pt x="19076" y="559"/>
                    <a:pt x="19907" y="68"/>
                    <a:pt x="19803" y="6"/>
                  </a:cubicBezTo>
                  <a:cubicBezTo>
                    <a:pt x="19699" y="-55"/>
                    <a:pt x="18661" y="313"/>
                    <a:pt x="15649" y="1479"/>
                  </a:cubicBezTo>
                  <a:cubicBezTo>
                    <a:pt x="12638" y="2645"/>
                    <a:pt x="7653" y="4609"/>
                    <a:pt x="4746" y="5775"/>
                  </a:cubicBezTo>
                  <a:cubicBezTo>
                    <a:pt x="1838" y="6940"/>
                    <a:pt x="1007" y="7309"/>
                    <a:pt x="488" y="7800"/>
                  </a:cubicBezTo>
                  <a:cubicBezTo>
                    <a:pt x="-31" y="8290"/>
                    <a:pt x="-239" y="8904"/>
                    <a:pt x="384" y="9334"/>
                  </a:cubicBezTo>
                  <a:cubicBezTo>
                    <a:pt x="1007" y="9763"/>
                    <a:pt x="2461" y="10009"/>
                    <a:pt x="4538" y="10254"/>
                  </a:cubicBezTo>
                  <a:cubicBezTo>
                    <a:pt x="6615" y="10500"/>
                    <a:pt x="9315" y="10745"/>
                    <a:pt x="11184" y="10990"/>
                  </a:cubicBezTo>
                  <a:cubicBezTo>
                    <a:pt x="13053" y="11236"/>
                    <a:pt x="14092" y="11481"/>
                    <a:pt x="14507" y="11911"/>
                  </a:cubicBezTo>
                  <a:cubicBezTo>
                    <a:pt x="14923" y="12340"/>
                    <a:pt x="14715" y="12954"/>
                    <a:pt x="13157" y="13875"/>
                  </a:cubicBezTo>
                  <a:cubicBezTo>
                    <a:pt x="11599" y="14795"/>
                    <a:pt x="8692" y="16022"/>
                    <a:pt x="6511" y="17004"/>
                  </a:cubicBezTo>
                  <a:cubicBezTo>
                    <a:pt x="4330" y="17986"/>
                    <a:pt x="2876" y="18722"/>
                    <a:pt x="1838" y="19397"/>
                  </a:cubicBezTo>
                  <a:cubicBezTo>
                    <a:pt x="799" y="20072"/>
                    <a:pt x="176" y="20686"/>
                    <a:pt x="384" y="21054"/>
                  </a:cubicBezTo>
                  <a:cubicBezTo>
                    <a:pt x="592" y="21422"/>
                    <a:pt x="1630" y="21545"/>
                    <a:pt x="4746" y="21422"/>
                  </a:cubicBezTo>
                  <a:cubicBezTo>
                    <a:pt x="7861" y="21300"/>
                    <a:pt x="13053" y="20931"/>
                    <a:pt x="16169" y="20625"/>
                  </a:cubicBezTo>
                  <a:cubicBezTo>
                    <a:pt x="19284" y="20318"/>
                    <a:pt x="20323" y="20072"/>
                    <a:pt x="21361" y="19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8885509" y="3732695"/>
              <a:ext cx="9444" cy="15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2148"/>
                  </a:moveTo>
                  <a:cubicBezTo>
                    <a:pt x="4320" y="878"/>
                    <a:pt x="8640" y="-393"/>
                    <a:pt x="12960" y="115"/>
                  </a:cubicBezTo>
                  <a:cubicBezTo>
                    <a:pt x="17280" y="623"/>
                    <a:pt x="21600" y="2911"/>
                    <a:pt x="21600" y="6722"/>
                  </a:cubicBezTo>
                  <a:cubicBezTo>
                    <a:pt x="21600" y="10534"/>
                    <a:pt x="17280" y="15871"/>
                    <a:pt x="1296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8794857" y="3919811"/>
              <a:ext cx="198303" cy="2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5143" y="13500"/>
                    <a:pt x="10286" y="6300"/>
                    <a:pt x="13474" y="2700"/>
                  </a:cubicBezTo>
                  <a:cubicBezTo>
                    <a:pt x="16663" y="-900"/>
                    <a:pt x="17897" y="-900"/>
                    <a:pt x="18926" y="2700"/>
                  </a:cubicBezTo>
                  <a:cubicBezTo>
                    <a:pt x="19954" y="6300"/>
                    <a:pt x="20777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8882458" y="3975803"/>
              <a:ext cx="122034" cy="9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380" fill="norm" stroke="1" extrusionOk="0">
                  <a:moveTo>
                    <a:pt x="2530" y="7995"/>
                  </a:moveTo>
                  <a:cubicBezTo>
                    <a:pt x="2198" y="9924"/>
                    <a:pt x="1866" y="11853"/>
                    <a:pt x="1367" y="14360"/>
                  </a:cubicBezTo>
                  <a:cubicBezTo>
                    <a:pt x="869" y="16867"/>
                    <a:pt x="204" y="19953"/>
                    <a:pt x="38" y="20338"/>
                  </a:cubicBezTo>
                  <a:cubicBezTo>
                    <a:pt x="-128" y="20724"/>
                    <a:pt x="204" y="18410"/>
                    <a:pt x="1866" y="14553"/>
                  </a:cubicBezTo>
                  <a:cubicBezTo>
                    <a:pt x="3527" y="10695"/>
                    <a:pt x="6518" y="5295"/>
                    <a:pt x="8844" y="2403"/>
                  </a:cubicBezTo>
                  <a:cubicBezTo>
                    <a:pt x="11171" y="-490"/>
                    <a:pt x="12832" y="-876"/>
                    <a:pt x="14826" y="1824"/>
                  </a:cubicBezTo>
                  <a:cubicBezTo>
                    <a:pt x="16820" y="4524"/>
                    <a:pt x="19146" y="10310"/>
                    <a:pt x="21472" y="16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9044152" y="3757808"/>
              <a:ext cx="106431" cy="32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94" fill="norm" stroke="1" extrusionOk="0">
                  <a:moveTo>
                    <a:pt x="10055" y="144"/>
                  </a:moveTo>
                  <a:cubicBezTo>
                    <a:pt x="11917" y="19"/>
                    <a:pt x="13779" y="-106"/>
                    <a:pt x="15455" y="144"/>
                  </a:cubicBezTo>
                  <a:cubicBezTo>
                    <a:pt x="17131" y="393"/>
                    <a:pt x="18621" y="1018"/>
                    <a:pt x="19738" y="3265"/>
                  </a:cubicBezTo>
                  <a:cubicBezTo>
                    <a:pt x="20855" y="5513"/>
                    <a:pt x="21600" y="9383"/>
                    <a:pt x="20297" y="12380"/>
                  </a:cubicBezTo>
                  <a:cubicBezTo>
                    <a:pt x="18993" y="15376"/>
                    <a:pt x="15641" y="17499"/>
                    <a:pt x="11917" y="18872"/>
                  </a:cubicBezTo>
                  <a:cubicBezTo>
                    <a:pt x="8193" y="20245"/>
                    <a:pt x="4097" y="20870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8716611" y="3816646"/>
              <a:ext cx="151902" cy="29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46" fill="norm" stroke="1" extrusionOk="0">
                  <a:moveTo>
                    <a:pt x="5381" y="0"/>
                  </a:moveTo>
                  <a:cubicBezTo>
                    <a:pt x="3010" y="2369"/>
                    <a:pt x="640" y="4738"/>
                    <a:pt x="113" y="7734"/>
                  </a:cubicBezTo>
                  <a:cubicBezTo>
                    <a:pt x="-414" y="10730"/>
                    <a:pt x="903" y="14354"/>
                    <a:pt x="3932" y="16792"/>
                  </a:cubicBezTo>
                  <a:cubicBezTo>
                    <a:pt x="6962" y="19231"/>
                    <a:pt x="11703" y="20485"/>
                    <a:pt x="14864" y="21043"/>
                  </a:cubicBezTo>
                  <a:cubicBezTo>
                    <a:pt x="18025" y="21600"/>
                    <a:pt x="19606" y="21461"/>
                    <a:pt x="21186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9146135" y="3532275"/>
              <a:ext cx="164310" cy="12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2057"/>
                  </a:moveTo>
                  <a:cubicBezTo>
                    <a:pt x="993" y="1118"/>
                    <a:pt x="1986" y="179"/>
                    <a:pt x="3103" y="23"/>
                  </a:cubicBezTo>
                  <a:cubicBezTo>
                    <a:pt x="4221" y="-134"/>
                    <a:pt x="5462" y="492"/>
                    <a:pt x="6207" y="2527"/>
                  </a:cubicBezTo>
                  <a:cubicBezTo>
                    <a:pt x="6952" y="4562"/>
                    <a:pt x="7200" y="8005"/>
                    <a:pt x="6828" y="10353"/>
                  </a:cubicBezTo>
                  <a:cubicBezTo>
                    <a:pt x="6455" y="12701"/>
                    <a:pt x="5462" y="13953"/>
                    <a:pt x="4593" y="15205"/>
                  </a:cubicBezTo>
                  <a:cubicBezTo>
                    <a:pt x="3724" y="16457"/>
                    <a:pt x="2979" y="17709"/>
                    <a:pt x="3103" y="18805"/>
                  </a:cubicBezTo>
                  <a:cubicBezTo>
                    <a:pt x="3228" y="19901"/>
                    <a:pt x="4221" y="20840"/>
                    <a:pt x="7448" y="21153"/>
                  </a:cubicBezTo>
                  <a:cubicBezTo>
                    <a:pt x="10676" y="21466"/>
                    <a:pt x="16138" y="21153"/>
                    <a:pt x="21600" y="20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9368990" y="3867639"/>
              <a:ext cx="270070" cy="13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4834" y="0"/>
                  </a:moveTo>
                  <a:cubicBezTo>
                    <a:pt x="5136" y="3955"/>
                    <a:pt x="5438" y="7910"/>
                    <a:pt x="5060" y="11408"/>
                  </a:cubicBezTo>
                  <a:cubicBezTo>
                    <a:pt x="4683" y="14907"/>
                    <a:pt x="3625" y="17949"/>
                    <a:pt x="2719" y="19622"/>
                  </a:cubicBezTo>
                  <a:cubicBezTo>
                    <a:pt x="1813" y="21296"/>
                    <a:pt x="1057" y="21600"/>
                    <a:pt x="604" y="20992"/>
                  </a:cubicBezTo>
                  <a:cubicBezTo>
                    <a:pt x="151" y="20383"/>
                    <a:pt x="0" y="18862"/>
                    <a:pt x="0" y="17341"/>
                  </a:cubicBezTo>
                  <a:cubicBezTo>
                    <a:pt x="0" y="15820"/>
                    <a:pt x="151" y="14299"/>
                    <a:pt x="2417" y="12017"/>
                  </a:cubicBezTo>
                  <a:cubicBezTo>
                    <a:pt x="4683" y="9735"/>
                    <a:pt x="9063" y="6693"/>
                    <a:pt x="12613" y="5020"/>
                  </a:cubicBezTo>
                  <a:cubicBezTo>
                    <a:pt x="16162" y="3346"/>
                    <a:pt x="18881" y="3042"/>
                    <a:pt x="21600" y="2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9605065" y="3689827"/>
              <a:ext cx="147312" cy="7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5347"/>
                  </a:moveTo>
                  <a:cubicBezTo>
                    <a:pt x="831" y="3240"/>
                    <a:pt x="1662" y="1132"/>
                    <a:pt x="2769" y="342"/>
                  </a:cubicBezTo>
                  <a:cubicBezTo>
                    <a:pt x="3877" y="-448"/>
                    <a:pt x="5262" y="79"/>
                    <a:pt x="5954" y="2450"/>
                  </a:cubicBezTo>
                  <a:cubicBezTo>
                    <a:pt x="6646" y="4820"/>
                    <a:pt x="6646" y="9035"/>
                    <a:pt x="5954" y="12459"/>
                  </a:cubicBezTo>
                  <a:cubicBezTo>
                    <a:pt x="5262" y="15884"/>
                    <a:pt x="3877" y="18518"/>
                    <a:pt x="3877" y="19835"/>
                  </a:cubicBezTo>
                  <a:cubicBezTo>
                    <a:pt x="3877" y="21152"/>
                    <a:pt x="5262" y="21152"/>
                    <a:pt x="8446" y="21152"/>
                  </a:cubicBezTo>
                  <a:cubicBezTo>
                    <a:pt x="11631" y="21152"/>
                    <a:pt x="16615" y="21152"/>
                    <a:pt x="21600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9622062" y="3675002"/>
              <a:ext cx="186128" cy="53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9636" y="0"/>
                  </a:moveTo>
                  <a:cubicBezTo>
                    <a:pt x="20509" y="2757"/>
                    <a:pt x="21382" y="5515"/>
                    <a:pt x="21491" y="8157"/>
                  </a:cubicBezTo>
                  <a:cubicBezTo>
                    <a:pt x="21600" y="10800"/>
                    <a:pt x="20945" y="13328"/>
                    <a:pt x="19091" y="15319"/>
                  </a:cubicBezTo>
                  <a:cubicBezTo>
                    <a:pt x="17236" y="17311"/>
                    <a:pt x="14182" y="18766"/>
                    <a:pt x="10800" y="19723"/>
                  </a:cubicBezTo>
                  <a:cubicBezTo>
                    <a:pt x="7418" y="20681"/>
                    <a:pt x="3709" y="211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5905301" y="4731592"/>
              <a:ext cx="124648" cy="1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3273" y="6957"/>
                    <a:pt x="6545" y="-898"/>
                    <a:pt x="10145" y="84"/>
                  </a:cubicBezTo>
                  <a:cubicBezTo>
                    <a:pt x="13745" y="1066"/>
                    <a:pt x="17673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5910966" y="4836490"/>
              <a:ext cx="135981" cy="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6200494" y="4616024"/>
              <a:ext cx="231097" cy="33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92" fill="norm" stroke="1" extrusionOk="0">
                  <a:moveTo>
                    <a:pt x="3082" y="9434"/>
                  </a:moveTo>
                  <a:cubicBezTo>
                    <a:pt x="2560" y="12831"/>
                    <a:pt x="2037" y="16229"/>
                    <a:pt x="1515" y="18292"/>
                  </a:cubicBezTo>
                  <a:cubicBezTo>
                    <a:pt x="992" y="20355"/>
                    <a:pt x="470" y="21083"/>
                    <a:pt x="208" y="21083"/>
                  </a:cubicBezTo>
                  <a:cubicBezTo>
                    <a:pt x="-53" y="21083"/>
                    <a:pt x="-53" y="20355"/>
                    <a:pt x="121" y="17503"/>
                  </a:cubicBezTo>
                  <a:cubicBezTo>
                    <a:pt x="295" y="14652"/>
                    <a:pt x="644" y="9676"/>
                    <a:pt x="1253" y="6460"/>
                  </a:cubicBezTo>
                  <a:cubicBezTo>
                    <a:pt x="1863" y="3245"/>
                    <a:pt x="2734" y="1789"/>
                    <a:pt x="3605" y="939"/>
                  </a:cubicBezTo>
                  <a:cubicBezTo>
                    <a:pt x="4476" y="90"/>
                    <a:pt x="5347" y="-153"/>
                    <a:pt x="6131" y="90"/>
                  </a:cubicBezTo>
                  <a:cubicBezTo>
                    <a:pt x="6915" y="332"/>
                    <a:pt x="7612" y="1060"/>
                    <a:pt x="8570" y="3245"/>
                  </a:cubicBezTo>
                  <a:cubicBezTo>
                    <a:pt x="9528" y="5429"/>
                    <a:pt x="10747" y="9069"/>
                    <a:pt x="11792" y="12225"/>
                  </a:cubicBezTo>
                  <a:cubicBezTo>
                    <a:pt x="12837" y="15380"/>
                    <a:pt x="13708" y="18049"/>
                    <a:pt x="14492" y="19566"/>
                  </a:cubicBezTo>
                  <a:cubicBezTo>
                    <a:pt x="15276" y="21083"/>
                    <a:pt x="15973" y="21447"/>
                    <a:pt x="16583" y="21386"/>
                  </a:cubicBezTo>
                  <a:cubicBezTo>
                    <a:pt x="17192" y="21326"/>
                    <a:pt x="17715" y="20840"/>
                    <a:pt x="18586" y="18777"/>
                  </a:cubicBezTo>
                  <a:cubicBezTo>
                    <a:pt x="19457" y="16714"/>
                    <a:pt x="20676" y="13074"/>
                    <a:pt x="21112" y="10283"/>
                  </a:cubicBezTo>
                  <a:cubicBezTo>
                    <a:pt x="21547" y="7492"/>
                    <a:pt x="21199" y="5550"/>
                    <a:pt x="20850" y="3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6451810" y="4794810"/>
              <a:ext cx="63319" cy="12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0793" fill="norm" stroke="1" extrusionOk="0">
                  <a:moveTo>
                    <a:pt x="15816" y="330"/>
                  </a:moveTo>
                  <a:cubicBezTo>
                    <a:pt x="12730" y="22"/>
                    <a:pt x="9644" y="-287"/>
                    <a:pt x="7176" y="484"/>
                  </a:cubicBezTo>
                  <a:cubicBezTo>
                    <a:pt x="4707" y="1256"/>
                    <a:pt x="2856" y="3107"/>
                    <a:pt x="1621" y="5730"/>
                  </a:cubicBezTo>
                  <a:cubicBezTo>
                    <a:pt x="387" y="8353"/>
                    <a:pt x="-230" y="11747"/>
                    <a:pt x="79" y="14370"/>
                  </a:cubicBezTo>
                  <a:cubicBezTo>
                    <a:pt x="387" y="16993"/>
                    <a:pt x="1621" y="18844"/>
                    <a:pt x="3781" y="19924"/>
                  </a:cubicBezTo>
                  <a:cubicBezTo>
                    <a:pt x="5941" y="21004"/>
                    <a:pt x="9027" y="21313"/>
                    <a:pt x="12421" y="19462"/>
                  </a:cubicBezTo>
                  <a:cubicBezTo>
                    <a:pt x="15816" y="17610"/>
                    <a:pt x="19519" y="13599"/>
                    <a:pt x="20444" y="10822"/>
                  </a:cubicBezTo>
                  <a:cubicBezTo>
                    <a:pt x="21370" y="8044"/>
                    <a:pt x="19519" y="6502"/>
                    <a:pt x="17667" y="4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6534204" y="4768500"/>
              <a:ext cx="135980" cy="15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5532"/>
                  </a:moveTo>
                  <a:cubicBezTo>
                    <a:pt x="900" y="4478"/>
                    <a:pt x="1800" y="3424"/>
                    <a:pt x="3750" y="3161"/>
                  </a:cubicBezTo>
                  <a:cubicBezTo>
                    <a:pt x="5700" y="2898"/>
                    <a:pt x="8700" y="3424"/>
                    <a:pt x="10950" y="6058"/>
                  </a:cubicBezTo>
                  <a:cubicBezTo>
                    <a:pt x="13200" y="8693"/>
                    <a:pt x="14700" y="13434"/>
                    <a:pt x="15150" y="16463"/>
                  </a:cubicBezTo>
                  <a:cubicBezTo>
                    <a:pt x="15600" y="19493"/>
                    <a:pt x="15000" y="20810"/>
                    <a:pt x="13950" y="21205"/>
                  </a:cubicBezTo>
                  <a:cubicBezTo>
                    <a:pt x="12900" y="21600"/>
                    <a:pt x="11400" y="21073"/>
                    <a:pt x="10650" y="18834"/>
                  </a:cubicBezTo>
                  <a:cubicBezTo>
                    <a:pt x="9900" y="16595"/>
                    <a:pt x="9900" y="12644"/>
                    <a:pt x="11850" y="9219"/>
                  </a:cubicBezTo>
                  <a:cubicBezTo>
                    <a:pt x="13800" y="5795"/>
                    <a:pt x="17700" y="28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6930574" y="4592860"/>
              <a:ext cx="181542" cy="44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12720" y="0"/>
                  </a:moveTo>
                  <a:cubicBezTo>
                    <a:pt x="11607" y="0"/>
                    <a:pt x="10494" y="0"/>
                    <a:pt x="8935" y="692"/>
                  </a:cubicBezTo>
                  <a:cubicBezTo>
                    <a:pt x="7376" y="1385"/>
                    <a:pt x="5372" y="2769"/>
                    <a:pt x="3591" y="4569"/>
                  </a:cubicBezTo>
                  <a:cubicBezTo>
                    <a:pt x="1809" y="6369"/>
                    <a:pt x="250" y="8585"/>
                    <a:pt x="28" y="10938"/>
                  </a:cubicBezTo>
                  <a:cubicBezTo>
                    <a:pt x="-195" y="13292"/>
                    <a:pt x="918" y="15785"/>
                    <a:pt x="3368" y="17585"/>
                  </a:cubicBezTo>
                  <a:cubicBezTo>
                    <a:pt x="5817" y="19385"/>
                    <a:pt x="9603" y="20492"/>
                    <a:pt x="12832" y="21046"/>
                  </a:cubicBezTo>
                  <a:cubicBezTo>
                    <a:pt x="16061" y="21600"/>
                    <a:pt x="18733" y="21600"/>
                    <a:pt x="214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7117782" y="4705936"/>
              <a:ext cx="237964" cy="28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21475"/>
                  </a:moveTo>
                  <a:cubicBezTo>
                    <a:pt x="686" y="20045"/>
                    <a:pt x="1371" y="18614"/>
                    <a:pt x="2400" y="15968"/>
                  </a:cubicBezTo>
                  <a:cubicBezTo>
                    <a:pt x="3429" y="13321"/>
                    <a:pt x="4800" y="9459"/>
                    <a:pt x="5743" y="6813"/>
                  </a:cubicBezTo>
                  <a:cubicBezTo>
                    <a:pt x="6686" y="4166"/>
                    <a:pt x="7200" y="2736"/>
                    <a:pt x="7457" y="1663"/>
                  </a:cubicBezTo>
                  <a:cubicBezTo>
                    <a:pt x="7714" y="590"/>
                    <a:pt x="7714" y="-125"/>
                    <a:pt x="7286" y="18"/>
                  </a:cubicBezTo>
                  <a:cubicBezTo>
                    <a:pt x="6857" y="161"/>
                    <a:pt x="6000" y="1162"/>
                    <a:pt x="5314" y="3594"/>
                  </a:cubicBezTo>
                  <a:cubicBezTo>
                    <a:pt x="4629" y="6026"/>
                    <a:pt x="4114" y="9888"/>
                    <a:pt x="3943" y="12249"/>
                  </a:cubicBezTo>
                  <a:cubicBezTo>
                    <a:pt x="3771" y="14609"/>
                    <a:pt x="3943" y="15467"/>
                    <a:pt x="4200" y="16254"/>
                  </a:cubicBezTo>
                  <a:cubicBezTo>
                    <a:pt x="4457" y="17041"/>
                    <a:pt x="4800" y="17756"/>
                    <a:pt x="5400" y="18185"/>
                  </a:cubicBezTo>
                  <a:cubicBezTo>
                    <a:pt x="6000" y="18614"/>
                    <a:pt x="6857" y="18757"/>
                    <a:pt x="8314" y="17970"/>
                  </a:cubicBezTo>
                  <a:cubicBezTo>
                    <a:pt x="9771" y="17184"/>
                    <a:pt x="11829" y="15467"/>
                    <a:pt x="13543" y="13035"/>
                  </a:cubicBezTo>
                  <a:cubicBezTo>
                    <a:pt x="15257" y="10604"/>
                    <a:pt x="16629" y="7456"/>
                    <a:pt x="17314" y="5454"/>
                  </a:cubicBezTo>
                  <a:cubicBezTo>
                    <a:pt x="18000" y="3451"/>
                    <a:pt x="18000" y="2593"/>
                    <a:pt x="17743" y="2736"/>
                  </a:cubicBezTo>
                  <a:cubicBezTo>
                    <a:pt x="17486" y="2879"/>
                    <a:pt x="16971" y="4023"/>
                    <a:pt x="16800" y="6241"/>
                  </a:cubicBezTo>
                  <a:cubicBezTo>
                    <a:pt x="16629" y="8458"/>
                    <a:pt x="16800" y="11748"/>
                    <a:pt x="17657" y="14037"/>
                  </a:cubicBezTo>
                  <a:cubicBezTo>
                    <a:pt x="18514" y="16325"/>
                    <a:pt x="20057" y="17613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7395405" y="4876150"/>
              <a:ext cx="118983" cy="12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927"/>
                    <a:pt x="8229" y="7855"/>
                    <a:pt x="11829" y="11455"/>
                  </a:cubicBezTo>
                  <a:cubicBezTo>
                    <a:pt x="15429" y="15055"/>
                    <a:pt x="18514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7406737" y="4876150"/>
              <a:ext cx="130314" cy="16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8" y="4800"/>
                    <a:pt x="10957" y="9600"/>
                    <a:pt x="7357" y="13200"/>
                  </a:cubicBezTo>
                  <a:cubicBezTo>
                    <a:pt x="3757" y="16800"/>
                    <a:pt x="1878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6891150" y="4173591"/>
              <a:ext cx="16998" cy="7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6896815" y="4139597"/>
              <a:ext cx="5667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6925145" y="4162260"/>
              <a:ext cx="96319" cy="2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6936476" y="4235915"/>
              <a:ext cx="96320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7095118" y="4150928"/>
              <a:ext cx="28330" cy="16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10"/>
                    <a:pt x="7200" y="11421"/>
                    <a:pt x="3600" y="15021"/>
                  </a:cubicBezTo>
                  <a:cubicBezTo>
                    <a:pt x="0" y="18621"/>
                    <a:pt x="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6967380" y="3547441"/>
              <a:ext cx="82413" cy="12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48" fill="norm" stroke="1" extrusionOk="0">
                  <a:moveTo>
                    <a:pt x="803" y="8488"/>
                  </a:moveTo>
                  <a:cubicBezTo>
                    <a:pt x="803" y="10149"/>
                    <a:pt x="803" y="11811"/>
                    <a:pt x="557" y="11811"/>
                  </a:cubicBezTo>
                  <a:cubicBezTo>
                    <a:pt x="312" y="11811"/>
                    <a:pt x="-179" y="10149"/>
                    <a:pt x="66" y="8322"/>
                  </a:cubicBezTo>
                  <a:cubicBezTo>
                    <a:pt x="312" y="6494"/>
                    <a:pt x="1294" y="4500"/>
                    <a:pt x="2766" y="2839"/>
                  </a:cubicBezTo>
                  <a:cubicBezTo>
                    <a:pt x="4239" y="1177"/>
                    <a:pt x="6203" y="-152"/>
                    <a:pt x="9148" y="14"/>
                  </a:cubicBezTo>
                  <a:cubicBezTo>
                    <a:pt x="12094" y="180"/>
                    <a:pt x="16021" y="1842"/>
                    <a:pt x="18230" y="5663"/>
                  </a:cubicBezTo>
                  <a:cubicBezTo>
                    <a:pt x="20439" y="9485"/>
                    <a:pt x="20930" y="15466"/>
                    <a:pt x="21421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8454909" y="4264244"/>
              <a:ext cx="5667" cy="4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8449243" y="4207586"/>
              <a:ext cx="16998" cy="1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8494570" y="4263742"/>
              <a:ext cx="56658" cy="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600" y="2735"/>
                    <a:pt x="7200" y="-1585"/>
                    <a:pt x="10800" y="575"/>
                  </a:cubicBezTo>
                  <a:cubicBezTo>
                    <a:pt x="14400" y="2735"/>
                    <a:pt x="180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8494570" y="4332234"/>
              <a:ext cx="84987" cy="1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8641880" y="4258578"/>
              <a:ext cx="5667" cy="8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8530452" y="3609766"/>
              <a:ext cx="77434" cy="9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1054" y="11632"/>
                  </a:moveTo>
                  <a:cubicBezTo>
                    <a:pt x="527" y="13670"/>
                    <a:pt x="0" y="15707"/>
                    <a:pt x="0" y="15707"/>
                  </a:cubicBezTo>
                  <a:cubicBezTo>
                    <a:pt x="0" y="15707"/>
                    <a:pt x="527" y="13670"/>
                    <a:pt x="1317" y="11224"/>
                  </a:cubicBezTo>
                  <a:cubicBezTo>
                    <a:pt x="2107" y="8779"/>
                    <a:pt x="3161" y="5926"/>
                    <a:pt x="4478" y="3685"/>
                  </a:cubicBezTo>
                  <a:cubicBezTo>
                    <a:pt x="5795" y="1443"/>
                    <a:pt x="7376" y="-187"/>
                    <a:pt x="10273" y="17"/>
                  </a:cubicBezTo>
                  <a:cubicBezTo>
                    <a:pt x="13171" y="221"/>
                    <a:pt x="17385" y="2258"/>
                    <a:pt x="19493" y="6130"/>
                  </a:cubicBezTo>
                  <a:cubicBezTo>
                    <a:pt x="21600" y="10002"/>
                    <a:pt x="21600" y="15707"/>
                    <a:pt x="216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7724021" y="4955471"/>
              <a:ext cx="45327" cy="7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7823954" y="4802495"/>
              <a:ext cx="285342" cy="15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40" fill="norm" stroke="1" extrusionOk="0">
                  <a:moveTo>
                    <a:pt x="8681" y="753"/>
                  </a:moveTo>
                  <a:cubicBezTo>
                    <a:pt x="7544" y="6530"/>
                    <a:pt x="6407" y="12307"/>
                    <a:pt x="5554" y="15698"/>
                  </a:cubicBezTo>
                  <a:cubicBezTo>
                    <a:pt x="4702" y="19088"/>
                    <a:pt x="4133" y="20093"/>
                    <a:pt x="3494" y="20721"/>
                  </a:cubicBezTo>
                  <a:cubicBezTo>
                    <a:pt x="2854" y="21349"/>
                    <a:pt x="2144" y="21600"/>
                    <a:pt x="1504" y="20344"/>
                  </a:cubicBezTo>
                  <a:cubicBezTo>
                    <a:pt x="865" y="19088"/>
                    <a:pt x="296" y="16326"/>
                    <a:pt x="83" y="13563"/>
                  </a:cubicBezTo>
                  <a:cubicBezTo>
                    <a:pt x="-130" y="10800"/>
                    <a:pt x="12" y="8037"/>
                    <a:pt x="1149" y="5902"/>
                  </a:cubicBezTo>
                  <a:cubicBezTo>
                    <a:pt x="2286" y="3767"/>
                    <a:pt x="4417" y="2260"/>
                    <a:pt x="7970" y="1381"/>
                  </a:cubicBezTo>
                  <a:cubicBezTo>
                    <a:pt x="11523" y="502"/>
                    <a:pt x="16496" y="251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8063969" y="4629460"/>
              <a:ext cx="152978" cy="113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6948"/>
                  </a:moveTo>
                  <a:cubicBezTo>
                    <a:pt x="0" y="4823"/>
                    <a:pt x="0" y="2699"/>
                    <a:pt x="667" y="1459"/>
                  </a:cubicBezTo>
                  <a:cubicBezTo>
                    <a:pt x="1333" y="220"/>
                    <a:pt x="2667" y="-134"/>
                    <a:pt x="4667" y="43"/>
                  </a:cubicBezTo>
                  <a:cubicBezTo>
                    <a:pt x="6667" y="220"/>
                    <a:pt x="9333" y="928"/>
                    <a:pt x="11067" y="2876"/>
                  </a:cubicBezTo>
                  <a:cubicBezTo>
                    <a:pt x="12800" y="4823"/>
                    <a:pt x="13600" y="8010"/>
                    <a:pt x="12933" y="10843"/>
                  </a:cubicBezTo>
                  <a:cubicBezTo>
                    <a:pt x="12267" y="13676"/>
                    <a:pt x="10133" y="16155"/>
                    <a:pt x="8000" y="17925"/>
                  </a:cubicBezTo>
                  <a:cubicBezTo>
                    <a:pt x="5867" y="19696"/>
                    <a:pt x="3733" y="20758"/>
                    <a:pt x="3467" y="21112"/>
                  </a:cubicBezTo>
                  <a:cubicBezTo>
                    <a:pt x="3200" y="21466"/>
                    <a:pt x="4800" y="21112"/>
                    <a:pt x="8133" y="20935"/>
                  </a:cubicBezTo>
                  <a:cubicBezTo>
                    <a:pt x="11467" y="20758"/>
                    <a:pt x="16533" y="20758"/>
                    <a:pt x="21600" y="20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8154621" y="4694845"/>
              <a:ext cx="147313" cy="32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2731"/>
                    <a:pt x="16061" y="5462"/>
                    <a:pt x="12600" y="8628"/>
                  </a:cubicBezTo>
                  <a:cubicBezTo>
                    <a:pt x="9138" y="11793"/>
                    <a:pt x="4985" y="15393"/>
                    <a:pt x="2769" y="17628"/>
                  </a:cubicBezTo>
                  <a:cubicBezTo>
                    <a:pt x="554" y="19862"/>
                    <a:pt x="277" y="207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8246309" y="4911690"/>
              <a:ext cx="140611" cy="12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186" fill="norm" stroke="1" extrusionOk="0">
                  <a:moveTo>
                    <a:pt x="1570" y="3605"/>
                  </a:moveTo>
                  <a:cubicBezTo>
                    <a:pt x="1858" y="8118"/>
                    <a:pt x="2146" y="12631"/>
                    <a:pt x="1858" y="15855"/>
                  </a:cubicBezTo>
                  <a:cubicBezTo>
                    <a:pt x="1570" y="19079"/>
                    <a:pt x="706" y="21014"/>
                    <a:pt x="274" y="21175"/>
                  </a:cubicBezTo>
                  <a:cubicBezTo>
                    <a:pt x="-158" y="21336"/>
                    <a:pt x="-158" y="19724"/>
                    <a:pt x="850" y="16178"/>
                  </a:cubicBezTo>
                  <a:cubicBezTo>
                    <a:pt x="1858" y="12631"/>
                    <a:pt x="3874" y="7151"/>
                    <a:pt x="5458" y="3927"/>
                  </a:cubicBezTo>
                  <a:cubicBezTo>
                    <a:pt x="7042" y="703"/>
                    <a:pt x="8194" y="-264"/>
                    <a:pt x="10354" y="58"/>
                  </a:cubicBezTo>
                  <a:cubicBezTo>
                    <a:pt x="12514" y="381"/>
                    <a:pt x="15682" y="1993"/>
                    <a:pt x="17698" y="5055"/>
                  </a:cubicBezTo>
                  <a:cubicBezTo>
                    <a:pt x="19714" y="8118"/>
                    <a:pt x="20578" y="12631"/>
                    <a:pt x="21442" y="17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8460575" y="4711842"/>
              <a:ext cx="120899" cy="39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0" y="0"/>
                  </a:moveTo>
                  <a:cubicBezTo>
                    <a:pt x="3273" y="0"/>
                    <a:pt x="6545" y="0"/>
                    <a:pt x="10145" y="771"/>
                  </a:cubicBezTo>
                  <a:cubicBezTo>
                    <a:pt x="13745" y="1543"/>
                    <a:pt x="17673" y="3086"/>
                    <a:pt x="19636" y="5451"/>
                  </a:cubicBezTo>
                  <a:cubicBezTo>
                    <a:pt x="21600" y="7817"/>
                    <a:pt x="21600" y="11006"/>
                    <a:pt x="18000" y="13834"/>
                  </a:cubicBezTo>
                  <a:cubicBezTo>
                    <a:pt x="14400" y="16663"/>
                    <a:pt x="7200" y="191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6733829" y="5182103"/>
              <a:ext cx="1715415" cy="18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622" y="4050"/>
                  </a:moveTo>
                  <a:cubicBezTo>
                    <a:pt x="1930" y="3600"/>
                    <a:pt x="2239" y="3150"/>
                    <a:pt x="2880" y="2813"/>
                  </a:cubicBezTo>
                  <a:cubicBezTo>
                    <a:pt x="3520" y="2475"/>
                    <a:pt x="4494" y="2250"/>
                    <a:pt x="5479" y="2138"/>
                  </a:cubicBezTo>
                  <a:cubicBezTo>
                    <a:pt x="6464" y="2025"/>
                    <a:pt x="7461" y="2025"/>
                    <a:pt x="8398" y="2138"/>
                  </a:cubicBezTo>
                  <a:cubicBezTo>
                    <a:pt x="9336" y="2250"/>
                    <a:pt x="10214" y="2475"/>
                    <a:pt x="11080" y="2700"/>
                  </a:cubicBezTo>
                  <a:cubicBezTo>
                    <a:pt x="11947" y="2925"/>
                    <a:pt x="12801" y="3150"/>
                    <a:pt x="13644" y="3600"/>
                  </a:cubicBezTo>
                  <a:cubicBezTo>
                    <a:pt x="14487" y="4050"/>
                    <a:pt x="15317" y="4725"/>
                    <a:pt x="16219" y="5513"/>
                  </a:cubicBezTo>
                  <a:cubicBezTo>
                    <a:pt x="17121" y="6300"/>
                    <a:pt x="18095" y="7200"/>
                    <a:pt x="18688" y="7762"/>
                  </a:cubicBezTo>
                  <a:cubicBezTo>
                    <a:pt x="19281" y="8325"/>
                    <a:pt x="19495" y="8550"/>
                    <a:pt x="19685" y="8887"/>
                  </a:cubicBezTo>
                  <a:cubicBezTo>
                    <a:pt x="19875" y="9225"/>
                    <a:pt x="20041" y="9675"/>
                    <a:pt x="20053" y="9900"/>
                  </a:cubicBezTo>
                  <a:cubicBezTo>
                    <a:pt x="20065" y="10125"/>
                    <a:pt x="19922" y="10125"/>
                    <a:pt x="19412" y="9900"/>
                  </a:cubicBezTo>
                  <a:cubicBezTo>
                    <a:pt x="18902" y="9675"/>
                    <a:pt x="18023" y="9225"/>
                    <a:pt x="17181" y="8550"/>
                  </a:cubicBezTo>
                  <a:cubicBezTo>
                    <a:pt x="16338" y="7875"/>
                    <a:pt x="15531" y="6975"/>
                    <a:pt x="14617" y="5962"/>
                  </a:cubicBezTo>
                  <a:cubicBezTo>
                    <a:pt x="13703" y="4950"/>
                    <a:pt x="12683" y="3825"/>
                    <a:pt x="11769" y="3038"/>
                  </a:cubicBezTo>
                  <a:cubicBezTo>
                    <a:pt x="10855" y="2250"/>
                    <a:pt x="10048" y="1800"/>
                    <a:pt x="9146" y="1350"/>
                  </a:cubicBezTo>
                  <a:cubicBezTo>
                    <a:pt x="8244" y="900"/>
                    <a:pt x="7247" y="450"/>
                    <a:pt x="6238" y="225"/>
                  </a:cubicBezTo>
                  <a:cubicBezTo>
                    <a:pt x="5229" y="0"/>
                    <a:pt x="4209" y="0"/>
                    <a:pt x="3532" y="0"/>
                  </a:cubicBezTo>
                  <a:cubicBezTo>
                    <a:pt x="2856" y="0"/>
                    <a:pt x="2524" y="0"/>
                    <a:pt x="2262" y="0"/>
                  </a:cubicBezTo>
                  <a:cubicBezTo>
                    <a:pt x="2001" y="0"/>
                    <a:pt x="1811" y="0"/>
                    <a:pt x="1811" y="0"/>
                  </a:cubicBezTo>
                  <a:cubicBezTo>
                    <a:pt x="1811" y="0"/>
                    <a:pt x="2001" y="0"/>
                    <a:pt x="2476" y="113"/>
                  </a:cubicBezTo>
                  <a:cubicBezTo>
                    <a:pt x="2951" y="225"/>
                    <a:pt x="3710" y="450"/>
                    <a:pt x="4600" y="788"/>
                  </a:cubicBezTo>
                  <a:cubicBezTo>
                    <a:pt x="5491" y="1125"/>
                    <a:pt x="6511" y="1575"/>
                    <a:pt x="7484" y="2025"/>
                  </a:cubicBezTo>
                  <a:cubicBezTo>
                    <a:pt x="8458" y="2475"/>
                    <a:pt x="9383" y="2925"/>
                    <a:pt x="10309" y="3375"/>
                  </a:cubicBezTo>
                  <a:cubicBezTo>
                    <a:pt x="11235" y="3825"/>
                    <a:pt x="12160" y="4275"/>
                    <a:pt x="13074" y="4838"/>
                  </a:cubicBezTo>
                  <a:cubicBezTo>
                    <a:pt x="13988" y="5400"/>
                    <a:pt x="14890" y="6075"/>
                    <a:pt x="15816" y="6750"/>
                  </a:cubicBezTo>
                  <a:cubicBezTo>
                    <a:pt x="16742" y="7425"/>
                    <a:pt x="17691" y="8100"/>
                    <a:pt x="18451" y="8775"/>
                  </a:cubicBezTo>
                  <a:cubicBezTo>
                    <a:pt x="19210" y="9450"/>
                    <a:pt x="19780" y="10125"/>
                    <a:pt x="20160" y="10687"/>
                  </a:cubicBezTo>
                  <a:cubicBezTo>
                    <a:pt x="20539" y="11250"/>
                    <a:pt x="20729" y="11700"/>
                    <a:pt x="20741" y="11925"/>
                  </a:cubicBezTo>
                  <a:cubicBezTo>
                    <a:pt x="20753" y="12150"/>
                    <a:pt x="20587" y="12150"/>
                    <a:pt x="20065" y="11812"/>
                  </a:cubicBezTo>
                  <a:cubicBezTo>
                    <a:pt x="19542" y="11475"/>
                    <a:pt x="18664" y="10800"/>
                    <a:pt x="17750" y="10125"/>
                  </a:cubicBezTo>
                  <a:cubicBezTo>
                    <a:pt x="16836" y="9450"/>
                    <a:pt x="15887" y="8775"/>
                    <a:pt x="14961" y="8212"/>
                  </a:cubicBezTo>
                  <a:cubicBezTo>
                    <a:pt x="14036" y="7650"/>
                    <a:pt x="13134" y="7200"/>
                    <a:pt x="12255" y="6638"/>
                  </a:cubicBezTo>
                  <a:cubicBezTo>
                    <a:pt x="11377" y="6075"/>
                    <a:pt x="10523" y="5400"/>
                    <a:pt x="9692" y="4950"/>
                  </a:cubicBezTo>
                  <a:cubicBezTo>
                    <a:pt x="8861" y="4500"/>
                    <a:pt x="8054" y="4275"/>
                    <a:pt x="7152" y="4163"/>
                  </a:cubicBezTo>
                  <a:cubicBezTo>
                    <a:pt x="6250" y="4050"/>
                    <a:pt x="5253" y="4050"/>
                    <a:pt x="4280" y="4050"/>
                  </a:cubicBezTo>
                  <a:cubicBezTo>
                    <a:pt x="3307" y="4050"/>
                    <a:pt x="2357" y="4050"/>
                    <a:pt x="1716" y="4050"/>
                  </a:cubicBezTo>
                  <a:cubicBezTo>
                    <a:pt x="1076" y="4050"/>
                    <a:pt x="743" y="4050"/>
                    <a:pt x="518" y="4050"/>
                  </a:cubicBezTo>
                  <a:cubicBezTo>
                    <a:pt x="292" y="4050"/>
                    <a:pt x="174" y="4050"/>
                    <a:pt x="565" y="3937"/>
                  </a:cubicBezTo>
                  <a:cubicBezTo>
                    <a:pt x="957" y="3825"/>
                    <a:pt x="1859" y="3600"/>
                    <a:pt x="2820" y="3488"/>
                  </a:cubicBezTo>
                  <a:cubicBezTo>
                    <a:pt x="3782" y="3375"/>
                    <a:pt x="4802" y="3375"/>
                    <a:pt x="5752" y="3375"/>
                  </a:cubicBezTo>
                  <a:cubicBezTo>
                    <a:pt x="6701" y="3375"/>
                    <a:pt x="7579" y="3375"/>
                    <a:pt x="8422" y="3713"/>
                  </a:cubicBezTo>
                  <a:cubicBezTo>
                    <a:pt x="9265" y="4050"/>
                    <a:pt x="10072" y="4725"/>
                    <a:pt x="10879" y="5288"/>
                  </a:cubicBezTo>
                  <a:cubicBezTo>
                    <a:pt x="11686" y="5850"/>
                    <a:pt x="12493" y="6300"/>
                    <a:pt x="13407" y="6863"/>
                  </a:cubicBezTo>
                  <a:cubicBezTo>
                    <a:pt x="14320" y="7425"/>
                    <a:pt x="15341" y="8100"/>
                    <a:pt x="16326" y="8887"/>
                  </a:cubicBezTo>
                  <a:cubicBezTo>
                    <a:pt x="17311" y="9675"/>
                    <a:pt x="18261" y="10575"/>
                    <a:pt x="18890" y="11363"/>
                  </a:cubicBezTo>
                  <a:cubicBezTo>
                    <a:pt x="19519" y="12150"/>
                    <a:pt x="19827" y="12825"/>
                    <a:pt x="20053" y="13275"/>
                  </a:cubicBezTo>
                  <a:cubicBezTo>
                    <a:pt x="20278" y="13725"/>
                    <a:pt x="20421" y="13950"/>
                    <a:pt x="20397" y="14175"/>
                  </a:cubicBezTo>
                  <a:cubicBezTo>
                    <a:pt x="20373" y="14400"/>
                    <a:pt x="20183" y="14625"/>
                    <a:pt x="19637" y="14287"/>
                  </a:cubicBezTo>
                  <a:cubicBezTo>
                    <a:pt x="19091" y="13950"/>
                    <a:pt x="18189" y="13050"/>
                    <a:pt x="17371" y="12150"/>
                  </a:cubicBezTo>
                  <a:cubicBezTo>
                    <a:pt x="16552" y="11250"/>
                    <a:pt x="15816" y="10350"/>
                    <a:pt x="15009" y="9450"/>
                  </a:cubicBezTo>
                  <a:cubicBezTo>
                    <a:pt x="14202" y="8550"/>
                    <a:pt x="13324" y="7650"/>
                    <a:pt x="12410" y="6750"/>
                  </a:cubicBezTo>
                  <a:cubicBezTo>
                    <a:pt x="11496" y="5850"/>
                    <a:pt x="10546" y="4950"/>
                    <a:pt x="9633" y="4163"/>
                  </a:cubicBezTo>
                  <a:cubicBezTo>
                    <a:pt x="8719" y="3375"/>
                    <a:pt x="7840" y="2700"/>
                    <a:pt x="6986" y="2250"/>
                  </a:cubicBezTo>
                  <a:cubicBezTo>
                    <a:pt x="6131" y="1800"/>
                    <a:pt x="5301" y="1575"/>
                    <a:pt x="4411" y="1350"/>
                  </a:cubicBezTo>
                  <a:cubicBezTo>
                    <a:pt x="3520" y="1125"/>
                    <a:pt x="2571" y="900"/>
                    <a:pt x="1942" y="788"/>
                  </a:cubicBezTo>
                  <a:cubicBezTo>
                    <a:pt x="1313" y="675"/>
                    <a:pt x="1004" y="675"/>
                    <a:pt x="767" y="675"/>
                  </a:cubicBezTo>
                  <a:cubicBezTo>
                    <a:pt x="530" y="675"/>
                    <a:pt x="364" y="675"/>
                    <a:pt x="364" y="788"/>
                  </a:cubicBezTo>
                  <a:cubicBezTo>
                    <a:pt x="364" y="900"/>
                    <a:pt x="530" y="1125"/>
                    <a:pt x="1111" y="1575"/>
                  </a:cubicBezTo>
                  <a:cubicBezTo>
                    <a:pt x="1693" y="2025"/>
                    <a:pt x="2690" y="2700"/>
                    <a:pt x="3698" y="3263"/>
                  </a:cubicBezTo>
                  <a:cubicBezTo>
                    <a:pt x="4707" y="3825"/>
                    <a:pt x="5728" y="4275"/>
                    <a:pt x="6677" y="4725"/>
                  </a:cubicBezTo>
                  <a:cubicBezTo>
                    <a:pt x="7627" y="5175"/>
                    <a:pt x="8505" y="5625"/>
                    <a:pt x="9371" y="6188"/>
                  </a:cubicBezTo>
                  <a:cubicBezTo>
                    <a:pt x="10238" y="6750"/>
                    <a:pt x="11092" y="7425"/>
                    <a:pt x="11923" y="8100"/>
                  </a:cubicBezTo>
                  <a:cubicBezTo>
                    <a:pt x="12754" y="8775"/>
                    <a:pt x="13561" y="9450"/>
                    <a:pt x="14439" y="10125"/>
                  </a:cubicBezTo>
                  <a:cubicBezTo>
                    <a:pt x="15317" y="10800"/>
                    <a:pt x="16267" y="11475"/>
                    <a:pt x="17133" y="12262"/>
                  </a:cubicBezTo>
                  <a:cubicBezTo>
                    <a:pt x="18000" y="13050"/>
                    <a:pt x="18783" y="13950"/>
                    <a:pt x="18735" y="13837"/>
                  </a:cubicBezTo>
                  <a:cubicBezTo>
                    <a:pt x="18688" y="13725"/>
                    <a:pt x="17810" y="12600"/>
                    <a:pt x="16884" y="11587"/>
                  </a:cubicBezTo>
                  <a:cubicBezTo>
                    <a:pt x="15958" y="10575"/>
                    <a:pt x="14985" y="9675"/>
                    <a:pt x="14012" y="8887"/>
                  </a:cubicBezTo>
                  <a:cubicBezTo>
                    <a:pt x="13039" y="8100"/>
                    <a:pt x="12065" y="7425"/>
                    <a:pt x="11080" y="6863"/>
                  </a:cubicBezTo>
                  <a:cubicBezTo>
                    <a:pt x="10095" y="6300"/>
                    <a:pt x="9098" y="5850"/>
                    <a:pt x="8149" y="5513"/>
                  </a:cubicBezTo>
                  <a:cubicBezTo>
                    <a:pt x="7200" y="5175"/>
                    <a:pt x="6298" y="4950"/>
                    <a:pt x="5336" y="4950"/>
                  </a:cubicBezTo>
                  <a:cubicBezTo>
                    <a:pt x="4375" y="4950"/>
                    <a:pt x="3354" y="5175"/>
                    <a:pt x="2512" y="5625"/>
                  </a:cubicBezTo>
                  <a:cubicBezTo>
                    <a:pt x="1669" y="6075"/>
                    <a:pt x="1004" y="6750"/>
                    <a:pt x="577" y="7313"/>
                  </a:cubicBezTo>
                  <a:cubicBezTo>
                    <a:pt x="150" y="7875"/>
                    <a:pt x="-40" y="8325"/>
                    <a:pt x="7" y="8775"/>
                  </a:cubicBezTo>
                  <a:cubicBezTo>
                    <a:pt x="55" y="9225"/>
                    <a:pt x="340" y="9675"/>
                    <a:pt x="862" y="10012"/>
                  </a:cubicBezTo>
                  <a:cubicBezTo>
                    <a:pt x="1384" y="10350"/>
                    <a:pt x="2144" y="10575"/>
                    <a:pt x="2963" y="10687"/>
                  </a:cubicBezTo>
                  <a:cubicBezTo>
                    <a:pt x="3782" y="10800"/>
                    <a:pt x="4660" y="10800"/>
                    <a:pt x="5479" y="10800"/>
                  </a:cubicBezTo>
                  <a:cubicBezTo>
                    <a:pt x="6298" y="10800"/>
                    <a:pt x="7057" y="10800"/>
                    <a:pt x="7852" y="10800"/>
                  </a:cubicBezTo>
                  <a:cubicBezTo>
                    <a:pt x="8647" y="10800"/>
                    <a:pt x="9478" y="10800"/>
                    <a:pt x="10309" y="10912"/>
                  </a:cubicBezTo>
                  <a:cubicBezTo>
                    <a:pt x="11140" y="11025"/>
                    <a:pt x="11971" y="11250"/>
                    <a:pt x="12837" y="11700"/>
                  </a:cubicBezTo>
                  <a:cubicBezTo>
                    <a:pt x="13703" y="12150"/>
                    <a:pt x="14605" y="12825"/>
                    <a:pt x="15578" y="13613"/>
                  </a:cubicBezTo>
                  <a:cubicBezTo>
                    <a:pt x="16552" y="14400"/>
                    <a:pt x="17596" y="15300"/>
                    <a:pt x="18534" y="16200"/>
                  </a:cubicBezTo>
                  <a:cubicBezTo>
                    <a:pt x="19471" y="17100"/>
                    <a:pt x="20302" y="18000"/>
                    <a:pt x="20789" y="18900"/>
                  </a:cubicBezTo>
                  <a:cubicBezTo>
                    <a:pt x="21275" y="19800"/>
                    <a:pt x="21418" y="20700"/>
                    <a:pt x="215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3" name="Drawing"/>
          <p:cNvGrpSpPr/>
          <p:nvPr/>
        </p:nvGrpSpPr>
        <p:grpSpPr>
          <a:xfrm>
            <a:off x="1073635" y="1708150"/>
            <a:ext cx="11632716" cy="4701839"/>
            <a:chOff x="0" y="0"/>
            <a:chExt cx="11632714" cy="4701838"/>
          </a:xfrm>
        </p:grpSpPr>
        <p:sp>
          <p:nvSpPr>
            <p:cNvPr id="3115" name="Line"/>
            <p:cNvSpPr/>
            <p:nvPr/>
          </p:nvSpPr>
          <p:spPr>
            <a:xfrm>
              <a:off x="-1" y="541032"/>
              <a:ext cx="469416" cy="46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62" fill="norm" stroke="1" extrusionOk="0">
                  <a:moveTo>
                    <a:pt x="850" y="4903"/>
                  </a:moveTo>
                  <a:cubicBezTo>
                    <a:pt x="365" y="4709"/>
                    <a:pt x="-119" y="4514"/>
                    <a:pt x="26" y="4271"/>
                  </a:cubicBezTo>
                  <a:cubicBezTo>
                    <a:pt x="172" y="4027"/>
                    <a:pt x="946" y="3736"/>
                    <a:pt x="3029" y="3200"/>
                  </a:cubicBezTo>
                  <a:cubicBezTo>
                    <a:pt x="5111" y="2665"/>
                    <a:pt x="8502" y="1887"/>
                    <a:pt x="11456" y="1303"/>
                  </a:cubicBezTo>
                  <a:cubicBezTo>
                    <a:pt x="14410" y="719"/>
                    <a:pt x="16929" y="330"/>
                    <a:pt x="18478" y="136"/>
                  </a:cubicBezTo>
                  <a:cubicBezTo>
                    <a:pt x="20028" y="-59"/>
                    <a:pt x="20609" y="-59"/>
                    <a:pt x="20851" y="233"/>
                  </a:cubicBezTo>
                  <a:cubicBezTo>
                    <a:pt x="21094" y="525"/>
                    <a:pt x="20997" y="1109"/>
                    <a:pt x="20222" y="2033"/>
                  </a:cubicBezTo>
                  <a:cubicBezTo>
                    <a:pt x="19447" y="2957"/>
                    <a:pt x="17994" y="4222"/>
                    <a:pt x="16154" y="5925"/>
                  </a:cubicBezTo>
                  <a:cubicBezTo>
                    <a:pt x="14313" y="7627"/>
                    <a:pt x="12085" y="9768"/>
                    <a:pt x="10245" y="11811"/>
                  </a:cubicBezTo>
                  <a:cubicBezTo>
                    <a:pt x="8405" y="13855"/>
                    <a:pt x="6952" y="15800"/>
                    <a:pt x="6032" y="17114"/>
                  </a:cubicBezTo>
                  <a:cubicBezTo>
                    <a:pt x="5111" y="18427"/>
                    <a:pt x="4724" y="19109"/>
                    <a:pt x="4482" y="19741"/>
                  </a:cubicBezTo>
                  <a:cubicBezTo>
                    <a:pt x="4240" y="20373"/>
                    <a:pt x="4143" y="20957"/>
                    <a:pt x="4337" y="21249"/>
                  </a:cubicBezTo>
                  <a:cubicBezTo>
                    <a:pt x="4530" y="21541"/>
                    <a:pt x="5015" y="21541"/>
                    <a:pt x="6468" y="21200"/>
                  </a:cubicBezTo>
                  <a:cubicBezTo>
                    <a:pt x="7920" y="20860"/>
                    <a:pt x="10342" y="20179"/>
                    <a:pt x="13006" y="19692"/>
                  </a:cubicBezTo>
                  <a:cubicBezTo>
                    <a:pt x="15669" y="19206"/>
                    <a:pt x="18575" y="18914"/>
                    <a:pt x="21481" y="18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991544" y="673100"/>
              <a:ext cx="118163" cy="28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436" fill="norm" stroke="1" extrusionOk="0">
                  <a:moveTo>
                    <a:pt x="19859" y="0"/>
                  </a:moveTo>
                  <a:cubicBezTo>
                    <a:pt x="15762" y="0"/>
                    <a:pt x="11666" y="0"/>
                    <a:pt x="8128" y="806"/>
                  </a:cubicBezTo>
                  <a:cubicBezTo>
                    <a:pt x="4590" y="1612"/>
                    <a:pt x="1610" y="3224"/>
                    <a:pt x="493" y="4997"/>
                  </a:cubicBezTo>
                  <a:cubicBezTo>
                    <a:pt x="-624" y="6770"/>
                    <a:pt x="121" y="8704"/>
                    <a:pt x="3100" y="10558"/>
                  </a:cubicBezTo>
                  <a:cubicBezTo>
                    <a:pt x="6079" y="12412"/>
                    <a:pt x="11293" y="14185"/>
                    <a:pt x="14645" y="15313"/>
                  </a:cubicBezTo>
                  <a:cubicBezTo>
                    <a:pt x="17997" y="16442"/>
                    <a:pt x="19486" y="16925"/>
                    <a:pt x="20231" y="17570"/>
                  </a:cubicBezTo>
                  <a:cubicBezTo>
                    <a:pt x="20976" y="18215"/>
                    <a:pt x="20976" y="19021"/>
                    <a:pt x="20231" y="19666"/>
                  </a:cubicBezTo>
                  <a:cubicBezTo>
                    <a:pt x="19486" y="20310"/>
                    <a:pt x="17997" y="20794"/>
                    <a:pt x="16321" y="21116"/>
                  </a:cubicBezTo>
                  <a:cubicBezTo>
                    <a:pt x="14645" y="21439"/>
                    <a:pt x="12783" y="21600"/>
                    <a:pt x="10176" y="21197"/>
                  </a:cubicBezTo>
                  <a:cubicBezTo>
                    <a:pt x="7569" y="20794"/>
                    <a:pt x="4217" y="19827"/>
                    <a:pt x="3286" y="18537"/>
                  </a:cubicBezTo>
                  <a:cubicBezTo>
                    <a:pt x="2355" y="17248"/>
                    <a:pt x="3845" y="15636"/>
                    <a:pt x="5335" y="14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1222095" y="486687"/>
              <a:ext cx="79170" cy="43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40" fill="norm" stroke="1" extrusionOk="0">
                  <a:moveTo>
                    <a:pt x="14439" y="111"/>
                  </a:moveTo>
                  <a:cubicBezTo>
                    <a:pt x="11028" y="7"/>
                    <a:pt x="7618" y="-96"/>
                    <a:pt x="5060" y="162"/>
                  </a:cubicBezTo>
                  <a:cubicBezTo>
                    <a:pt x="2502" y="421"/>
                    <a:pt x="797" y="1041"/>
                    <a:pt x="228" y="2953"/>
                  </a:cubicBezTo>
                  <a:cubicBezTo>
                    <a:pt x="-340" y="4865"/>
                    <a:pt x="228" y="8069"/>
                    <a:pt x="1081" y="11014"/>
                  </a:cubicBezTo>
                  <a:cubicBezTo>
                    <a:pt x="1934" y="13960"/>
                    <a:pt x="3071" y="16647"/>
                    <a:pt x="4207" y="18248"/>
                  </a:cubicBezTo>
                  <a:cubicBezTo>
                    <a:pt x="5344" y="19850"/>
                    <a:pt x="6481" y="20367"/>
                    <a:pt x="8186" y="20781"/>
                  </a:cubicBezTo>
                  <a:cubicBezTo>
                    <a:pt x="9892" y="21194"/>
                    <a:pt x="12165" y="21504"/>
                    <a:pt x="14439" y="21246"/>
                  </a:cubicBezTo>
                  <a:cubicBezTo>
                    <a:pt x="16713" y="20987"/>
                    <a:pt x="18986" y="20160"/>
                    <a:pt x="21260" y="19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1180614" y="723900"/>
              <a:ext cx="234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4400"/>
                    <a:pt x="10119" y="7200"/>
                    <a:pt x="13719" y="3600"/>
                  </a:cubicBezTo>
                  <a:cubicBezTo>
                    <a:pt x="17319" y="0"/>
                    <a:pt x="194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1339356" y="467783"/>
              <a:ext cx="342909" cy="46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52" fill="norm" stroke="1" extrusionOk="0">
                  <a:moveTo>
                    <a:pt x="7951" y="11342"/>
                  </a:moveTo>
                  <a:cubicBezTo>
                    <a:pt x="6891" y="11244"/>
                    <a:pt x="5831" y="11145"/>
                    <a:pt x="4771" y="11490"/>
                  </a:cubicBezTo>
                  <a:cubicBezTo>
                    <a:pt x="3711" y="11836"/>
                    <a:pt x="2651" y="12625"/>
                    <a:pt x="1789" y="14104"/>
                  </a:cubicBezTo>
                  <a:cubicBezTo>
                    <a:pt x="928" y="15584"/>
                    <a:pt x="266" y="17753"/>
                    <a:pt x="67" y="19085"/>
                  </a:cubicBezTo>
                  <a:cubicBezTo>
                    <a:pt x="-132" y="20416"/>
                    <a:pt x="133" y="20910"/>
                    <a:pt x="597" y="21205"/>
                  </a:cubicBezTo>
                  <a:cubicBezTo>
                    <a:pt x="1061" y="21501"/>
                    <a:pt x="1723" y="21600"/>
                    <a:pt x="2518" y="21107"/>
                  </a:cubicBezTo>
                  <a:cubicBezTo>
                    <a:pt x="3313" y="20614"/>
                    <a:pt x="4241" y="19529"/>
                    <a:pt x="4904" y="18444"/>
                  </a:cubicBezTo>
                  <a:cubicBezTo>
                    <a:pt x="5566" y="17359"/>
                    <a:pt x="5964" y="16274"/>
                    <a:pt x="6229" y="15386"/>
                  </a:cubicBezTo>
                  <a:cubicBezTo>
                    <a:pt x="6494" y="14499"/>
                    <a:pt x="6626" y="13808"/>
                    <a:pt x="6693" y="13759"/>
                  </a:cubicBezTo>
                  <a:cubicBezTo>
                    <a:pt x="6759" y="13710"/>
                    <a:pt x="6759" y="14301"/>
                    <a:pt x="6693" y="15189"/>
                  </a:cubicBezTo>
                  <a:cubicBezTo>
                    <a:pt x="6626" y="16077"/>
                    <a:pt x="6494" y="17260"/>
                    <a:pt x="6494" y="18148"/>
                  </a:cubicBezTo>
                  <a:cubicBezTo>
                    <a:pt x="6494" y="19036"/>
                    <a:pt x="6626" y="19627"/>
                    <a:pt x="7024" y="19973"/>
                  </a:cubicBezTo>
                  <a:cubicBezTo>
                    <a:pt x="7421" y="20318"/>
                    <a:pt x="8084" y="20416"/>
                    <a:pt x="9012" y="19825"/>
                  </a:cubicBezTo>
                  <a:cubicBezTo>
                    <a:pt x="9939" y="19233"/>
                    <a:pt x="11132" y="17951"/>
                    <a:pt x="12391" y="15633"/>
                  </a:cubicBezTo>
                  <a:cubicBezTo>
                    <a:pt x="13650" y="13315"/>
                    <a:pt x="14975" y="9962"/>
                    <a:pt x="15770" y="7348"/>
                  </a:cubicBezTo>
                  <a:cubicBezTo>
                    <a:pt x="16565" y="4734"/>
                    <a:pt x="16830" y="2860"/>
                    <a:pt x="17029" y="1677"/>
                  </a:cubicBezTo>
                  <a:cubicBezTo>
                    <a:pt x="17228" y="493"/>
                    <a:pt x="17360" y="0"/>
                    <a:pt x="17294" y="0"/>
                  </a:cubicBezTo>
                  <a:cubicBezTo>
                    <a:pt x="17228" y="0"/>
                    <a:pt x="16962" y="493"/>
                    <a:pt x="16697" y="2614"/>
                  </a:cubicBezTo>
                  <a:cubicBezTo>
                    <a:pt x="16432" y="4734"/>
                    <a:pt x="16167" y="8482"/>
                    <a:pt x="16167" y="11293"/>
                  </a:cubicBezTo>
                  <a:cubicBezTo>
                    <a:pt x="16167" y="14104"/>
                    <a:pt x="16432" y="15978"/>
                    <a:pt x="16764" y="17260"/>
                  </a:cubicBezTo>
                  <a:cubicBezTo>
                    <a:pt x="17095" y="18542"/>
                    <a:pt x="17493" y="19233"/>
                    <a:pt x="18023" y="19578"/>
                  </a:cubicBezTo>
                  <a:cubicBezTo>
                    <a:pt x="18553" y="19923"/>
                    <a:pt x="19215" y="19923"/>
                    <a:pt x="19812" y="19036"/>
                  </a:cubicBezTo>
                  <a:cubicBezTo>
                    <a:pt x="20408" y="18148"/>
                    <a:pt x="20938" y="16373"/>
                    <a:pt x="21468" y="14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1540447" y="632555"/>
              <a:ext cx="262468" cy="21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1742" y="9586"/>
                  </a:moveTo>
                  <a:cubicBezTo>
                    <a:pt x="871" y="10001"/>
                    <a:pt x="0" y="10416"/>
                    <a:pt x="0" y="10416"/>
                  </a:cubicBezTo>
                  <a:cubicBezTo>
                    <a:pt x="0" y="10416"/>
                    <a:pt x="871" y="10001"/>
                    <a:pt x="2787" y="9066"/>
                  </a:cubicBezTo>
                  <a:cubicBezTo>
                    <a:pt x="4703" y="8132"/>
                    <a:pt x="7665" y="6678"/>
                    <a:pt x="10016" y="6262"/>
                  </a:cubicBezTo>
                  <a:cubicBezTo>
                    <a:pt x="12368" y="5847"/>
                    <a:pt x="14110" y="6470"/>
                    <a:pt x="15155" y="8651"/>
                  </a:cubicBezTo>
                  <a:cubicBezTo>
                    <a:pt x="16200" y="10832"/>
                    <a:pt x="16548" y="14570"/>
                    <a:pt x="16723" y="17166"/>
                  </a:cubicBezTo>
                  <a:cubicBezTo>
                    <a:pt x="16897" y="19762"/>
                    <a:pt x="16897" y="21216"/>
                    <a:pt x="17071" y="21320"/>
                  </a:cubicBezTo>
                  <a:cubicBezTo>
                    <a:pt x="17245" y="21424"/>
                    <a:pt x="17594" y="20178"/>
                    <a:pt x="17855" y="16855"/>
                  </a:cubicBezTo>
                  <a:cubicBezTo>
                    <a:pt x="18116" y="13532"/>
                    <a:pt x="18290" y="8132"/>
                    <a:pt x="18465" y="4912"/>
                  </a:cubicBezTo>
                  <a:cubicBezTo>
                    <a:pt x="18639" y="1693"/>
                    <a:pt x="18813" y="655"/>
                    <a:pt x="19335" y="239"/>
                  </a:cubicBezTo>
                  <a:cubicBezTo>
                    <a:pt x="19858" y="-176"/>
                    <a:pt x="20729" y="32"/>
                    <a:pt x="21600" y="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1860064" y="623947"/>
              <a:ext cx="81371" cy="21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088" fill="norm" stroke="1" extrusionOk="0">
                  <a:moveTo>
                    <a:pt x="19440" y="2330"/>
                  </a:moveTo>
                  <a:cubicBezTo>
                    <a:pt x="17820" y="1500"/>
                    <a:pt x="16200" y="669"/>
                    <a:pt x="13770" y="253"/>
                  </a:cubicBezTo>
                  <a:cubicBezTo>
                    <a:pt x="11340" y="-162"/>
                    <a:pt x="8100" y="-162"/>
                    <a:pt x="5130" y="980"/>
                  </a:cubicBezTo>
                  <a:cubicBezTo>
                    <a:pt x="2160" y="2123"/>
                    <a:pt x="-540" y="4407"/>
                    <a:pt x="1080" y="6796"/>
                  </a:cubicBezTo>
                  <a:cubicBezTo>
                    <a:pt x="2700" y="9184"/>
                    <a:pt x="8640" y="11676"/>
                    <a:pt x="12690" y="13442"/>
                  </a:cubicBezTo>
                  <a:cubicBezTo>
                    <a:pt x="16740" y="15207"/>
                    <a:pt x="18900" y="16246"/>
                    <a:pt x="19980" y="17388"/>
                  </a:cubicBezTo>
                  <a:cubicBezTo>
                    <a:pt x="21060" y="18530"/>
                    <a:pt x="21060" y="19776"/>
                    <a:pt x="19710" y="20503"/>
                  </a:cubicBezTo>
                  <a:cubicBezTo>
                    <a:pt x="18360" y="21230"/>
                    <a:pt x="15660" y="21438"/>
                    <a:pt x="12150" y="20192"/>
                  </a:cubicBezTo>
                  <a:cubicBezTo>
                    <a:pt x="8640" y="18946"/>
                    <a:pt x="4320" y="16246"/>
                    <a:pt x="0" y="13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2026076" y="450850"/>
              <a:ext cx="176889" cy="36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5289" y="0"/>
                  </a:moveTo>
                  <a:cubicBezTo>
                    <a:pt x="4518" y="2872"/>
                    <a:pt x="3746" y="5743"/>
                    <a:pt x="2846" y="8865"/>
                  </a:cubicBezTo>
                  <a:cubicBezTo>
                    <a:pt x="1946" y="11986"/>
                    <a:pt x="918" y="15357"/>
                    <a:pt x="403" y="17355"/>
                  </a:cubicBezTo>
                  <a:cubicBezTo>
                    <a:pt x="-111" y="19353"/>
                    <a:pt x="-111" y="19977"/>
                    <a:pt x="275" y="20539"/>
                  </a:cubicBezTo>
                  <a:cubicBezTo>
                    <a:pt x="660" y="21101"/>
                    <a:pt x="1432" y="21600"/>
                    <a:pt x="2203" y="21600"/>
                  </a:cubicBezTo>
                  <a:cubicBezTo>
                    <a:pt x="2975" y="21600"/>
                    <a:pt x="3746" y="21101"/>
                    <a:pt x="4132" y="20164"/>
                  </a:cubicBezTo>
                  <a:cubicBezTo>
                    <a:pt x="4518" y="19228"/>
                    <a:pt x="4518" y="17854"/>
                    <a:pt x="4132" y="16855"/>
                  </a:cubicBezTo>
                  <a:cubicBezTo>
                    <a:pt x="3746" y="15857"/>
                    <a:pt x="2975" y="15232"/>
                    <a:pt x="2075" y="14733"/>
                  </a:cubicBezTo>
                  <a:cubicBezTo>
                    <a:pt x="1175" y="14234"/>
                    <a:pt x="146" y="13859"/>
                    <a:pt x="146" y="13484"/>
                  </a:cubicBezTo>
                  <a:cubicBezTo>
                    <a:pt x="146" y="13110"/>
                    <a:pt x="1175" y="12735"/>
                    <a:pt x="3618" y="12298"/>
                  </a:cubicBezTo>
                  <a:cubicBezTo>
                    <a:pt x="6060" y="11861"/>
                    <a:pt x="9918" y="11362"/>
                    <a:pt x="12618" y="11112"/>
                  </a:cubicBezTo>
                  <a:cubicBezTo>
                    <a:pt x="15318" y="10862"/>
                    <a:pt x="16860" y="10862"/>
                    <a:pt x="18018" y="11112"/>
                  </a:cubicBezTo>
                  <a:cubicBezTo>
                    <a:pt x="19175" y="11362"/>
                    <a:pt x="19946" y="11861"/>
                    <a:pt x="20075" y="12923"/>
                  </a:cubicBezTo>
                  <a:cubicBezTo>
                    <a:pt x="20203" y="13984"/>
                    <a:pt x="19689" y="15607"/>
                    <a:pt x="19432" y="16793"/>
                  </a:cubicBezTo>
                  <a:cubicBezTo>
                    <a:pt x="19175" y="17979"/>
                    <a:pt x="19175" y="18728"/>
                    <a:pt x="19560" y="18791"/>
                  </a:cubicBezTo>
                  <a:cubicBezTo>
                    <a:pt x="19946" y="18853"/>
                    <a:pt x="20718" y="18229"/>
                    <a:pt x="21489" y="17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2241064" y="5778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2259607" y="628650"/>
              <a:ext cx="222758" cy="16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76" fill="norm" stroke="1" extrusionOk="0">
                  <a:moveTo>
                    <a:pt x="15332" y="0"/>
                  </a:moveTo>
                  <a:cubicBezTo>
                    <a:pt x="13090" y="831"/>
                    <a:pt x="10849" y="1662"/>
                    <a:pt x="8403" y="4154"/>
                  </a:cubicBezTo>
                  <a:cubicBezTo>
                    <a:pt x="5958" y="6646"/>
                    <a:pt x="3309" y="10800"/>
                    <a:pt x="1781" y="13708"/>
                  </a:cubicBezTo>
                  <a:cubicBezTo>
                    <a:pt x="253" y="16615"/>
                    <a:pt x="-155" y="18277"/>
                    <a:pt x="49" y="19523"/>
                  </a:cubicBezTo>
                  <a:cubicBezTo>
                    <a:pt x="253" y="20769"/>
                    <a:pt x="1068" y="21600"/>
                    <a:pt x="4736" y="21323"/>
                  </a:cubicBezTo>
                  <a:cubicBezTo>
                    <a:pt x="8403" y="21046"/>
                    <a:pt x="14924" y="19662"/>
                    <a:pt x="21445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3117364" y="635000"/>
              <a:ext cx="1" cy="133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3136414" y="5397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3174623" y="577850"/>
              <a:ext cx="121034" cy="21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430" fill="norm" stroke="1" extrusionOk="0">
                  <a:moveTo>
                    <a:pt x="19751" y="0"/>
                  </a:moveTo>
                  <a:cubicBezTo>
                    <a:pt x="14625" y="0"/>
                    <a:pt x="9500" y="0"/>
                    <a:pt x="6022" y="321"/>
                  </a:cubicBezTo>
                  <a:cubicBezTo>
                    <a:pt x="2544" y="642"/>
                    <a:pt x="713" y="1283"/>
                    <a:pt x="164" y="2566"/>
                  </a:cubicBezTo>
                  <a:cubicBezTo>
                    <a:pt x="-385" y="3850"/>
                    <a:pt x="347" y="5774"/>
                    <a:pt x="3825" y="8020"/>
                  </a:cubicBezTo>
                  <a:cubicBezTo>
                    <a:pt x="7303" y="10265"/>
                    <a:pt x="13527" y="12832"/>
                    <a:pt x="17005" y="14650"/>
                  </a:cubicBezTo>
                  <a:cubicBezTo>
                    <a:pt x="20483" y="16467"/>
                    <a:pt x="21215" y="17537"/>
                    <a:pt x="20849" y="18499"/>
                  </a:cubicBezTo>
                  <a:cubicBezTo>
                    <a:pt x="20483" y="19461"/>
                    <a:pt x="19018" y="20317"/>
                    <a:pt x="17371" y="20851"/>
                  </a:cubicBezTo>
                  <a:cubicBezTo>
                    <a:pt x="15723" y="21386"/>
                    <a:pt x="13893" y="21600"/>
                    <a:pt x="11696" y="21279"/>
                  </a:cubicBezTo>
                  <a:cubicBezTo>
                    <a:pt x="9500" y="20958"/>
                    <a:pt x="6937" y="20103"/>
                    <a:pt x="4374" y="1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3785764" y="352335"/>
              <a:ext cx="176151" cy="48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54" fill="norm" stroke="1" extrusionOk="0">
                  <a:moveTo>
                    <a:pt x="14456" y="14266"/>
                  </a:moveTo>
                  <a:cubicBezTo>
                    <a:pt x="14713" y="13620"/>
                    <a:pt x="14970" y="12973"/>
                    <a:pt x="14585" y="12512"/>
                  </a:cubicBezTo>
                  <a:cubicBezTo>
                    <a:pt x="14199" y="12050"/>
                    <a:pt x="13170" y="11773"/>
                    <a:pt x="11628" y="11912"/>
                  </a:cubicBezTo>
                  <a:cubicBezTo>
                    <a:pt x="10085" y="12050"/>
                    <a:pt x="8028" y="12604"/>
                    <a:pt x="5970" y="13850"/>
                  </a:cubicBezTo>
                  <a:cubicBezTo>
                    <a:pt x="3913" y="15096"/>
                    <a:pt x="1856" y="17035"/>
                    <a:pt x="828" y="18373"/>
                  </a:cubicBezTo>
                  <a:cubicBezTo>
                    <a:pt x="-201" y="19712"/>
                    <a:pt x="-201" y="20450"/>
                    <a:pt x="442" y="20912"/>
                  </a:cubicBezTo>
                  <a:cubicBezTo>
                    <a:pt x="1085" y="21373"/>
                    <a:pt x="2370" y="21558"/>
                    <a:pt x="4042" y="21050"/>
                  </a:cubicBezTo>
                  <a:cubicBezTo>
                    <a:pt x="5713" y="20543"/>
                    <a:pt x="7770" y="19343"/>
                    <a:pt x="10213" y="17681"/>
                  </a:cubicBezTo>
                  <a:cubicBezTo>
                    <a:pt x="12656" y="16020"/>
                    <a:pt x="15485" y="13896"/>
                    <a:pt x="17413" y="11312"/>
                  </a:cubicBezTo>
                  <a:cubicBezTo>
                    <a:pt x="19342" y="8727"/>
                    <a:pt x="20370" y="5681"/>
                    <a:pt x="20628" y="3835"/>
                  </a:cubicBezTo>
                  <a:cubicBezTo>
                    <a:pt x="20885" y="1989"/>
                    <a:pt x="20370" y="1343"/>
                    <a:pt x="19599" y="835"/>
                  </a:cubicBezTo>
                  <a:cubicBezTo>
                    <a:pt x="18828" y="327"/>
                    <a:pt x="17799" y="-42"/>
                    <a:pt x="17028" y="4"/>
                  </a:cubicBezTo>
                  <a:cubicBezTo>
                    <a:pt x="16256" y="50"/>
                    <a:pt x="15742" y="512"/>
                    <a:pt x="15228" y="1943"/>
                  </a:cubicBezTo>
                  <a:cubicBezTo>
                    <a:pt x="14713" y="3373"/>
                    <a:pt x="14199" y="5773"/>
                    <a:pt x="14199" y="8312"/>
                  </a:cubicBezTo>
                  <a:cubicBezTo>
                    <a:pt x="14199" y="10850"/>
                    <a:pt x="14713" y="13527"/>
                    <a:pt x="14970" y="15096"/>
                  </a:cubicBezTo>
                  <a:cubicBezTo>
                    <a:pt x="15228" y="16666"/>
                    <a:pt x="15228" y="17127"/>
                    <a:pt x="15742" y="17589"/>
                  </a:cubicBezTo>
                  <a:cubicBezTo>
                    <a:pt x="16256" y="18050"/>
                    <a:pt x="17285" y="18512"/>
                    <a:pt x="18313" y="18512"/>
                  </a:cubicBezTo>
                  <a:cubicBezTo>
                    <a:pt x="19342" y="18512"/>
                    <a:pt x="20370" y="18050"/>
                    <a:pt x="21399" y="17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4019064" y="65405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4044464" y="5397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4069864" y="543822"/>
              <a:ext cx="139701" cy="25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145" fill="norm" stroke="1" extrusionOk="0">
                  <a:moveTo>
                    <a:pt x="21278" y="716"/>
                  </a:moveTo>
                  <a:cubicBezTo>
                    <a:pt x="16765" y="189"/>
                    <a:pt x="12251" y="-338"/>
                    <a:pt x="8544" y="277"/>
                  </a:cubicBezTo>
                  <a:cubicBezTo>
                    <a:pt x="4836" y="891"/>
                    <a:pt x="1935" y="2647"/>
                    <a:pt x="806" y="4491"/>
                  </a:cubicBezTo>
                  <a:cubicBezTo>
                    <a:pt x="-322" y="6335"/>
                    <a:pt x="323" y="8267"/>
                    <a:pt x="2257" y="9760"/>
                  </a:cubicBezTo>
                  <a:cubicBezTo>
                    <a:pt x="4191" y="11252"/>
                    <a:pt x="7415" y="12306"/>
                    <a:pt x="9833" y="13272"/>
                  </a:cubicBezTo>
                  <a:cubicBezTo>
                    <a:pt x="12251" y="14238"/>
                    <a:pt x="13863" y="15116"/>
                    <a:pt x="15153" y="16169"/>
                  </a:cubicBezTo>
                  <a:cubicBezTo>
                    <a:pt x="16442" y="17223"/>
                    <a:pt x="17409" y="18452"/>
                    <a:pt x="17087" y="19330"/>
                  </a:cubicBezTo>
                  <a:cubicBezTo>
                    <a:pt x="16765" y="20208"/>
                    <a:pt x="15153" y="20735"/>
                    <a:pt x="13057" y="20999"/>
                  </a:cubicBezTo>
                  <a:cubicBezTo>
                    <a:pt x="10962" y="21262"/>
                    <a:pt x="8382" y="21262"/>
                    <a:pt x="6126" y="20208"/>
                  </a:cubicBezTo>
                  <a:cubicBezTo>
                    <a:pt x="3869" y="19155"/>
                    <a:pt x="1935" y="17047"/>
                    <a:pt x="0" y="14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4298728" y="406400"/>
              <a:ext cx="69587" cy="387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82" fill="norm" stroke="1" extrusionOk="0">
                  <a:moveTo>
                    <a:pt x="15627" y="0"/>
                  </a:moveTo>
                  <a:cubicBezTo>
                    <a:pt x="11045" y="1526"/>
                    <a:pt x="6463" y="3052"/>
                    <a:pt x="3845" y="5693"/>
                  </a:cubicBezTo>
                  <a:cubicBezTo>
                    <a:pt x="1227" y="8335"/>
                    <a:pt x="573" y="12091"/>
                    <a:pt x="245" y="14674"/>
                  </a:cubicBezTo>
                  <a:cubicBezTo>
                    <a:pt x="-82" y="17257"/>
                    <a:pt x="-82" y="18665"/>
                    <a:pt x="245" y="19663"/>
                  </a:cubicBezTo>
                  <a:cubicBezTo>
                    <a:pt x="573" y="20661"/>
                    <a:pt x="1227" y="21248"/>
                    <a:pt x="3518" y="21424"/>
                  </a:cubicBezTo>
                  <a:cubicBezTo>
                    <a:pt x="5809" y="21600"/>
                    <a:pt x="9736" y="21365"/>
                    <a:pt x="13009" y="20837"/>
                  </a:cubicBezTo>
                  <a:cubicBezTo>
                    <a:pt x="16282" y="20309"/>
                    <a:pt x="18900" y="19487"/>
                    <a:pt x="21518" y="18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4254014" y="570302"/>
              <a:ext cx="234951" cy="19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0" y="2827"/>
                  </a:moveTo>
                  <a:cubicBezTo>
                    <a:pt x="584" y="1927"/>
                    <a:pt x="1168" y="1027"/>
                    <a:pt x="2432" y="465"/>
                  </a:cubicBezTo>
                  <a:cubicBezTo>
                    <a:pt x="3697" y="-98"/>
                    <a:pt x="5643" y="-323"/>
                    <a:pt x="8270" y="802"/>
                  </a:cubicBezTo>
                  <a:cubicBezTo>
                    <a:pt x="10897" y="1927"/>
                    <a:pt x="14205" y="4402"/>
                    <a:pt x="16151" y="7327"/>
                  </a:cubicBezTo>
                  <a:cubicBezTo>
                    <a:pt x="18097" y="10252"/>
                    <a:pt x="18681" y="13627"/>
                    <a:pt x="18681" y="15877"/>
                  </a:cubicBezTo>
                  <a:cubicBezTo>
                    <a:pt x="18681" y="18127"/>
                    <a:pt x="18097" y="19252"/>
                    <a:pt x="17319" y="20040"/>
                  </a:cubicBezTo>
                  <a:cubicBezTo>
                    <a:pt x="16541" y="20827"/>
                    <a:pt x="15568" y="21277"/>
                    <a:pt x="14886" y="20939"/>
                  </a:cubicBezTo>
                  <a:cubicBezTo>
                    <a:pt x="14205" y="20602"/>
                    <a:pt x="13816" y="19477"/>
                    <a:pt x="14108" y="17002"/>
                  </a:cubicBezTo>
                  <a:cubicBezTo>
                    <a:pt x="14400" y="14527"/>
                    <a:pt x="15373" y="10702"/>
                    <a:pt x="16735" y="7665"/>
                  </a:cubicBezTo>
                  <a:cubicBezTo>
                    <a:pt x="18097" y="4627"/>
                    <a:pt x="19849" y="2377"/>
                    <a:pt x="21600" y="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4539764" y="603250"/>
              <a:ext cx="63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4539764" y="469900"/>
              <a:ext cx="31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4615964" y="400050"/>
              <a:ext cx="108215" cy="41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426" fill="norm" stroke="1" extrusionOk="0">
                  <a:moveTo>
                    <a:pt x="15894" y="0"/>
                  </a:moveTo>
                  <a:cubicBezTo>
                    <a:pt x="13042" y="1206"/>
                    <a:pt x="10189" y="2412"/>
                    <a:pt x="8558" y="4660"/>
                  </a:cubicBezTo>
                  <a:cubicBezTo>
                    <a:pt x="6928" y="6908"/>
                    <a:pt x="6521" y="10197"/>
                    <a:pt x="6113" y="12719"/>
                  </a:cubicBezTo>
                  <a:cubicBezTo>
                    <a:pt x="5706" y="15241"/>
                    <a:pt x="5298" y="16995"/>
                    <a:pt x="5094" y="18311"/>
                  </a:cubicBezTo>
                  <a:cubicBezTo>
                    <a:pt x="4891" y="19626"/>
                    <a:pt x="4891" y="20504"/>
                    <a:pt x="5909" y="20997"/>
                  </a:cubicBezTo>
                  <a:cubicBezTo>
                    <a:pt x="6928" y="21490"/>
                    <a:pt x="8966" y="21600"/>
                    <a:pt x="11615" y="21107"/>
                  </a:cubicBezTo>
                  <a:cubicBezTo>
                    <a:pt x="14264" y="20613"/>
                    <a:pt x="17525" y="19517"/>
                    <a:pt x="19358" y="18365"/>
                  </a:cubicBezTo>
                  <a:cubicBezTo>
                    <a:pt x="21192" y="17214"/>
                    <a:pt x="21600" y="16008"/>
                    <a:pt x="18951" y="15021"/>
                  </a:cubicBezTo>
                  <a:cubicBezTo>
                    <a:pt x="16302" y="14035"/>
                    <a:pt x="10596" y="13267"/>
                    <a:pt x="6928" y="13048"/>
                  </a:cubicBezTo>
                  <a:cubicBezTo>
                    <a:pt x="3260" y="12828"/>
                    <a:pt x="1630" y="13157"/>
                    <a:pt x="0" y="13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4775626" y="340581"/>
              <a:ext cx="629783" cy="43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03" fill="norm" stroke="1" extrusionOk="0">
                  <a:moveTo>
                    <a:pt x="836" y="13135"/>
                  </a:moveTo>
                  <a:cubicBezTo>
                    <a:pt x="547" y="13445"/>
                    <a:pt x="258" y="13755"/>
                    <a:pt x="113" y="14995"/>
                  </a:cubicBezTo>
                  <a:cubicBezTo>
                    <a:pt x="-31" y="16236"/>
                    <a:pt x="-31" y="18406"/>
                    <a:pt x="77" y="19698"/>
                  </a:cubicBezTo>
                  <a:cubicBezTo>
                    <a:pt x="186" y="20990"/>
                    <a:pt x="402" y="21403"/>
                    <a:pt x="655" y="21403"/>
                  </a:cubicBezTo>
                  <a:cubicBezTo>
                    <a:pt x="908" y="21403"/>
                    <a:pt x="1197" y="20990"/>
                    <a:pt x="1522" y="20266"/>
                  </a:cubicBezTo>
                  <a:cubicBezTo>
                    <a:pt x="1847" y="19543"/>
                    <a:pt x="2208" y="18509"/>
                    <a:pt x="2497" y="17786"/>
                  </a:cubicBezTo>
                  <a:cubicBezTo>
                    <a:pt x="2786" y="17062"/>
                    <a:pt x="3003" y="16649"/>
                    <a:pt x="3256" y="16752"/>
                  </a:cubicBezTo>
                  <a:cubicBezTo>
                    <a:pt x="3509" y="16856"/>
                    <a:pt x="3798" y="17476"/>
                    <a:pt x="4123" y="17734"/>
                  </a:cubicBezTo>
                  <a:cubicBezTo>
                    <a:pt x="4448" y="17992"/>
                    <a:pt x="4809" y="17889"/>
                    <a:pt x="5423" y="16959"/>
                  </a:cubicBezTo>
                  <a:cubicBezTo>
                    <a:pt x="6037" y="16029"/>
                    <a:pt x="6904" y="14272"/>
                    <a:pt x="7699" y="11843"/>
                  </a:cubicBezTo>
                  <a:cubicBezTo>
                    <a:pt x="8493" y="9414"/>
                    <a:pt x="9216" y="6314"/>
                    <a:pt x="9577" y="4505"/>
                  </a:cubicBezTo>
                  <a:cubicBezTo>
                    <a:pt x="9938" y="2697"/>
                    <a:pt x="9938" y="2180"/>
                    <a:pt x="9938" y="1663"/>
                  </a:cubicBezTo>
                  <a:cubicBezTo>
                    <a:pt x="9938" y="1147"/>
                    <a:pt x="9938" y="630"/>
                    <a:pt x="9794" y="578"/>
                  </a:cubicBezTo>
                  <a:cubicBezTo>
                    <a:pt x="9649" y="526"/>
                    <a:pt x="9360" y="940"/>
                    <a:pt x="8963" y="2800"/>
                  </a:cubicBezTo>
                  <a:cubicBezTo>
                    <a:pt x="8566" y="4660"/>
                    <a:pt x="8060" y="7968"/>
                    <a:pt x="7843" y="10500"/>
                  </a:cubicBezTo>
                  <a:cubicBezTo>
                    <a:pt x="7627" y="13032"/>
                    <a:pt x="7699" y="14789"/>
                    <a:pt x="8060" y="15925"/>
                  </a:cubicBezTo>
                  <a:cubicBezTo>
                    <a:pt x="8421" y="17062"/>
                    <a:pt x="9071" y="17579"/>
                    <a:pt x="9758" y="17579"/>
                  </a:cubicBezTo>
                  <a:cubicBezTo>
                    <a:pt x="10444" y="17579"/>
                    <a:pt x="11166" y="17062"/>
                    <a:pt x="11636" y="16442"/>
                  </a:cubicBezTo>
                  <a:cubicBezTo>
                    <a:pt x="12105" y="15822"/>
                    <a:pt x="12322" y="15099"/>
                    <a:pt x="12431" y="14479"/>
                  </a:cubicBezTo>
                  <a:cubicBezTo>
                    <a:pt x="12539" y="13859"/>
                    <a:pt x="12539" y="13342"/>
                    <a:pt x="12322" y="13083"/>
                  </a:cubicBezTo>
                  <a:cubicBezTo>
                    <a:pt x="12105" y="12825"/>
                    <a:pt x="11672" y="12825"/>
                    <a:pt x="11275" y="13187"/>
                  </a:cubicBezTo>
                  <a:cubicBezTo>
                    <a:pt x="10877" y="13548"/>
                    <a:pt x="10516" y="14272"/>
                    <a:pt x="10336" y="14944"/>
                  </a:cubicBezTo>
                  <a:cubicBezTo>
                    <a:pt x="10155" y="15615"/>
                    <a:pt x="10155" y="16236"/>
                    <a:pt x="10155" y="16804"/>
                  </a:cubicBezTo>
                  <a:cubicBezTo>
                    <a:pt x="10155" y="17372"/>
                    <a:pt x="10155" y="17889"/>
                    <a:pt x="10336" y="18354"/>
                  </a:cubicBezTo>
                  <a:cubicBezTo>
                    <a:pt x="10516" y="18819"/>
                    <a:pt x="10877" y="19233"/>
                    <a:pt x="11491" y="19336"/>
                  </a:cubicBezTo>
                  <a:cubicBezTo>
                    <a:pt x="12105" y="19439"/>
                    <a:pt x="12972" y="19233"/>
                    <a:pt x="13839" y="18509"/>
                  </a:cubicBezTo>
                  <a:cubicBezTo>
                    <a:pt x="14706" y="17786"/>
                    <a:pt x="15573" y="16546"/>
                    <a:pt x="16187" y="15615"/>
                  </a:cubicBezTo>
                  <a:cubicBezTo>
                    <a:pt x="16801" y="14685"/>
                    <a:pt x="17162" y="14065"/>
                    <a:pt x="17379" y="13497"/>
                  </a:cubicBezTo>
                  <a:cubicBezTo>
                    <a:pt x="17596" y="12928"/>
                    <a:pt x="17668" y="12412"/>
                    <a:pt x="17524" y="12153"/>
                  </a:cubicBezTo>
                  <a:cubicBezTo>
                    <a:pt x="17379" y="11895"/>
                    <a:pt x="17018" y="11895"/>
                    <a:pt x="16657" y="12308"/>
                  </a:cubicBezTo>
                  <a:cubicBezTo>
                    <a:pt x="16295" y="12722"/>
                    <a:pt x="15934" y="13548"/>
                    <a:pt x="15717" y="14220"/>
                  </a:cubicBezTo>
                  <a:cubicBezTo>
                    <a:pt x="15501" y="14892"/>
                    <a:pt x="15429" y="15409"/>
                    <a:pt x="15392" y="16081"/>
                  </a:cubicBezTo>
                  <a:cubicBezTo>
                    <a:pt x="15356" y="16752"/>
                    <a:pt x="15356" y="17579"/>
                    <a:pt x="15573" y="17941"/>
                  </a:cubicBezTo>
                  <a:cubicBezTo>
                    <a:pt x="15790" y="18303"/>
                    <a:pt x="16223" y="18199"/>
                    <a:pt x="16909" y="17114"/>
                  </a:cubicBezTo>
                  <a:cubicBezTo>
                    <a:pt x="17596" y="16029"/>
                    <a:pt x="18535" y="13962"/>
                    <a:pt x="19330" y="11326"/>
                  </a:cubicBezTo>
                  <a:cubicBezTo>
                    <a:pt x="20124" y="8691"/>
                    <a:pt x="20774" y="5487"/>
                    <a:pt x="21136" y="3420"/>
                  </a:cubicBezTo>
                  <a:cubicBezTo>
                    <a:pt x="21497" y="1353"/>
                    <a:pt x="21569" y="423"/>
                    <a:pt x="21425" y="113"/>
                  </a:cubicBezTo>
                  <a:cubicBezTo>
                    <a:pt x="21280" y="-197"/>
                    <a:pt x="20919" y="113"/>
                    <a:pt x="20413" y="1250"/>
                  </a:cubicBezTo>
                  <a:cubicBezTo>
                    <a:pt x="19907" y="2387"/>
                    <a:pt x="19257" y="4350"/>
                    <a:pt x="18860" y="6521"/>
                  </a:cubicBezTo>
                  <a:cubicBezTo>
                    <a:pt x="18463" y="8691"/>
                    <a:pt x="18318" y="11068"/>
                    <a:pt x="18535" y="12928"/>
                  </a:cubicBezTo>
                  <a:cubicBezTo>
                    <a:pt x="18752" y="14789"/>
                    <a:pt x="19330" y="16132"/>
                    <a:pt x="19907" y="1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4958864" y="444500"/>
              <a:ext cx="260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2" y="15300"/>
                    <a:pt x="7024" y="9000"/>
                    <a:pt x="10624" y="5400"/>
                  </a:cubicBezTo>
                  <a:cubicBezTo>
                    <a:pt x="14224" y="1800"/>
                    <a:pt x="1791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5823059" y="534988"/>
              <a:ext cx="367648" cy="22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87" fill="norm" stroke="1" extrusionOk="0">
                  <a:moveTo>
                    <a:pt x="8111" y="9278"/>
                  </a:moveTo>
                  <a:cubicBezTo>
                    <a:pt x="7988" y="7511"/>
                    <a:pt x="7864" y="5744"/>
                    <a:pt x="7062" y="4860"/>
                  </a:cubicBezTo>
                  <a:cubicBezTo>
                    <a:pt x="6260" y="3977"/>
                    <a:pt x="4779" y="3977"/>
                    <a:pt x="3483" y="5449"/>
                  </a:cubicBezTo>
                  <a:cubicBezTo>
                    <a:pt x="2187" y="6922"/>
                    <a:pt x="1076" y="9868"/>
                    <a:pt x="520" y="12028"/>
                  </a:cubicBezTo>
                  <a:cubicBezTo>
                    <a:pt x="-35" y="14188"/>
                    <a:pt x="-35" y="15562"/>
                    <a:pt x="27" y="16740"/>
                  </a:cubicBezTo>
                  <a:cubicBezTo>
                    <a:pt x="88" y="17918"/>
                    <a:pt x="212" y="18900"/>
                    <a:pt x="891" y="19097"/>
                  </a:cubicBezTo>
                  <a:cubicBezTo>
                    <a:pt x="1570" y="19293"/>
                    <a:pt x="2804" y="18704"/>
                    <a:pt x="4038" y="17133"/>
                  </a:cubicBezTo>
                  <a:cubicBezTo>
                    <a:pt x="5272" y="15562"/>
                    <a:pt x="6507" y="13009"/>
                    <a:pt x="7186" y="11242"/>
                  </a:cubicBezTo>
                  <a:cubicBezTo>
                    <a:pt x="7864" y="9475"/>
                    <a:pt x="7988" y="8493"/>
                    <a:pt x="7803" y="8395"/>
                  </a:cubicBezTo>
                  <a:cubicBezTo>
                    <a:pt x="7618" y="8297"/>
                    <a:pt x="7124" y="9082"/>
                    <a:pt x="6877" y="10260"/>
                  </a:cubicBezTo>
                  <a:cubicBezTo>
                    <a:pt x="6630" y="11438"/>
                    <a:pt x="6630" y="13009"/>
                    <a:pt x="7000" y="13893"/>
                  </a:cubicBezTo>
                  <a:cubicBezTo>
                    <a:pt x="7371" y="14777"/>
                    <a:pt x="8111" y="14973"/>
                    <a:pt x="9284" y="14580"/>
                  </a:cubicBezTo>
                  <a:cubicBezTo>
                    <a:pt x="10456" y="14188"/>
                    <a:pt x="12061" y="13206"/>
                    <a:pt x="13295" y="11046"/>
                  </a:cubicBezTo>
                  <a:cubicBezTo>
                    <a:pt x="14530" y="8886"/>
                    <a:pt x="15394" y="5548"/>
                    <a:pt x="15640" y="3486"/>
                  </a:cubicBezTo>
                  <a:cubicBezTo>
                    <a:pt x="15887" y="1424"/>
                    <a:pt x="15517" y="638"/>
                    <a:pt x="14962" y="246"/>
                  </a:cubicBezTo>
                  <a:cubicBezTo>
                    <a:pt x="14406" y="-147"/>
                    <a:pt x="13666" y="-147"/>
                    <a:pt x="12987" y="835"/>
                  </a:cubicBezTo>
                  <a:cubicBezTo>
                    <a:pt x="12308" y="1817"/>
                    <a:pt x="11691" y="3780"/>
                    <a:pt x="12863" y="6038"/>
                  </a:cubicBezTo>
                  <a:cubicBezTo>
                    <a:pt x="14036" y="8297"/>
                    <a:pt x="16998" y="10849"/>
                    <a:pt x="18788" y="12518"/>
                  </a:cubicBezTo>
                  <a:cubicBezTo>
                    <a:pt x="20578" y="14188"/>
                    <a:pt x="21195" y="14973"/>
                    <a:pt x="21380" y="15857"/>
                  </a:cubicBezTo>
                  <a:cubicBezTo>
                    <a:pt x="21565" y="16740"/>
                    <a:pt x="21318" y="17722"/>
                    <a:pt x="20516" y="18704"/>
                  </a:cubicBezTo>
                  <a:cubicBezTo>
                    <a:pt x="19714" y="19686"/>
                    <a:pt x="18356" y="20668"/>
                    <a:pt x="17245" y="21060"/>
                  </a:cubicBezTo>
                  <a:cubicBezTo>
                    <a:pt x="16134" y="21453"/>
                    <a:pt x="15270" y="21257"/>
                    <a:pt x="14406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6674687" y="542443"/>
              <a:ext cx="246328" cy="16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760" fill="norm" stroke="1" extrusionOk="0">
                  <a:moveTo>
                    <a:pt x="14839" y="5326"/>
                  </a:moveTo>
                  <a:cubicBezTo>
                    <a:pt x="13362" y="2896"/>
                    <a:pt x="11885" y="466"/>
                    <a:pt x="9854" y="61"/>
                  </a:cubicBezTo>
                  <a:cubicBezTo>
                    <a:pt x="7823" y="-344"/>
                    <a:pt x="5239" y="1276"/>
                    <a:pt x="3485" y="4246"/>
                  </a:cubicBezTo>
                  <a:cubicBezTo>
                    <a:pt x="1731" y="7216"/>
                    <a:pt x="808" y="11536"/>
                    <a:pt x="347" y="14506"/>
                  </a:cubicBezTo>
                  <a:cubicBezTo>
                    <a:pt x="-115" y="17476"/>
                    <a:pt x="-115" y="19096"/>
                    <a:pt x="347" y="20041"/>
                  </a:cubicBezTo>
                  <a:cubicBezTo>
                    <a:pt x="808" y="20986"/>
                    <a:pt x="1731" y="21256"/>
                    <a:pt x="3577" y="19231"/>
                  </a:cubicBezTo>
                  <a:cubicBezTo>
                    <a:pt x="5423" y="17206"/>
                    <a:pt x="8193" y="12886"/>
                    <a:pt x="9854" y="10186"/>
                  </a:cubicBezTo>
                  <a:cubicBezTo>
                    <a:pt x="11516" y="7486"/>
                    <a:pt x="12070" y="6406"/>
                    <a:pt x="12162" y="6676"/>
                  </a:cubicBezTo>
                  <a:cubicBezTo>
                    <a:pt x="12254" y="6946"/>
                    <a:pt x="11885" y="8566"/>
                    <a:pt x="11700" y="10051"/>
                  </a:cubicBezTo>
                  <a:cubicBezTo>
                    <a:pt x="11516" y="11536"/>
                    <a:pt x="11516" y="12886"/>
                    <a:pt x="13177" y="14236"/>
                  </a:cubicBezTo>
                  <a:cubicBezTo>
                    <a:pt x="14839" y="15586"/>
                    <a:pt x="18162" y="16936"/>
                    <a:pt x="21485" y="18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7207925" y="494591"/>
              <a:ext cx="106790" cy="23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064" fill="norm" stroke="1" extrusionOk="0">
                  <a:moveTo>
                    <a:pt x="20957" y="4570"/>
                  </a:moveTo>
                  <a:cubicBezTo>
                    <a:pt x="18465" y="3068"/>
                    <a:pt x="15972" y="1565"/>
                    <a:pt x="13272" y="720"/>
                  </a:cubicBezTo>
                  <a:cubicBezTo>
                    <a:pt x="10572" y="-125"/>
                    <a:pt x="7665" y="-313"/>
                    <a:pt x="5380" y="626"/>
                  </a:cubicBezTo>
                  <a:cubicBezTo>
                    <a:pt x="3095" y="1565"/>
                    <a:pt x="1434" y="3631"/>
                    <a:pt x="2680" y="6355"/>
                  </a:cubicBezTo>
                  <a:cubicBezTo>
                    <a:pt x="3926" y="9078"/>
                    <a:pt x="8080" y="12459"/>
                    <a:pt x="10988" y="14525"/>
                  </a:cubicBezTo>
                  <a:cubicBezTo>
                    <a:pt x="13895" y="16591"/>
                    <a:pt x="15557" y="17343"/>
                    <a:pt x="16180" y="18188"/>
                  </a:cubicBezTo>
                  <a:cubicBezTo>
                    <a:pt x="16803" y="19033"/>
                    <a:pt x="16388" y="19972"/>
                    <a:pt x="14934" y="20536"/>
                  </a:cubicBezTo>
                  <a:cubicBezTo>
                    <a:pt x="13480" y="21099"/>
                    <a:pt x="10988" y="21287"/>
                    <a:pt x="7872" y="20724"/>
                  </a:cubicBezTo>
                  <a:cubicBezTo>
                    <a:pt x="4757" y="20160"/>
                    <a:pt x="1019" y="18845"/>
                    <a:pt x="188" y="16685"/>
                  </a:cubicBezTo>
                  <a:cubicBezTo>
                    <a:pt x="-643" y="14525"/>
                    <a:pt x="1434" y="11520"/>
                    <a:pt x="3511" y="8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7368954" y="368300"/>
              <a:ext cx="47361" cy="34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518" fill="norm" stroke="1" extrusionOk="0">
                  <a:moveTo>
                    <a:pt x="18196" y="0"/>
                  </a:moveTo>
                  <a:cubicBezTo>
                    <a:pt x="14439" y="3273"/>
                    <a:pt x="10683" y="6545"/>
                    <a:pt x="7396" y="9818"/>
                  </a:cubicBezTo>
                  <a:cubicBezTo>
                    <a:pt x="4109" y="13091"/>
                    <a:pt x="1291" y="16364"/>
                    <a:pt x="352" y="18327"/>
                  </a:cubicBezTo>
                  <a:cubicBezTo>
                    <a:pt x="-587" y="20291"/>
                    <a:pt x="352" y="20945"/>
                    <a:pt x="3170" y="21273"/>
                  </a:cubicBezTo>
                  <a:cubicBezTo>
                    <a:pt x="5987" y="21600"/>
                    <a:pt x="10683" y="21600"/>
                    <a:pt x="13970" y="21273"/>
                  </a:cubicBezTo>
                  <a:cubicBezTo>
                    <a:pt x="17256" y="20945"/>
                    <a:pt x="19135" y="20291"/>
                    <a:pt x="21013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7327414" y="577850"/>
              <a:ext cx="76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7420787" y="359525"/>
              <a:ext cx="173328" cy="31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361" fill="norm" stroke="1" extrusionOk="0">
                  <a:moveTo>
                    <a:pt x="18968" y="12953"/>
                  </a:moveTo>
                  <a:cubicBezTo>
                    <a:pt x="13763" y="13663"/>
                    <a:pt x="8558" y="14374"/>
                    <a:pt x="5305" y="15511"/>
                  </a:cubicBezTo>
                  <a:cubicBezTo>
                    <a:pt x="2052" y="16647"/>
                    <a:pt x="751" y="18211"/>
                    <a:pt x="230" y="19347"/>
                  </a:cubicBezTo>
                  <a:cubicBezTo>
                    <a:pt x="-290" y="20484"/>
                    <a:pt x="-30" y="21195"/>
                    <a:pt x="2052" y="21337"/>
                  </a:cubicBezTo>
                  <a:cubicBezTo>
                    <a:pt x="4134" y="21479"/>
                    <a:pt x="8038" y="21053"/>
                    <a:pt x="11161" y="19063"/>
                  </a:cubicBezTo>
                  <a:cubicBezTo>
                    <a:pt x="14283" y="17074"/>
                    <a:pt x="16626" y="13521"/>
                    <a:pt x="17797" y="10395"/>
                  </a:cubicBezTo>
                  <a:cubicBezTo>
                    <a:pt x="18968" y="7268"/>
                    <a:pt x="18968" y="4568"/>
                    <a:pt x="18708" y="2792"/>
                  </a:cubicBezTo>
                  <a:cubicBezTo>
                    <a:pt x="18447" y="1016"/>
                    <a:pt x="17927" y="163"/>
                    <a:pt x="17276" y="21"/>
                  </a:cubicBezTo>
                  <a:cubicBezTo>
                    <a:pt x="16626" y="-121"/>
                    <a:pt x="15845" y="447"/>
                    <a:pt x="15064" y="2437"/>
                  </a:cubicBezTo>
                  <a:cubicBezTo>
                    <a:pt x="14283" y="4426"/>
                    <a:pt x="13503" y="7837"/>
                    <a:pt x="14544" y="10963"/>
                  </a:cubicBezTo>
                  <a:cubicBezTo>
                    <a:pt x="15585" y="14090"/>
                    <a:pt x="18447" y="16932"/>
                    <a:pt x="21310" y="19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7670314" y="6540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8072481" y="342900"/>
              <a:ext cx="213784" cy="37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7485" y="6917"/>
                  </a:moveTo>
                  <a:cubicBezTo>
                    <a:pt x="5988" y="9222"/>
                    <a:pt x="4491" y="11528"/>
                    <a:pt x="3529" y="13712"/>
                  </a:cubicBezTo>
                  <a:cubicBezTo>
                    <a:pt x="2566" y="15897"/>
                    <a:pt x="2139" y="17960"/>
                    <a:pt x="1711" y="19355"/>
                  </a:cubicBezTo>
                  <a:cubicBezTo>
                    <a:pt x="1283" y="20751"/>
                    <a:pt x="855" y="21479"/>
                    <a:pt x="535" y="21539"/>
                  </a:cubicBezTo>
                  <a:cubicBezTo>
                    <a:pt x="214" y="21600"/>
                    <a:pt x="0" y="20993"/>
                    <a:pt x="0" y="18566"/>
                  </a:cubicBezTo>
                  <a:cubicBezTo>
                    <a:pt x="0" y="16139"/>
                    <a:pt x="214" y="11892"/>
                    <a:pt x="535" y="8737"/>
                  </a:cubicBezTo>
                  <a:cubicBezTo>
                    <a:pt x="855" y="5582"/>
                    <a:pt x="1283" y="3519"/>
                    <a:pt x="1711" y="2184"/>
                  </a:cubicBezTo>
                  <a:cubicBezTo>
                    <a:pt x="2139" y="849"/>
                    <a:pt x="2566" y="243"/>
                    <a:pt x="2994" y="303"/>
                  </a:cubicBezTo>
                  <a:cubicBezTo>
                    <a:pt x="3422" y="364"/>
                    <a:pt x="3850" y="1092"/>
                    <a:pt x="5133" y="3458"/>
                  </a:cubicBezTo>
                  <a:cubicBezTo>
                    <a:pt x="6416" y="5825"/>
                    <a:pt x="8554" y="9829"/>
                    <a:pt x="10051" y="12378"/>
                  </a:cubicBezTo>
                  <a:cubicBezTo>
                    <a:pt x="11549" y="14926"/>
                    <a:pt x="12404" y="16018"/>
                    <a:pt x="13152" y="16807"/>
                  </a:cubicBezTo>
                  <a:cubicBezTo>
                    <a:pt x="13901" y="17596"/>
                    <a:pt x="14543" y="18081"/>
                    <a:pt x="15184" y="18020"/>
                  </a:cubicBezTo>
                  <a:cubicBezTo>
                    <a:pt x="15826" y="17960"/>
                    <a:pt x="16467" y="17353"/>
                    <a:pt x="17216" y="14804"/>
                  </a:cubicBezTo>
                  <a:cubicBezTo>
                    <a:pt x="17964" y="12256"/>
                    <a:pt x="18820" y="7766"/>
                    <a:pt x="19248" y="5218"/>
                  </a:cubicBezTo>
                  <a:cubicBezTo>
                    <a:pt x="19675" y="2670"/>
                    <a:pt x="19675" y="2063"/>
                    <a:pt x="19675" y="1396"/>
                  </a:cubicBezTo>
                  <a:cubicBezTo>
                    <a:pt x="19675" y="728"/>
                    <a:pt x="19675" y="0"/>
                    <a:pt x="19996" y="0"/>
                  </a:cubicBezTo>
                  <a:cubicBezTo>
                    <a:pt x="20317" y="0"/>
                    <a:pt x="20958" y="728"/>
                    <a:pt x="21600" y="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8283747" y="495300"/>
              <a:ext cx="110468" cy="98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582" fill="norm" stroke="1" extrusionOk="0">
                  <a:moveTo>
                    <a:pt x="21270" y="0"/>
                  </a:moveTo>
                  <a:cubicBezTo>
                    <a:pt x="15564" y="441"/>
                    <a:pt x="9859" y="882"/>
                    <a:pt x="6191" y="3086"/>
                  </a:cubicBezTo>
                  <a:cubicBezTo>
                    <a:pt x="2523" y="5290"/>
                    <a:pt x="893" y="9257"/>
                    <a:pt x="281" y="12343"/>
                  </a:cubicBezTo>
                  <a:cubicBezTo>
                    <a:pt x="-330" y="15429"/>
                    <a:pt x="78" y="17633"/>
                    <a:pt x="1300" y="19176"/>
                  </a:cubicBezTo>
                  <a:cubicBezTo>
                    <a:pt x="2523" y="20718"/>
                    <a:pt x="4561" y="21600"/>
                    <a:pt x="8025" y="18514"/>
                  </a:cubicBezTo>
                  <a:cubicBezTo>
                    <a:pt x="11489" y="15429"/>
                    <a:pt x="16379" y="8376"/>
                    <a:pt x="21270" y="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8387864" y="457200"/>
              <a:ext cx="80434" cy="16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5742"/>
                  </a:moveTo>
                  <a:cubicBezTo>
                    <a:pt x="3411" y="5468"/>
                    <a:pt x="6821" y="5195"/>
                    <a:pt x="10232" y="6562"/>
                  </a:cubicBezTo>
                  <a:cubicBezTo>
                    <a:pt x="13642" y="7929"/>
                    <a:pt x="17053" y="10937"/>
                    <a:pt x="19042" y="13124"/>
                  </a:cubicBezTo>
                  <a:cubicBezTo>
                    <a:pt x="21032" y="15311"/>
                    <a:pt x="21600" y="16678"/>
                    <a:pt x="21600" y="18046"/>
                  </a:cubicBezTo>
                  <a:cubicBezTo>
                    <a:pt x="21600" y="19413"/>
                    <a:pt x="21032" y="20780"/>
                    <a:pt x="19326" y="21190"/>
                  </a:cubicBezTo>
                  <a:cubicBezTo>
                    <a:pt x="17621" y="21600"/>
                    <a:pt x="14779" y="21053"/>
                    <a:pt x="12221" y="18456"/>
                  </a:cubicBezTo>
                  <a:cubicBezTo>
                    <a:pt x="9663" y="15858"/>
                    <a:pt x="7389" y="11210"/>
                    <a:pt x="6537" y="8203"/>
                  </a:cubicBezTo>
                  <a:cubicBezTo>
                    <a:pt x="5684" y="5195"/>
                    <a:pt x="6253" y="3828"/>
                    <a:pt x="8526" y="2734"/>
                  </a:cubicBezTo>
                  <a:cubicBezTo>
                    <a:pt x="10800" y="1641"/>
                    <a:pt x="14779" y="820"/>
                    <a:pt x="187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8518220" y="238876"/>
              <a:ext cx="414468" cy="40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5" fill="norm" stroke="1" extrusionOk="0">
                  <a:moveTo>
                    <a:pt x="813" y="12820"/>
                  </a:moveTo>
                  <a:cubicBezTo>
                    <a:pt x="704" y="14602"/>
                    <a:pt x="594" y="16383"/>
                    <a:pt x="484" y="17552"/>
                  </a:cubicBezTo>
                  <a:cubicBezTo>
                    <a:pt x="375" y="18721"/>
                    <a:pt x="265" y="19278"/>
                    <a:pt x="155" y="19278"/>
                  </a:cubicBezTo>
                  <a:cubicBezTo>
                    <a:pt x="46" y="19278"/>
                    <a:pt x="-64" y="18721"/>
                    <a:pt x="46" y="17886"/>
                  </a:cubicBezTo>
                  <a:cubicBezTo>
                    <a:pt x="155" y="17051"/>
                    <a:pt x="484" y="15938"/>
                    <a:pt x="868" y="15214"/>
                  </a:cubicBezTo>
                  <a:cubicBezTo>
                    <a:pt x="1252" y="14491"/>
                    <a:pt x="1690" y="14157"/>
                    <a:pt x="2184" y="13934"/>
                  </a:cubicBezTo>
                  <a:cubicBezTo>
                    <a:pt x="2677" y="13711"/>
                    <a:pt x="3225" y="13600"/>
                    <a:pt x="3609" y="13823"/>
                  </a:cubicBezTo>
                  <a:cubicBezTo>
                    <a:pt x="3993" y="14045"/>
                    <a:pt x="4212" y="14602"/>
                    <a:pt x="4706" y="14602"/>
                  </a:cubicBezTo>
                  <a:cubicBezTo>
                    <a:pt x="5199" y="14602"/>
                    <a:pt x="5966" y="14045"/>
                    <a:pt x="6350" y="14045"/>
                  </a:cubicBezTo>
                  <a:cubicBezTo>
                    <a:pt x="6734" y="14045"/>
                    <a:pt x="6734" y="14602"/>
                    <a:pt x="6789" y="15159"/>
                  </a:cubicBezTo>
                  <a:cubicBezTo>
                    <a:pt x="6844" y="15715"/>
                    <a:pt x="6953" y="16272"/>
                    <a:pt x="7282" y="16606"/>
                  </a:cubicBezTo>
                  <a:cubicBezTo>
                    <a:pt x="7611" y="16940"/>
                    <a:pt x="8159" y="17051"/>
                    <a:pt x="8982" y="16884"/>
                  </a:cubicBezTo>
                  <a:cubicBezTo>
                    <a:pt x="9804" y="16717"/>
                    <a:pt x="10900" y="16272"/>
                    <a:pt x="11613" y="15827"/>
                  </a:cubicBezTo>
                  <a:cubicBezTo>
                    <a:pt x="12326" y="15381"/>
                    <a:pt x="12655" y="14936"/>
                    <a:pt x="12929" y="14435"/>
                  </a:cubicBezTo>
                  <a:cubicBezTo>
                    <a:pt x="13203" y="13934"/>
                    <a:pt x="13422" y="13377"/>
                    <a:pt x="13258" y="13043"/>
                  </a:cubicBezTo>
                  <a:cubicBezTo>
                    <a:pt x="13093" y="12709"/>
                    <a:pt x="12545" y="12598"/>
                    <a:pt x="12107" y="12820"/>
                  </a:cubicBezTo>
                  <a:cubicBezTo>
                    <a:pt x="11668" y="13043"/>
                    <a:pt x="11339" y="13600"/>
                    <a:pt x="11175" y="14157"/>
                  </a:cubicBezTo>
                  <a:cubicBezTo>
                    <a:pt x="11010" y="14713"/>
                    <a:pt x="11010" y="15270"/>
                    <a:pt x="11010" y="15827"/>
                  </a:cubicBezTo>
                  <a:cubicBezTo>
                    <a:pt x="11010" y="16383"/>
                    <a:pt x="11010" y="16940"/>
                    <a:pt x="11284" y="17330"/>
                  </a:cubicBezTo>
                  <a:cubicBezTo>
                    <a:pt x="11558" y="17719"/>
                    <a:pt x="12107" y="17942"/>
                    <a:pt x="12655" y="18053"/>
                  </a:cubicBezTo>
                  <a:cubicBezTo>
                    <a:pt x="13203" y="18165"/>
                    <a:pt x="13751" y="18165"/>
                    <a:pt x="14738" y="16940"/>
                  </a:cubicBezTo>
                  <a:cubicBezTo>
                    <a:pt x="15725" y="15715"/>
                    <a:pt x="17150" y="13266"/>
                    <a:pt x="18356" y="10482"/>
                  </a:cubicBezTo>
                  <a:cubicBezTo>
                    <a:pt x="19562" y="7699"/>
                    <a:pt x="20549" y="4581"/>
                    <a:pt x="21043" y="2689"/>
                  </a:cubicBezTo>
                  <a:cubicBezTo>
                    <a:pt x="21536" y="796"/>
                    <a:pt x="21536" y="128"/>
                    <a:pt x="21372" y="16"/>
                  </a:cubicBezTo>
                  <a:cubicBezTo>
                    <a:pt x="21207" y="-95"/>
                    <a:pt x="20878" y="350"/>
                    <a:pt x="20385" y="1965"/>
                  </a:cubicBezTo>
                  <a:cubicBezTo>
                    <a:pt x="19891" y="3579"/>
                    <a:pt x="19233" y="6363"/>
                    <a:pt x="18795" y="9202"/>
                  </a:cubicBezTo>
                  <a:cubicBezTo>
                    <a:pt x="18356" y="12041"/>
                    <a:pt x="18137" y="14936"/>
                    <a:pt x="18247" y="16996"/>
                  </a:cubicBezTo>
                  <a:cubicBezTo>
                    <a:pt x="18356" y="19056"/>
                    <a:pt x="18795" y="20280"/>
                    <a:pt x="19233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9291276" y="198404"/>
              <a:ext cx="334839" cy="37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12" fill="norm" stroke="1" extrusionOk="0">
                  <a:moveTo>
                    <a:pt x="15377" y="2432"/>
                  </a:moveTo>
                  <a:cubicBezTo>
                    <a:pt x="14154" y="1592"/>
                    <a:pt x="12932" y="752"/>
                    <a:pt x="11981" y="332"/>
                  </a:cubicBezTo>
                  <a:cubicBezTo>
                    <a:pt x="11030" y="-88"/>
                    <a:pt x="10350" y="-88"/>
                    <a:pt x="9739" y="212"/>
                  </a:cubicBezTo>
                  <a:cubicBezTo>
                    <a:pt x="9128" y="512"/>
                    <a:pt x="8584" y="1112"/>
                    <a:pt x="8109" y="2912"/>
                  </a:cubicBezTo>
                  <a:cubicBezTo>
                    <a:pt x="7633" y="4712"/>
                    <a:pt x="7226" y="7712"/>
                    <a:pt x="7226" y="10592"/>
                  </a:cubicBezTo>
                  <a:cubicBezTo>
                    <a:pt x="7226" y="13472"/>
                    <a:pt x="7633" y="16232"/>
                    <a:pt x="7837" y="17912"/>
                  </a:cubicBezTo>
                  <a:cubicBezTo>
                    <a:pt x="8041" y="19592"/>
                    <a:pt x="8041" y="20192"/>
                    <a:pt x="7769" y="20672"/>
                  </a:cubicBezTo>
                  <a:cubicBezTo>
                    <a:pt x="7498" y="21152"/>
                    <a:pt x="6954" y="21512"/>
                    <a:pt x="6003" y="21512"/>
                  </a:cubicBezTo>
                  <a:cubicBezTo>
                    <a:pt x="5052" y="21512"/>
                    <a:pt x="3694" y="21152"/>
                    <a:pt x="2607" y="20432"/>
                  </a:cubicBezTo>
                  <a:cubicBezTo>
                    <a:pt x="1520" y="19712"/>
                    <a:pt x="705" y="18632"/>
                    <a:pt x="298" y="17792"/>
                  </a:cubicBezTo>
                  <a:cubicBezTo>
                    <a:pt x="-110" y="16952"/>
                    <a:pt x="-110" y="16352"/>
                    <a:pt x="365" y="15932"/>
                  </a:cubicBezTo>
                  <a:cubicBezTo>
                    <a:pt x="841" y="15512"/>
                    <a:pt x="1792" y="15272"/>
                    <a:pt x="3830" y="14972"/>
                  </a:cubicBezTo>
                  <a:cubicBezTo>
                    <a:pt x="5867" y="14672"/>
                    <a:pt x="8992" y="14312"/>
                    <a:pt x="11098" y="13952"/>
                  </a:cubicBezTo>
                  <a:cubicBezTo>
                    <a:pt x="13203" y="13592"/>
                    <a:pt x="14290" y="13232"/>
                    <a:pt x="14426" y="13052"/>
                  </a:cubicBezTo>
                  <a:cubicBezTo>
                    <a:pt x="14562" y="12872"/>
                    <a:pt x="13747" y="12872"/>
                    <a:pt x="12796" y="13352"/>
                  </a:cubicBezTo>
                  <a:cubicBezTo>
                    <a:pt x="11845" y="13832"/>
                    <a:pt x="10758" y="14792"/>
                    <a:pt x="10079" y="15572"/>
                  </a:cubicBezTo>
                  <a:cubicBezTo>
                    <a:pt x="9399" y="16352"/>
                    <a:pt x="9128" y="16952"/>
                    <a:pt x="8992" y="17552"/>
                  </a:cubicBezTo>
                  <a:cubicBezTo>
                    <a:pt x="8856" y="18152"/>
                    <a:pt x="8856" y="18752"/>
                    <a:pt x="9264" y="19052"/>
                  </a:cubicBezTo>
                  <a:cubicBezTo>
                    <a:pt x="9671" y="19352"/>
                    <a:pt x="10486" y="19352"/>
                    <a:pt x="11030" y="19052"/>
                  </a:cubicBezTo>
                  <a:cubicBezTo>
                    <a:pt x="11573" y="18752"/>
                    <a:pt x="11845" y="18152"/>
                    <a:pt x="11981" y="17552"/>
                  </a:cubicBezTo>
                  <a:cubicBezTo>
                    <a:pt x="12116" y="16952"/>
                    <a:pt x="12116" y="16352"/>
                    <a:pt x="12116" y="15752"/>
                  </a:cubicBezTo>
                  <a:cubicBezTo>
                    <a:pt x="12116" y="15152"/>
                    <a:pt x="12116" y="14552"/>
                    <a:pt x="12456" y="14372"/>
                  </a:cubicBezTo>
                  <a:cubicBezTo>
                    <a:pt x="12796" y="14192"/>
                    <a:pt x="13475" y="14432"/>
                    <a:pt x="14426" y="15032"/>
                  </a:cubicBezTo>
                  <a:cubicBezTo>
                    <a:pt x="15377" y="15632"/>
                    <a:pt x="16599" y="16592"/>
                    <a:pt x="17279" y="17372"/>
                  </a:cubicBezTo>
                  <a:cubicBezTo>
                    <a:pt x="17958" y="18152"/>
                    <a:pt x="18094" y="18752"/>
                    <a:pt x="17890" y="18812"/>
                  </a:cubicBezTo>
                  <a:cubicBezTo>
                    <a:pt x="17686" y="18872"/>
                    <a:pt x="17143" y="18392"/>
                    <a:pt x="16939" y="17492"/>
                  </a:cubicBezTo>
                  <a:cubicBezTo>
                    <a:pt x="16735" y="16592"/>
                    <a:pt x="16871" y="15272"/>
                    <a:pt x="17686" y="14192"/>
                  </a:cubicBezTo>
                  <a:cubicBezTo>
                    <a:pt x="18501" y="13112"/>
                    <a:pt x="19996" y="12272"/>
                    <a:pt x="21490" y="1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9858577" y="236645"/>
              <a:ext cx="65988" cy="35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0871" fill="norm" stroke="1" extrusionOk="0">
                  <a:moveTo>
                    <a:pt x="21043" y="641"/>
                  </a:moveTo>
                  <a:cubicBezTo>
                    <a:pt x="21043" y="24"/>
                    <a:pt x="21043" y="-593"/>
                    <a:pt x="18681" y="1073"/>
                  </a:cubicBezTo>
                  <a:cubicBezTo>
                    <a:pt x="16318" y="2740"/>
                    <a:pt x="11593" y="6689"/>
                    <a:pt x="7881" y="10084"/>
                  </a:cubicBezTo>
                  <a:cubicBezTo>
                    <a:pt x="4168" y="13478"/>
                    <a:pt x="1468" y="16317"/>
                    <a:pt x="455" y="18106"/>
                  </a:cubicBezTo>
                  <a:cubicBezTo>
                    <a:pt x="-557" y="19896"/>
                    <a:pt x="118" y="20637"/>
                    <a:pt x="2480" y="20822"/>
                  </a:cubicBezTo>
                  <a:cubicBezTo>
                    <a:pt x="4843" y="21007"/>
                    <a:pt x="8893" y="20637"/>
                    <a:pt x="12943" y="20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9919007" y="406400"/>
              <a:ext cx="227808" cy="13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47" fill="norm" stroke="1" extrusionOk="0">
                  <a:moveTo>
                    <a:pt x="6525" y="7200"/>
                  </a:moveTo>
                  <a:cubicBezTo>
                    <a:pt x="6125" y="5486"/>
                    <a:pt x="5725" y="3771"/>
                    <a:pt x="4925" y="2914"/>
                  </a:cubicBezTo>
                  <a:cubicBezTo>
                    <a:pt x="4125" y="2057"/>
                    <a:pt x="2925" y="2057"/>
                    <a:pt x="2025" y="2914"/>
                  </a:cubicBezTo>
                  <a:cubicBezTo>
                    <a:pt x="1125" y="3771"/>
                    <a:pt x="525" y="5486"/>
                    <a:pt x="225" y="8229"/>
                  </a:cubicBezTo>
                  <a:cubicBezTo>
                    <a:pt x="-75" y="10971"/>
                    <a:pt x="-75" y="14743"/>
                    <a:pt x="225" y="17314"/>
                  </a:cubicBezTo>
                  <a:cubicBezTo>
                    <a:pt x="525" y="19886"/>
                    <a:pt x="1125" y="21257"/>
                    <a:pt x="1925" y="21429"/>
                  </a:cubicBezTo>
                  <a:cubicBezTo>
                    <a:pt x="2725" y="21600"/>
                    <a:pt x="3725" y="20571"/>
                    <a:pt x="4425" y="19200"/>
                  </a:cubicBezTo>
                  <a:cubicBezTo>
                    <a:pt x="5125" y="17829"/>
                    <a:pt x="5525" y="16114"/>
                    <a:pt x="5925" y="14400"/>
                  </a:cubicBezTo>
                  <a:cubicBezTo>
                    <a:pt x="6325" y="12686"/>
                    <a:pt x="6725" y="10971"/>
                    <a:pt x="7525" y="9600"/>
                  </a:cubicBezTo>
                  <a:cubicBezTo>
                    <a:pt x="8325" y="8229"/>
                    <a:pt x="9525" y="7200"/>
                    <a:pt x="10525" y="8229"/>
                  </a:cubicBezTo>
                  <a:cubicBezTo>
                    <a:pt x="11525" y="9257"/>
                    <a:pt x="12325" y="12343"/>
                    <a:pt x="12825" y="14914"/>
                  </a:cubicBezTo>
                  <a:cubicBezTo>
                    <a:pt x="13325" y="17486"/>
                    <a:pt x="13525" y="19543"/>
                    <a:pt x="13525" y="19714"/>
                  </a:cubicBezTo>
                  <a:cubicBezTo>
                    <a:pt x="13525" y="19886"/>
                    <a:pt x="13325" y="18171"/>
                    <a:pt x="13725" y="14914"/>
                  </a:cubicBezTo>
                  <a:cubicBezTo>
                    <a:pt x="14125" y="11657"/>
                    <a:pt x="15125" y="6857"/>
                    <a:pt x="16525" y="4114"/>
                  </a:cubicBezTo>
                  <a:cubicBezTo>
                    <a:pt x="17925" y="1371"/>
                    <a:pt x="19725" y="686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10146435" y="389450"/>
              <a:ext cx="292480" cy="27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265" fill="norm" stroke="1" extrusionOk="0">
                  <a:moveTo>
                    <a:pt x="9748" y="2741"/>
                  </a:moveTo>
                  <a:cubicBezTo>
                    <a:pt x="8205" y="2258"/>
                    <a:pt x="6662" y="1774"/>
                    <a:pt x="5505" y="1613"/>
                  </a:cubicBezTo>
                  <a:cubicBezTo>
                    <a:pt x="4348" y="1452"/>
                    <a:pt x="3576" y="1613"/>
                    <a:pt x="2959" y="2016"/>
                  </a:cubicBezTo>
                  <a:cubicBezTo>
                    <a:pt x="2342" y="2419"/>
                    <a:pt x="1879" y="3064"/>
                    <a:pt x="1725" y="3870"/>
                  </a:cubicBezTo>
                  <a:cubicBezTo>
                    <a:pt x="1570" y="4676"/>
                    <a:pt x="1725" y="5643"/>
                    <a:pt x="2342" y="6207"/>
                  </a:cubicBezTo>
                  <a:cubicBezTo>
                    <a:pt x="2959" y="6771"/>
                    <a:pt x="4039" y="6933"/>
                    <a:pt x="4656" y="7416"/>
                  </a:cubicBezTo>
                  <a:cubicBezTo>
                    <a:pt x="5273" y="7900"/>
                    <a:pt x="5428" y="8706"/>
                    <a:pt x="5428" y="10640"/>
                  </a:cubicBezTo>
                  <a:cubicBezTo>
                    <a:pt x="5428" y="12574"/>
                    <a:pt x="5273" y="15637"/>
                    <a:pt x="5042" y="17571"/>
                  </a:cubicBezTo>
                  <a:cubicBezTo>
                    <a:pt x="4810" y="19506"/>
                    <a:pt x="4502" y="20312"/>
                    <a:pt x="3962" y="20795"/>
                  </a:cubicBezTo>
                  <a:cubicBezTo>
                    <a:pt x="3422" y="21279"/>
                    <a:pt x="2650" y="21440"/>
                    <a:pt x="1956" y="21037"/>
                  </a:cubicBezTo>
                  <a:cubicBezTo>
                    <a:pt x="1262" y="20634"/>
                    <a:pt x="645" y="19667"/>
                    <a:pt x="259" y="18700"/>
                  </a:cubicBezTo>
                  <a:cubicBezTo>
                    <a:pt x="-127" y="17733"/>
                    <a:pt x="-281" y="16765"/>
                    <a:pt x="1262" y="15153"/>
                  </a:cubicBezTo>
                  <a:cubicBezTo>
                    <a:pt x="2805" y="13541"/>
                    <a:pt x="6045" y="11285"/>
                    <a:pt x="8976" y="9431"/>
                  </a:cubicBezTo>
                  <a:cubicBezTo>
                    <a:pt x="11908" y="7577"/>
                    <a:pt x="14530" y="6127"/>
                    <a:pt x="16073" y="5079"/>
                  </a:cubicBezTo>
                  <a:cubicBezTo>
                    <a:pt x="17616" y="4031"/>
                    <a:pt x="18079" y="3386"/>
                    <a:pt x="18465" y="2580"/>
                  </a:cubicBezTo>
                  <a:cubicBezTo>
                    <a:pt x="18850" y="1774"/>
                    <a:pt x="19159" y="807"/>
                    <a:pt x="18928" y="324"/>
                  </a:cubicBezTo>
                  <a:cubicBezTo>
                    <a:pt x="18696" y="-160"/>
                    <a:pt x="17925" y="-160"/>
                    <a:pt x="16922" y="727"/>
                  </a:cubicBezTo>
                  <a:cubicBezTo>
                    <a:pt x="15919" y="1613"/>
                    <a:pt x="14685" y="3386"/>
                    <a:pt x="13990" y="4676"/>
                  </a:cubicBezTo>
                  <a:cubicBezTo>
                    <a:pt x="13296" y="5965"/>
                    <a:pt x="13142" y="6771"/>
                    <a:pt x="13605" y="7658"/>
                  </a:cubicBezTo>
                  <a:cubicBezTo>
                    <a:pt x="14068" y="8544"/>
                    <a:pt x="15148" y="9512"/>
                    <a:pt x="16536" y="9915"/>
                  </a:cubicBezTo>
                  <a:cubicBezTo>
                    <a:pt x="17925" y="10318"/>
                    <a:pt x="19622" y="10156"/>
                    <a:pt x="21319" y="9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10579939" y="366480"/>
              <a:ext cx="170126" cy="17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849" fill="norm" stroke="1" extrusionOk="0">
                  <a:moveTo>
                    <a:pt x="7833" y="6997"/>
                  </a:moveTo>
                  <a:cubicBezTo>
                    <a:pt x="5966" y="11015"/>
                    <a:pt x="4100" y="15034"/>
                    <a:pt x="2766" y="17546"/>
                  </a:cubicBezTo>
                  <a:cubicBezTo>
                    <a:pt x="1433" y="20057"/>
                    <a:pt x="633" y="21062"/>
                    <a:pt x="233" y="20811"/>
                  </a:cubicBezTo>
                  <a:cubicBezTo>
                    <a:pt x="-167" y="20560"/>
                    <a:pt x="-167" y="19053"/>
                    <a:pt x="1166" y="15536"/>
                  </a:cubicBezTo>
                  <a:cubicBezTo>
                    <a:pt x="2500" y="12020"/>
                    <a:pt x="5166" y="6495"/>
                    <a:pt x="7166" y="3355"/>
                  </a:cubicBezTo>
                  <a:cubicBezTo>
                    <a:pt x="9166" y="215"/>
                    <a:pt x="10500" y="-538"/>
                    <a:pt x="12500" y="341"/>
                  </a:cubicBezTo>
                  <a:cubicBezTo>
                    <a:pt x="14500" y="1220"/>
                    <a:pt x="17166" y="3732"/>
                    <a:pt x="18766" y="7374"/>
                  </a:cubicBezTo>
                  <a:cubicBezTo>
                    <a:pt x="20366" y="11015"/>
                    <a:pt x="20900" y="15788"/>
                    <a:pt x="21433" y="20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11162814" y="38100"/>
              <a:ext cx="390279" cy="670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0" y="0"/>
                  </a:moveTo>
                  <a:cubicBezTo>
                    <a:pt x="2335" y="1840"/>
                    <a:pt x="4670" y="3679"/>
                    <a:pt x="7239" y="5690"/>
                  </a:cubicBezTo>
                  <a:cubicBezTo>
                    <a:pt x="9808" y="7700"/>
                    <a:pt x="12610" y="9880"/>
                    <a:pt x="14886" y="11958"/>
                  </a:cubicBezTo>
                  <a:cubicBezTo>
                    <a:pt x="17163" y="14037"/>
                    <a:pt x="18915" y="16013"/>
                    <a:pt x="19965" y="17444"/>
                  </a:cubicBezTo>
                  <a:cubicBezTo>
                    <a:pt x="21016" y="18874"/>
                    <a:pt x="21366" y="19760"/>
                    <a:pt x="21483" y="20442"/>
                  </a:cubicBezTo>
                  <a:cubicBezTo>
                    <a:pt x="21600" y="21123"/>
                    <a:pt x="21483" y="21600"/>
                    <a:pt x="21191" y="21600"/>
                  </a:cubicBezTo>
                  <a:cubicBezTo>
                    <a:pt x="20899" y="21600"/>
                    <a:pt x="20432" y="21123"/>
                    <a:pt x="19965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11065448" y="0"/>
              <a:ext cx="567267" cy="95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21600" y="0"/>
                  </a:moveTo>
                  <a:cubicBezTo>
                    <a:pt x="21197" y="48"/>
                    <a:pt x="20794" y="96"/>
                    <a:pt x="19907" y="888"/>
                  </a:cubicBezTo>
                  <a:cubicBezTo>
                    <a:pt x="19021" y="1680"/>
                    <a:pt x="17651" y="3216"/>
                    <a:pt x="16281" y="4800"/>
                  </a:cubicBezTo>
                  <a:cubicBezTo>
                    <a:pt x="14910" y="6384"/>
                    <a:pt x="13540" y="8016"/>
                    <a:pt x="12090" y="9744"/>
                  </a:cubicBezTo>
                  <a:cubicBezTo>
                    <a:pt x="10639" y="11472"/>
                    <a:pt x="9107" y="13296"/>
                    <a:pt x="7536" y="14976"/>
                  </a:cubicBezTo>
                  <a:cubicBezTo>
                    <a:pt x="5964" y="16656"/>
                    <a:pt x="4352" y="18192"/>
                    <a:pt x="3224" y="19176"/>
                  </a:cubicBezTo>
                  <a:cubicBezTo>
                    <a:pt x="2096" y="20160"/>
                    <a:pt x="1451" y="20592"/>
                    <a:pt x="927" y="20928"/>
                  </a:cubicBezTo>
                  <a:cubicBezTo>
                    <a:pt x="403" y="21264"/>
                    <a:pt x="0" y="21504"/>
                    <a:pt x="0" y="21552"/>
                  </a:cubicBezTo>
                  <a:cubicBezTo>
                    <a:pt x="0" y="21600"/>
                    <a:pt x="403" y="21456"/>
                    <a:pt x="806" y="2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1286312" y="2179229"/>
              <a:ext cx="446753" cy="4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67" fill="norm" stroke="1" extrusionOk="0">
                  <a:moveTo>
                    <a:pt x="4388" y="5784"/>
                  </a:moveTo>
                  <a:cubicBezTo>
                    <a:pt x="3675" y="5492"/>
                    <a:pt x="2962" y="5200"/>
                    <a:pt x="2860" y="4957"/>
                  </a:cubicBezTo>
                  <a:cubicBezTo>
                    <a:pt x="2758" y="4714"/>
                    <a:pt x="3267" y="4519"/>
                    <a:pt x="4847" y="3887"/>
                  </a:cubicBezTo>
                  <a:cubicBezTo>
                    <a:pt x="6426" y="3254"/>
                    <a:pt x="9075" y="2184"/>
                    <a:pt x="11775" y="1454"/>
                  </a:cubicBezTo>
                  <a:cubicBezTo>
                    <a:pt x="14475" y="724"/>
                    <a:pt x="17226" y="335"/>
                    <a:pt x="18856" y="141"/>
                  </a:cubicBezTo>
                  <a:cubicBezTo>
                    <a:pt x="20486" y="-54"/>
                    <a:pt x="20996" y="-54"/>
                    <a:pt x="21199" y="189"/>
                  </a:cubicBezTo>
                  <a:cubicBezTo>
                    <a:pt x="21403" y="432"/>
                    <a:pt x="21301" y="919"/>
                    <a:pt x="20690" y="1746"/>
                  </a:cubicBezTo>
                  <a:cubicBezTo>
                    <a:pt x="20079" y="2573"/>
                    <a:pt x="18958" y="3741"/>
                    <a:pt x="16869" y="5589"/>
                  </a:cubicBezTo>
                  <a:cubicBezTo>
                    <a:pt x="14780" y="7438"/>
                    <a:pt x="11724" y="9968"/>
                    <a:pt x="8973" y="12205"/>
                  </a:cubicBezTo>
                  <a:cubicBezTo>
                    <a:pt x="6222" y="14443"/>
                    <a:pt x="3777" y="16389"/>
                    <a:pt x="2350" y="17557"/>
                  </a:cubicBezTo>
                  <a:cubicBezTo>
                    <a:pt x="924" y="18724"/>
                    <a:pt x="516" y="19114"/>
                    <a:pt x="262" y="19551"/>
                  </a:cubicBezTo>
                  <a:cubicBezTo>
                    <a:pt x="7" y="19989"/>
                    <a:pt x="-95" y="20476"/>
                    <a:pt x="109" y="20865"/>
                  </a:cubicBezTo>
                  <a:cubicBezTo>
                    <a:pt x="313" y="21254"/>
                    <a:pt x="822" y="21546"/>
                    <a:pt x="2605" y="21449"/>
                  </a:cubicBezTo>
                  <a:cubicBezTo>
                    <a:pt x="4388" y="21351"/>
                    <a:pt x="7445" y="20865"/>
                    <a:pt x="10807" y="20087"/>
                  </a:cubicBezTo>
                  <a:cubicBezTo>
                    <a:pt x="14169" y="19308"/>
                    <a:pt x="17837" y="18238"/>
                    <a:pt x="21505" y="17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1955314" y="2336800"/>
              <a:ext cx="146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2031514" y="2425700"/>
              <a:ext cx="2286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5750"/>
                    <a:pt x="11600" y="9900"/>
                    <a:pt x="15200" y="6300"/>
                  </a:cubicBezTo>
                  <a:cubicBezTo>
                    <a:pt x="18800" y="2700"/>
                    <a:pt x="20200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2920514" y="2063750"/>
              <a:ext cx="3238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4" y="0"/>
                    <a:pt x="3388" y="0"/>
                    <a:pt x="5647" y="1469"/>
                  </a:cubicBezTo>
                  <a:cubicBezTo>
                    <a:pt x="7906" y="2939"/>
                    <a:pt x="10729" y="5878"/>
                    <a:pt x="13271" y="9184"/>
                  </a:cubicBezTo>
                  <a:cubicBezTo>
                    <a:pt x="15812" y="12490"/>
                    <a:pt x="18071" y="16163"/>
                    <a:pt x="19412" y="18294"/>
                  </a:cubicBezTo>
                  <a:cubicBezTo>
                    <a:pt x="20753" y="20424"/>
                    <a:pt x="21176" y="210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3034814" y="2000250"/>
              <a:ext cx="1397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098"/>
                    <a:pt x="16364" y="2197"/>
                    <a:pt x="13418" y="4759"/>
                  </a:cubicBezTo>
                  <a:cubicBezTo>
                    <a:pt x="10473" y="7322"/>
                    <a:pt x="7200" y="11349"/>
                    <a:pt x="4909" y="14400"/>
                  </a:cubicBezTo>
                  <a:cubicBezTo>
                    <a:pt x="2618" y="17451"/>
                    <a:pt x="1309" y="19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2831614" y="1879600"/>
              <a:ext cx="4000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7788"/>
                    <a:pt x="6400" y="13976"/>
                    <a:pt x="10000" y="10376"/>
                  </a:cubicBezTo>
                  <a:cubicBezTo>
                    <a:pt x="13600" y="6776"/>
                    <a:pt x="17600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3511064" y="2235200"/>
              <a:ext cx="1968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3847614" y="1949450"/>
              <a:ext cx="34925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4" y="20382"/>
                    <a:pt x="1047" y="19163"/>
                    <a:pt x="1964" y="17280"/>
                  </a:cubicBezTo>
                  <a:cubicBezTo>
                    <a:pt x="2880" y="15397"/>
                    <a:pt x="4189" y="12849"/>
                    <a:pt x="4975" y="10080"/>
                  </a:cubicBezTo>
                  <a:cubicBezTo>
                    <a:pt x="5760" y="7311"/>
                    <a:pt x="6022" y="4320"/>
                    <a:pt x="6153" y="2492"/>
                  </a:cubicBezTo>
                  <a:cubicBezTo>
                    <a:pt x="6284" y="665"/>
                    <a:pt x="6284" y="0"/>
                    <a:pt x="6153" y="0"/>
                  </a:cubicBezTo>
                  <a:cubicBezTo>
                    <a:pt x="6022" y="0"/>
                    <a:pt x="5760" y="665"/>
                    <a:pt x="5498" y="2769"/>
                  </a:cubicBezTo>
                  <a:cubicBezTo>
                    <a:pt x="5236" y="4874"/>
                    <a:pt x="4975" y="8418"/>
                    <a:pt x="5171" y="11354"/>
                  </a:cubicBezTo>
                  <a:cubicBezTo>
                    <a:pt x="5367" y="14289"/>
                    <a:pt x="6022" y="16615"/>
                    <a:pt x="6611" y="18000"/>
                  </a:cubicBezTo>
                  <a:cubicBezTo>
                    <a:pt x="7200" y="19385"/>
                    <a:pt x="7724" y="19828"/>
                    <a:pt x="8313" y="19938"/>
                  </a:cubicBezTo>
                  <a:cubicBezTo>
                    <a:pt x="8902" y="20049"/>
                    <a:pt x="9556" y="19828"/>
                    <a:pt x="10800" y="18000"/>
                  </a:cubicBezTo>
                  <a:cubicBezTo>
                    <a:pt x="12044" y="16172"/>
                    <a:pt x="13876" y="12738"/>
                    <a:pt x="15055" y="9858"/>
                  </a:cubicBezTo>
                  <a:cubicBezTo>
                    <a:pt x="16233" y="6978"/>
                    <a:pt x="16756" y="4652"/>
                    <a:pt x="17018" y="3157"/>
                  </a:cubicBezTo>
                  <a:cubicBezTo>
                    <a:pt x="17280" y="1662"/>
                    <a:pt x="17280" y="997"/>
                    <a:pt x="17215" y="942"/>
                  </a:cubicBezTo>
                  <a:cubicBezTo>
                    <a:pt x="17149" y="886"/>
                    <a:pt x="17018" y="1440"/>
                    <a:pt x="17018" y="3378"/>
                  </a:cubicBezTo>
                  <a:cubicBezTo>
                    <a:pt x="17018" y="5317"/>
                    <a:pt x="17149" y="8640"/>
                    <a:pt x="17607" y="11132"/>
                  </a:cubicBezTo>
                  <a:cubicBezTo>
                    <a:pt x="18065" y="13625"/>
                    <a:pt x="18851" y="15286"/>
                    <a:pt x="19571" y="16283"/>
                  </a:cubicBezTo>
                  <a:cubicBezTo>
                    <a:pt x="20291" y="17280"/>
                    <a:pt x="20945" y="17612"/>
                    <a:pt x="21600" y="17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4234964" y="2241550"/>
              <a:ext cx="116896" cy="10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0962" fill="norm" stroke="1" extrusionOk="0">
                  <a:moveTo>
                    <a:pt x="12505" y="6612"/>
                  </a:moveTo>
                  <a:cubicBezTo>
                    <a:pt x="12505" y="4408"/>
                    <a:pt x="12505" y="2204"/>
                    <a:pt x="11558" y="1102"/>
                  </a:cubicBezTo>
                  <a:cubicBezTo>
                    <a:pt x="10611" y="0"/>
                    <a:pt x="8716" y="0"/>
                    <a:pt x="7200" y="1102"/>
                  </a:cubicBezTo>
                  <a:cubicBezTo>
                    <a:pt x="5684" y="2204"/>
                    <a:pt x="4547" y="4408"/>
                    <a:pt x="3979" y="7714"/>
                  </a:cubicBezTo>
                  <a:cubicBezTo>
                    <a:pt x="3411" y="11020"/>
                    <a:pt x="3411" y="15429"/>
                    <a:pt x="4358" y="18073"/>
                  </a:cubicBezTo>
                  <a:cubicBezTo>
                    <a:pt x="5305" y="20718"/>
                    <a:pt x="7200" y="21600"/>
                    <a:pt x="10232" y="20498"/>
                  </a:cubicBezTo>
                  <a:cubicBezTo>
                    <a:pt x="13263" y="19396"/>
                    <a:pt x="17432" y="16310"/>
                    <a:pt x="19516" y="13665"/>
                  </a:cubicBezTo>
                  <a:cubicBezTo>
                    <a:pt x="21600" y="11020"/>
                    <a:pt x="21600" y="8816"/>
                    <a:pt x="18000" y="6612"/>
                  </a:cubicBezTo>
                  <a:cubicBezTo>
                    <a:pt x="14400" y="4408"/>
                    <a:pt x="7200" y="220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3079750" y="2738966"/>
              <a:ext cx="1062408" cy="10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66" fill="norm" stroke="1" extrusionOk="0">
                  <a:moveTo>
                    <a:pt x="376" y="18073"/>
                  </a:moveTo>
                  <a:cubicBezTo>
                    <a:pt x="161" y="18955"/>
                    <a:pt x="-53" y="19837"/>
                    <a:pt x="11" y="20498"/>
                  </a:cubicBezTo>
                  <a:cubicBezTo>
                    <a:pt x="76" y="21159"/>
                    <a:pt x="418" y="21600"/>
                    <a:pt x="1340" y="20939"/>
                  </a:cubicBezTo>
                  <a:cubicBezTo>
                    <a:pt x="2261" y="20278"/>
                    <a:pt x="3761" y="18514"/>
                    <a:pt x="5304" y="16310"/>
                  </a:cubicBezTo>
                  <a:cubicBezTo>
                    <a:pt x="6847" y="14106"/>
                    <a:pt x="8433" y="11461"/>
                    <a:pt x="10168" y="8816"/>
                  </a:cubicBezTo>
                  <a:cubicBezTo>
                    <a:pt x="11904" y="6171"/>
                    <a:pt x="13790" y="3527"/>
                    <a:pt x="15526" y="1984"/>
                  </a:cubicBezTo>
                  <a:cubicBezTo>
                    <a:pt x="17261" y="441"/>
                    <a:pt x="18847" y="0"/>
                    <a:pt x="19768" y="0"/>
                  </a:cubicBezTo>
                  <a:cubicBezTo>
                    <a:pt x="20690" y="0"/>
                    <a:pt x="20947" y="441"/>
                    <a:pt x="21161" y="1322"/>
                  </a:cubicBezTo>
                  <a:cubicBezTo>
                    <a:pt x="21376" y="2204"/>
                    <a:pt x="21547" y="3527"/>
                    <a:pt x="21504" y="5510"/>
                  </a:cubicBezTo>
                  <a:cubicBezTo>
                    <a:pt x="21461" y="7494"/>
                    <a:pt x="21204" y="10139"/>
                    <a:pt x="20947" y="12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3232815" y="3153833"/>
              <a:ext cx="297300" cy="16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358" fill="norm" stroke="1" extrusionOk="0">
                  <a:moveTo>
                    <a:pt x="7622" y="2667"/>
                  </a:moveTo>
                  <a:cubicBezTo>
                    <a:pt x="7622" y="1333"/>
                    <a:pt x="7622" y="0"/>
                    <a:pt x="7848" y="0"/>
                  </a:cubicBezTo>
                  <a:cubicBezTo>
                    <a:pt x="8075" y="0"/>
                    <a:pt x="8528" y="1333"/>
                    <a:pt x="8528" y="4533"/>
                  </a:cubicBezTo>
                  <a:cubicBezTo>
                    <a:pt x="8528" y="7733"/>
                    <a:pt x="8075" y="12800"/>
                    <a:pt x="7319" y="16267"/>
                  </a:cubicBezTo>
                  <a:cubicBezTo>
                    <a:pt x="6564" y="19733"/>
                    <a:pt x="5507" y="21600"/>
                    <a:pt x="4072" y="21333"/>
                  </a:cubicBezTo>
                  <a:cubicBezTo>
                    <a:pt x="2637" y="21067"/>
                    <a:pt x="824" y="18667"/>
                    <a:pt x="220" y="16267"/>
                  </a:cubicBezTo>
                  <a:cubicBezTo>
                    <a:pt x="-384" y="13867"/>
                    <a:pt x="220" y="11467"/>
                    <a:pt x="2486" y="9067"/>
                  </a:cubicBezTo>
                  <a:cubicBezTo>
                    <a:pt x="4752" y="6667"/>
                    <a:pt x="8679" y="4267"/>
                    <a:pt x="12078" y="3067"/>
                  </a:cubicBezTo>
                  <a:cubicBezTo>
                    <a:pt x="15476" y="1867"/>
                    <a:pt x="18346" y="1867"/>
                    <a:pt x="21216" y="1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3631714" y="2939777"/>
              <a:ext cx="69851" cy="45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21600" y="908"/>
                  </a:moveTo>
                  <a:cubicBezTo>
                    <a:pt x="21600" y="411"/>
                    <a:pt x="21600" y="-87"/>
                    <a:pt x="21273" y="13"/>
                  </a:cubicBezTo>
                  <a:cubicBezTo>
                    <a:pt x="20945" y="112"/>
                    <a:pt x="20291" y="809"/>
                    <a:pt x="18000" y="2501"/>
                  </a:cubicBezTo>
                  <a:cubicBezTo>
                    <a:pt x="15709" y="4193"/>
                    <a:pt x="11782" y="6881"/>
                    <a:pt x="8509" y="9917"/>
                  </a:cubicBezTo>
                  <a:cubicBezTo>
                    <a:pt x="5236" y="12953"/>
                    <a:pt x="2618" y="16337"/>
                    <a:pt x="1309" y="18328"/>
                  </a:cubicBezTo>
                  <a:cubicBezTo>
                    <a:pt x="0" y="20319"/>
                    <a:pt x="0" y="20916"/>
                    <a:pt x="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3722731" y="2997200"/>
              <a:ext cx="258234" cy="39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354" y="17579"/>
                  </a:moveTo>
                  <a:cubicBezTo>
                    <a:pt x="177" y="18153"/>
                    <a:pt x="0" y="18728"/>
                    <a:pt x="0" y="19474"/>
                  </a:cubicBezTo>
                  <a:cubicBezTo>
                    <a:pt x="0" y="20221"/>
                    <a:pt x="177" y="21140"/>
                    <a:pt x="531" y="21370"/>
                  </a:cubicBezTo>
                  <a:cubicBezTo>
                    <a:pt x="885" y="21600"/>
                    <a:pt x="1416" y="21140"/>
                    <a:pt x="1770" y="19474"/>
                  </a:cubicBezTo>
                  <a:cubicBezTo>
                    <a:pt x="2125" y="17809"/>
                    <a:pt x="2302" y="14936"/>
                    <a:pt x="2125" y="12523"/>
                  </a:cubicBezTo>
                  <a:cubicBezTo>
                    <a:pt x="1948" y="10111"/>
                    <a:pt x="1416" y="8157"/>
                    <a:pt x="1151" y="6779"/>
                  </a:cubicBezTo>
                  <a:cubicBezTo>
                    <a:pt x="885" y="5400"/>
                    <a:pt x="885" y="4596"/>
                    <a:pt x="1859" y="3791"/>
                  </a:cubicBezTo>
                  <a:cubicBezTo>
                    <a:pt x="2833" y="2987"/>
                    <a:pt x="4780" y="2183"/>
                    <a:pt x="8233" y="1551"/>
                  </a:cubicBezTo>
                  <a:cubicBezTo>
                    <a:pt x="11685" y="919"/>
                    <a:pt x="16643" y="4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3879727" y="3118537"/>
              <a:ext cx="177438" cy="17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0670" fill="norm" stroke="1" extrusionOk="0">
                  <a:moveTo>
                    <a:pt x="727" y="6548"/>
                  </a:moveTo>
                  <a:cubicBezTo>
                    <a:pt x="727" y="10475"/>
                    <a:pt x="727" y="14402"/>
                    <a:pt x="599" y="16979"/>
                  </a:cubicBezTo>
                  <a:cubicBezTo>
                    <a:pt x="470" y="19557"/>
                    <a:pt x="213" y="20784"/>
                    <a:pt x="85" y="20661"/>
                  </a:cubicBezTo>
                  <a:cubicBezTo>
                    <a:pt x="-44" y="20539"/>
                    <a:pt x="-44" y="19066"/>
                    <a:pt x="213" y="15507"/>
                  </a:cubicBezTo>
                  <a:cubicBezTo>
                    <a:pt x="470" y="11948"/>
                    <a:pt x="985" y="6302"/>
                    <a:pt x="2656" y="3111"/>
                  </a:cubicBezTo>
                  <a:cubicBezTo>
                    <a:pt x="4327" y="-80"/>
                    <a:pt x="7156" y="-816"/>
                    <a:pt x="10242" y="902"/>
                  </a:cubicBezTo>
                  <a:cubicBezTo>
                    <a:pt x="13327" y="2620"/>
                    <a:pt x="16670" y="6793"/>
                    <a:pt x="18599" y="10475"/>
                  </a:cubicBezTo>
                  <a:cubicBezTo>
                    <a:pt x="20527" y="14157"/>
                    <a:pt x="21042" y="17348"/>
                    <a:pt x="21556" y="20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5123964" y="290830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5564500" y="2316044"/>
              <a:ext cx="461165" cy="77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46" fill="norm" stroke="1" extrusionOk="0">
                  <a:moveTo>
                    <a:pt x="3129" y="5810"/>
                  </a:moveTo>
                  <a:cubicBezTo>
                    <a:pt x="2736" y="6043"/>
                    <a:pt x="2344" y="6276"/>
                    <a:pt x="1853" y="6363"/>
                  </a:cubicBezTo>
                  <a:cubicBezTo>
                    <a:pt x="1362" y="6451"/>
                    <a:pt x="773" y="6393"/>
                    <a:pt x="380" y="5839"/>
                  </a:cubicBezTo>
                  <a:cubicBezTo>
                    <a:pt x="-13" y="5286"/>
                    <a:pt x="-209" y="4238"/>
                    <a:pt x="331" y="3249"/>
                  </a:cubicBezTo>
                  <a:cubicBezTo>
                    <a:pt x="871" y="2259"/>
                    <a:pt x="2147" y="1327"/>
                    <a:pt x="3031" y="745"/>
                  </a:cubicBezTo>
                  <a:cubicBezTo>
                    <a:pt x="3915" y="163"/>
                    <a:pt x="4406" y="-70"/>
                    <a:pt x="5093" y="17"/>
                  </a:cubicBezTo>
                  <a:cubicBezTo>
                    <a:pt x="5780" y="105"/>
                    <a:pt x="6664" y="512"/>
                    <a:pt x="7106" y="1793"/>
                  </a:cubicBezTo>
                  <a:cubicBezTo>
                    <a:pt x="7547" y="3074"/>
                    <a:pt x="7547" y="5228"/>
                    <a:pt x="7253" y="7208"/>
                  </a:cubicBezTo>
                  <a:cubicBezTo>
                    <a:pt x="6958" y="9187"/>
                    <a:pt x="6369" y="10992"/>
                    <a:pt x="5780" y="12302"/>
                  </a:cubicBezTo>
                  <a:cubicBezTo>
                    <a:pt x="5191" y="13612"/>
                    <a:pt x="4602" y="14427"/>
                    <a:pt x="3915" y="14951"/>
                  </a:cubicBezTo>
                  <a:cubicBezTo>
                    <a:pt x="3227" y="15475"/>
                    <a:pt x="2442" y="15708"/>
                    <a:pt x="2049" y="15591"/>
                  </a:cubicBezTo>
                  <a:cubicBezTo>
                    <a:pt x="1656" y="15475"/>
                    <a:pt x="1656" y="15009"/>
                    <a:pt x="2491" y="13990"/>
                  </a:cubicBezTo>
                  <a:cubicBezTo>
                    <a:pt x="3326" y="12972"/>
                    <a:pt x="4995" y="11400"/>
                    <a:pt x="6615" y="9769"/>
                  </a:cubicBezTo>
                  <a:cubicBezTo>
                    <a:pt x="8235" y="8139"/>
                    <a:pt x="9806" y="6451"/>
                    <a:pt x="10935" y="5257"/>
                  </a:cubicBezTo>
                  <a:cubicBezTo>
                    <a:pt x="12064" y="4064"/>
                    <a:pt x="12751" y="3365"/>
                    <a:pt x="13389" y="2695"/>
                  </a:cubicBezTo>
                  <a:cubicBezTo>
                    <a:pt x="14027" y="2026"/>
                    <a:pt x="14616" y="1386"/>
                    <a:pt x="14764" y="1240"/>
                  </a:cubicBezTo>
                  <a:cubicBezTo>
                    <a:pt x="14911" y="1094"/>
                    <a:pt x="14616" y="1444"/>
                    <a:pt x="13880" y="2666"/>
                  </a:cubicBezTo>
                  <a:cubicBezTo>
                    <a:pt x="13144" y="3889"/>
                    <a:pt x="11966" y="5985"/>
                    <a:pt x="11131" y="8139"/>
                  </a:cubicBezTo>
                  <a:cubicBezTo>
                    <a:pt x="10296" y="10293"/>
                    <a:pt x="9806" y="12506"/>
                    <a:pt x="9511" y="14573"/>
                  </a:cubicBezTo>
                  <a:cubicBezTo>
                    <a:pt x="9216" y="16639"/>
                    <a:pt x="9118" y="18561"/>
                    <a:pt x="9167" y="19725"/>
                  </a:cubicBezTo>
                  <a:cubicBezTo>
                    <a:pt x="9216" y="20890"/>
                    <a:pt x="9413" y="21297"/>
                    <a:pt x="9707" y="21414"/>
                  </a:cubicBezTo>
                  <a:cubicBezTo>
                    <a:pt x="10002" y="21530"/>
                    <a:pt x="10395" y="21355"/>
                    <a:pt x="10836" y="20453"/>
                  </a:cubicBezTo>
                  <a:cubicBezTo>
                    <a:pt x="11278" y="19550"/>
                    <a:pt x="11769" y="17920"/>
                    <a:pt x="11916" y="16785"/>
                  </a:cubicBezTo>
                  <a:cubicBezTo>
                    <a:pt x="12064" y="15650"/>
                    <a:pt x="11867" y="15009"/>
                    <a:pt x="11622" y="14573"/>
                  </a:cubicBezTo>
                  <a:cubicBezTo>
                    <a:pt x="11376" y="14136"/>
                    <a:pt x="11082" y="13903"/>
                    <a:pt x="11180" y="13845"/>
                  </a:cubicBezTo>
                  <a:cubicBezTo>
                    <a:pt x="11278" y="13787"/>
                    <a:pt x="11769" y="13903"/>
                    <a:pt x="13536" y="13961"/>
                  </a:cubicBezTo>
                  <a:cubicBezTo>
                    <a:pt x="15304" y="14019"/>
                    <a:pt x="18347" y="14019"/>
                    <a:pt x="21391" y="14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5524014" y="3041650"/>
              <a:ext cx="311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5840"/>
                    <a:pt x="8229" y="10080"/>
                    <a:pt x="11829" y="6480"/>
                  </a:cubicBezTo>
                  <a:cubicBezTo>
                    <a:pt x="15429" y="2880"/>
                    <a:pt x="1851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5646561" y="3086100"/>
              <a:ext cx="283854" cy="54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82" fill="norm" stroke="1" extrusionOk="0">
                  <a:moveTo>
                    <a:pt x="2737" y="17446"/>
                  </a:moveTo>
                  <a:cubicBezTo>
                    <a:pt x="1457" y="19108"/>
                    <a:pt x="177" y="20769"/>
                    <a:pt x="17" y="21185"/>
                  </a:cubicBezTo>
                  <a:cubicBezTo>
                    <a:pt x="-143" y="21600"/>
                    <a:pt x="817" y="20769"/>
                    <a:pt x="4577" y="17031"/>
                  </a:cubicBezTo>
                  <a:cubicBezTo>
                    <a:pt x="8337" y="13292"/>
                    <a:pt x="14897" y="6646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6641614" y="2480733"/>
              <a:ext cx="304801" cy="37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20755"/>
                  </a:moveTo>
                  <a:cubicBezTo>
                    <a:pt x="1350" y="17980"/>
                    <a:pt x="2700" y="15204"/>
                    <a:pt x="3750" y="12248"/>
                  </a:cubicBezTo>
                  <a:cubicBezTo>
                    <a:pt x="4800" y="9292"/>
                    <a:pt x="5550" y="6154"/>
                    <a:pt x="5925" y="4284"/>
                  </a:cubicBezTo>
                  <a:cubicBezTo>
                    <a:pt x="6300" y="2413"/>
                    <a:pt x="6300" y="1810"/>
                    <a:pt x="6225" y="1207"/>
                  </a:cubicBezTo>
                  <a:cubicBezTo>
                    <a:pt x="6150" y="603"/>
                    <a:pt x="6000" y="0"/>
                    <a:pt x="5700" y="0"/>
                  </a:cubicBezTo>
                  <a:cubicBezTo>
                    <a:pt x="5400" y="0"/>
                    <a:pt x="4950" y="603"/>
                    <a:pt x="4575" y="2896"/>
                  </a:cubicBezTo>
                  <a:cubicBezTo>
                    <a:pt x="4200" y="5189"/>
                    <a:pt x="3900" y="9171"/>
                    <a:pt x="3975" y="12188"/>
                  </a:cubicBezTo>
                  <a:cubicBezTo>
                    <a:pt x="4050" y="15204"/>
                    <a:pt x="4500" y="17256"/>
                    <a:pt x="4875" y="18583"/>
                  </a:cubicBezTo>
                  <a:cubicBezTo>
                    <a:pt x="5250" y="19911"/>
                    <a:pt x="5550" y="20514"/>
                    <a:pt x="6075" y="20936"/>
                  </a:cubicBezTo>
                  <a:cubicBezTo>
                    <a:pt x="6600" y="21359"/>
                    <a:pt x="7350" y="21600"/>
                    <a:pt x="8325" y="21178"/>
                  </a:cubicBezTo>
                  <a:cubicBezTo>
                    <a:pt x="9300" y="20755"/>
                    <a:pt x="10500" y="19669"/>
                    <a:pt x="11850" y="17256"/>
                  </a:cubicBezTo>
                  <a:cubicBezTo>
                    <a:pt x="13200" y="14842"/>
                    <a:pt x="14700" y="11102"/>
                    <a:pt x="15450" y="8809"/>
                  </a:cubicBezTo>
                  <a:cubicBezTo>
                    <a:pt x="16200" y="6516"/>
                    <a:pt x="16200" y="5672"/>
                    <a:pt x="16125" y="4706"/>
                  </a:cubicBezTo>
                  <a:cubicBezTo>
                    <a:pt x="16050" y="3741"/>
                    <a:pt x="15900" y="2655"/>
                    <a:pt x="15675" y="2413"/>
                  </a:cubicBezTo>
                  <a:cubicBezTo>
                    <a:pt x="15450" y="2172"/>
                    <a:pt x="15150" y="2775"/>
                    <a:pt x="15075" y="4646"/>
                  </a:cubicBezTo>
                  <a:cubicBezTo>
                    <a:pt x="15000" y="6516"/>
                    <a:pt x="15150" y="9654"/>
                    <a:pt x="15825" y="11946"/>
                  </a:cubicBezTo>
                  <a:cubicBezTo>
                    <a:pt x="16500" y="14239"/>
                    <a:pt x="17700" y="15687"/>
                    <a:pt x="18750" y="16472"/>
                  </a:cubicBezTo>
                  <a:cubicBezTo>
                    <a:pt x="19800" y="17256"/>
                    <a:pt x="20700" y="17377"/>
                    <a:pt x="21600" y="17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6984514" y="2724150"/>
              <a:ext cx="1143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114"/>
                    <a:pt x="9600" y="8229"/>
                    <a:pt x="13200" y="11829"/>
                  </a:cubicBezTo>
                  <a:cubicBezTo>
                    <a:pt x="16800" y="15429"/>
                    <a:pt x="192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6998222" y="2677971"/>
              <a:ext cx="100593" cy="22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61" fill="norm" stroke="1" extrusionOk="0">
                  <a:moveTo>
                    <a:pt x="21386" y="165"/>
                  </a:moveTo>
                  <a:cubicBezTo>
                    <a:pt x="19136" y="-37"/>
                    <a:pt x="16886" y="-239"/>
                    <a:pt x="13961" y="770"/>
                  </a:cubicBezTo>
                  <a:cubicBezTo>
                    <a:pt x="11036" y="1780"/>
                    <a:pt x="7436" y="4000"/>
                    <a:pt x="4961" y="6725"/>
                  </a:cubicBezTo>
                  <a:cubicBezTo>
                    <a:pt x="2486" y="9451"/>
                    <a:pt x="1136" y="12681"/>
                    <a:pt x="461" y="15103"/>
                  </a:cubicBezTo>
                  <a:cubicBezTo>
                    <a:pt x="-214" y="17525"/>
                    <a:pt x="-214" y="19140"/>
                    <a:pt x="911" y="20049"/>
                  </a:cubicBezTo>
                  <a:cubicBezTo>
                    <a:pt x="2036" y="20957"/>
                    <a:pt x="4286" y="21159"/>
                    <a:pt x="6536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7181364" y="2576877"/>
              <a:ext cx="146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130" y="11040"/>
                    <a:pt x="6261" y="1783"/>
                    <a:pt x="9861" y="240"/>
                  </a:cubicBezTo>
                  <a:cubicBezTo>
                    <a:pt x="13461" y="-1303"/>
                    <a:pt x="1753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7219464" y="269240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7460764" y="2412576"/>
              <a:ext cx="342901" cy="34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21233"/>
                  </a:moveTo>
                  <a:cubicBezTo>
                    <a:pt x="933" y="19924"/>
                    <a:pt x="1867" y="18615"/>
                    <a:pt x="3333" y="16258"/>
                  </a:cubicBezTo>
                  <a:cubicBezTo>
                    <a:pt x="4800" y="13902"/>
                    <a:pt x="6800" y="10498"/>
                    <a:pt x="8000" y="8338"/>
                  </a:cubicBezTo>
                  <a:cubicBezTo>
                    <a:pt x="9200" y="6178"/>
                    <a:pt x="9600" y="5262"/>
                    <a:pt x="10133" y="3888"/>
                  </a:cubicBezTo>
                  <a:cubicBezTo>
                    <a:pt x="10667" y="2513"/>
                    <a:pt x="11333" y="680"/>
                    <a:pt x="11333" y="157"/>
                  </a:cubicBezTo>
                  <a:cubicBezTo>
                    <a:pt x="11333" y="-367"/>
                    <a:pt x="10667" y="418"/>
                    <a:pt x="9867" y="2513"/>
                  </a:cubicBezTo>
                  <a:cubicBezTo>
                    <a:pt x="9067" y="4608"/>
                    <a:pt x="8133" y="8011"/>
                    <a:pt x="7667" y="10302"/>
                  </a:cubicBezTo>
                  <a:cubicBezTo>
                    <a:pt x="7200" y="12593"/>
                    <a:pt x="7200" y="13771"/>
                    <a:pt x="7333" y="14688"/>
                  </a:cubicBezTo>
                  <a:cubicBezTo>
                    <a:pt x="7467" y="15604"/>
                    <a:pt x="7733" y="16258"/>
                    <a:pt x="8267" y="16651"/>
                  </a:cubicBezTo>
                  <a:cubicBezTo>
                    <a:pt x="8800" y="17044"/>
                    <a:pt x="9600" y="17175"/>
                    <a:pt x="10533" y="16913"/>
                  </a:cubicBezTo>
                  <a:cubicBezTo>
                    <a:pt x="11467" y="16651"/>
                    <a:pt x="12533" y="15997"/>
                    <a:pt x="14000" y="13640"/>
                  </a:cubicBezTo>
                  <a:cubicBezTo>
                    <a:pt x="15467" y="11284"/>
                    <a:pt x="17333" y="7226"/>
                    <a:pt x="18400" y="4804"/>
                  </a:cubicBezTo>
                  <a:cubicBezTo>
                    <a:pt x="19467" y="2382"/>
                    <a:pt x="19733" y="1597"/>
                    <a:pt x="19800" y="1531"/>
                  </a:cubicBezTo>
                  <a:cubicBezTo>
                    <a:pt x="19867" y="1466"/>
                    <a:pt x="19733" y="2120"/>
                    <a:pt x="19600" y="3822"/>
                  </a:cubicBezTo>
                  <a:cubicBezTo>
                    <a:pt x="19467" y="5524"/>
                    <a:pt x="19333" y="8273"/>
                    <a:pt x="19667" y="10040"/>
                  </a:cubicBezTo>
                  <a:cubicBezTo>
                    <a:pt x="20000" y="11808"/>
                    <a:pt x="20800" y="12593"/>
                    <a:pt x="21600" y="13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7864813" y="2590800"/>
              <a:ext cx="78602" cy="8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392" fill="norm" stroke="1" extrusionOk="0">
                  <a:moveTo>
                    <a:pt x="20553" y="0"/>
                  </a:moveTo>
                  <a:cubicBezTo>
                    <a:pt x="13907" y="2215"/>
                    <a:pt x="7261" y="4431"/>
                    <a:pt x="3661" y="7200"/>
                  </a:cubicBezTo>
                  <a:cubicBezTo>
                    <a:pt x="61" y="9969"/>
                    <a:pt x="-493" y="13292"/>
                    <a:pt x="338" y="15785"/>
                  </a:cubicBezTo>
                  <a:cubicBezTo>
                    <a:pt x="1169" y="18277"/>
                    <a:pt x="3384" y="19938"/>
                    <a:pt x="5876" y="20769"/>
                  </a:cubicBezTo>
                  <a:cubicBezTo>
                    <a:pt x="8369" y="21600"/>
                    <a:pt x="11138" y="21600"/>
                    <a:pt x="13907" y="20769"/>
                  </a:cubicBezTo>
                  <a:cubicBezTo>
                    <a:pt x="16676" y="19938"/>
                    <a:pt x="19445" y="18277"/>
                    <a:pt x="20276" y="15785"/>
                  </a:cubicBezTo>
                  <a:cubicBezTo>
                    <a:pt x="21107" y="13292"/>
                    <a:pt x="19999" y="9969"/>
                    <a:pt x="18892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7968764" y="2686050"/>
              <a:ext cx="825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5684"/>
                    <a:pt x="12738" y="11368"/>
                    <a:pt x="9138" y="14968"/>
                  </a:cubicBezTo>
                  <a:cubicBezTo>
                    <a:pt x="5538" y="18568"/>
                    <a:pt x="2769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7136914" y="3429000"/>
              <a:ext cx="4064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0" y="758"/>
                    <a:pt x="2700" y="1516"/>
                    <a:pt x="4950" y="3158"/>
                  </a:cubicBezTo>
                  <a:cubicBezTo>
                    <a:pt x="7200" y="4800"/>
                    <a:pt x="10350" y="7326"/>
                    <a:pt x="13106" y="9600"/>
                  </a:cubicBezTo>
                  <a:cubicBezTo>
                    <a:pt x="15862" y="11874"/>
                    <a:pt x="18225" y="13895"/>
                    <a:pt x="19575" y="15853"/>
                  </a:cubicBezTo>
                  <a:cubicBezTo>
                    <a:pt x="20925" y="17811"/>
                    <a:pt x="21262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7289314" y="3427547"/>
              <a:ext cx="254001" cy="38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21600" y="81"/>
                  </a:moveTo>
                  <a:cubicBezTo>
                    <a:pt x="20700" y="-37"/>
                    <a:pt x="19800" y="-156"/>
                    <a:pt x="18270" y="734"/>
                  </a:cubicBezTo>
                  <a:cubicBezTo>
                    <a:pt x="16740" y="1624"/>
                    <a:pt x="14580" y="3523"/>
                    <a:pt x="11880" y="6609"/>
                  </a:cubicBezTo>
                  <a:cubicBezTo>
                    <a:pt x="9180" y="9695"/>
                    <a:pt x="5940" y="13967"/>
                    <a:pt x="3870" y="16637"/>
                  </a:cubicBezTo>
                  <a:cubicBezTo>
                    <a:pt x="1800" y="19308"/>
                    <a:pt x="900" y="20376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7130564" y="3343456"/>
              <a:ext cx="469901" cy="4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195" y="15567"/>
                    <a:pt x="389" y="10167"/>
                    <a:pt x="1216" y="6927"/>
                  </a:cubicBezTo>
                  <a:cubicBezTo>
                    <a:pt x="2043" y="3687"/>
                    <a:pt x="3503" y="2607"/>
                    <a:pt x="6130" y="1527"/>
                  </a:cubicBezTo>
                  <a:cubicBezTo>
                    <a:pt x="8757" y="447"/>
                    <a:pt x="12551" y="-633"/>
                    <a:pt x="15324" y="447"/>
                  </a:cubicBezTo>
                  <a:cubicBezTo>
                    <a:pt x="18097" y="1527"/>
                    <a:pt x="19849" y="4767"/>
                    <a:pt x="21600" y="8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7765564" y="3632200"/>
              <a:ext cx="2222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6200"/>
                    <a:pt x="9463" y="10800"/>
                    <a:pt x="13063" y="7200"/>
                  </a:cubicBezTo>
                  <a:cubicBezTo>
                    <a:pt x="16663" y="3600"/>
                    <a:pt x="1913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8032264" y="3416300"/>
              <a:ext cx="3302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6" y="19453"/>
                    <a:pt x="2492" y="17305"/>
                    <a:pt x="3738" y="14716"/>
                  </a:cubicBezTo>
                  <a:cubicBezTo>
                    <a:pt x="4985" y="12126"/>
                    <a:pt x="6231" y="9095"/>
                    <a:pt x="6992" y="6947"/>
                  </a:cubicBezTo>
                  <a:cubicBezTo>
                    <a:pt x="7754" y="4800"/>
                    <a:pt x="8031" y="3537"/>
                    <a:pt x="8446" y="2337"/>
                  </a:cubicBezTo>
                  <a:cubicBezTo>
                    <a:pt x="8862" y="1137"/>
                    <a:pt x="9415" y="0"/>
                    <a:pt x="9623" y="0"/>
                  </a:cubicBezTo>
                  <a:cubicBezTo>
                    <a:pt x="9831" y="0"/>
                    <a:pt x="9692" y="1137"/>
                    <a:pt x="9346" y="3474"/>
                  </a:cubicBezTo>
                  <a:cubicBezTo>
                    <a:pt x="9000" y="5811"/>
                    <a:pt x="8446" y="9347"/>
                    <a:pt x="8377" y="12000"/>
                  </a:cubicBezTo>
                  <a:cubicBezTo>
                    <a:pt x="8308" y="14653"/>
                    <a:pt x="8723" y="16421"/>
                    <a:pt x="9277" y="17432"/>
                  </a:cubicBezTo>
                  <a:cubicBezTo>
                    <a:pt x="9831" y="18442"/>
                    <a:pt x="10523" y="18695"/>
                    <a:pt x="11146" y="18632"/>
                  </a:cubicBezTo>
                  <a:cubicBezTo>
                    <a:pt x="11769" y="18568"/>
                    <a:pt x="12323" y="18189"/>
                    <a:pt x="13500" y="16295"/>
                  </a:cubicBezTo>
                  <a:cubicBezTo>
                    <a:pt x="14677" y="14400"/>
                    <a:pt x="16477" y="10989"/>
                    <a:pt x="17585" y="8526"/>
                  </a:cubicBezTo>
                  <a:cubicBezTo>
                    <a:pt x="18692" y="6063"/>
                    <a:pt x="19108" y="4547"/>
                    <a:pt x="19385" y="3411"/>
                  </a:cubicBezTo>
                  <a:cubicBezTo>
                    <a:pt x="19662" y="2274"/>
                    <a:pt x="19800" y="1516"/>
                    <a:pt x="19869" y="1516"/>
                  </a:cubicBezTo>
                  <a:cubicBezTo>
                    <a:pt x="19938" y="1516"/>
                    <a:pt x="19938" y="2274"/>
                    <a:pt x="19938" y="4421"/>
                  </a:cubicBezTo>
                  <a:cubicBezTo>
                    <a:pt x="19938" y="6568"/>
                    <a:pt x="19938" y="10105"/>
                    <a:pt x="20215" y="12505"/>
                  </a:cubicBezTo>
                  <a:cubicBezTo>
                    <a:pt x="20492" y="14905"/>
                    <a:pt x="21046" y="16168"/>
                    <a:pt x="21600" y="17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8420119" y="3663950"/>
              <a:ext cx="83621" cy="9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017" fill="norm" stroke="1" extrusionOk="0">
                  <a:moveTo>
                    <a:pt x="7776" y="2945"/>
                  </a:moveTo>
                  <a:cubicBezTo>
                    <a:pt x="5142" y="3927"/>
                    <a:pt x="2508" y="4909"/>
                    <a:pt x="1191" y="6627"/>
                  </a:cubicBezTo>
                  <a:cubicBezTo>
                    <a:pt x="-126" y="8345"/>
                    <a:pt x="-126" y="10800"/>
                    <a:pt x="137" y="13255"/>
                  </a:cubicBezTo>
                  <a:cubicBezTo>
                    <a:pt x="401" y="15709"/>
                    <a:pt x="928" y="18164"/>
                    <a:pt x="2772" y="19636"/>
                  </a:cubicBezTo>
                  <a:cubicBezTo>
                    <a:pt x="4615" y="21109"/>
                    <a:pt x="7776" y="21600"/>
                    <a:pt x="11201" y="20127"/>
                  </a:cubicBezTo>
                  <a:cubicBezTo>
                    <a:pt x="14625" y="18655"/>
                    <a:pt x="18313" y="15218"/>
                    <a:pt x="19894" y="11782"/>
                  </a:cubicBezTo>
                  <a:cubicBezTo>
                    <a:pt x="21474" y="8345"/>
                    <a:pt x="20947" y="4909"/>
                    <a:pt x="18840" y="2945"/>
                  </a:cubicBezTo>
                  <a:cubicBezTo>
                    <a:pt x="16733" y="982"/>
                    <a:pt x="13045" y="491"/>
                    <a:pt x="93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8616464" y="3543300"/>
              <a:ext cx="76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8654564" y="3613150"/>
              <a:ext cx="50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8038559" y="3263900"/>
              <a:ext cx="209606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15404" y="445"/>
                  </a:moveTo>
                  <a:cubicBezTo>
                    <a:pt x="14548" y="223"/>
                    <a:pt x="13693" y="0"/>
                    <a:pt x="12837" y="0"/>
                  </a:cubicBezTo>
                  <a:cubicBezTo>
                    <a:pt x="11982" y="0"/>
                    <a:pt x="11127" y="223"/>
                    <a:pt x="9843" y="1336"/>
                  </a:cubicBezTo>
                  <a:cubicBezTo>
                    <a:pt x="8560" y="2449"/>
                    <a:pt x="6849" y="4454"/>
                    <a:pt x="5031" y="6680"/>
                  </a:cubicBezTo>
                  <a:cubicBezTo>
                    <a:pt x="3214" y="8907"/>
                    <a:pt x="1289" y="11357"/>
                    <a:pt x="433" y="13398"/>
                  </a:cubicBezTo>
                  <a:cubicBezTo>
                    <a:pt x="-422" y="15439"/>
                    <a:pt x="-208" y="17072"/>
                    <a:pt x="2893" y="18297"/>
                  </a:cubicBezTo>
                  <a:cubicBezTo>
                    <a:pt x="5994" y="19522"/>
                    <a:pt x="11982" y="20338"/>
                    <a:pt x="15511" y="20821"/>
                  </a:cubicBezTo>
                  <a:cubicBezTo>
                    <a:pt x="19039" y="21303"/>
                    <a:pt x="20109" y="21452"/>
                    <a:pt x="211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8838714" y="3372519"/>
              <a:ext cx="323851" cy="30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21257"/>
                  </a:moveTo>
                  <a:cubicBezTo>
                    <a:pt x="706" y="21109"/>
                    <a:pt x="1412" y="20961"/>
                    <a:pt x="2400" y="19630"/>
                  </a:cubicBezTo>
                  <a:cubicBezTo>
                    <a:pt x="3388" y="18298"/>
                    <a:pt x="4659" y="15783"/>
                    <a:pt x="5859" y="12972"/>
                  </a:cubicBezTo>
                  <a:cubicBezTo>
                    <a:pt x="7059" y="10161"/>
                    <a:pt x="8188" y="7054"/>
                    <a:pt x="8965" y="4687"/>
                  </a:cubicBezTo>
                  <a:cubicBezTo>
                    <a:pt x="9741" y="2320"/>
                    <a:pt x="10165" y="693"/>
                    <a:pt x="10094" y="175"/>
                  </a:cubicBezTo>
                  <a:cubicBezTo>
                    <a:pt x="10024" y="-343"/>
                    <a:pt x="9459" y="249"/>
                    <a:pt x="8753" y="2468"/>
                  </a:cubicBezTo>
                  <a:cubicBezTo>
                    <a:pt x="8047" y="4687"/>
                    <a:pt x="7200" y="8534"/>
                    <a:pt x="6847" y="11345"/>
                  </a:cubicBezTo>
                  <a:cubicBezTo>
                    <a:pt x="6494" y="14156"/>
                    <a:pt x="6635" y="15931"/>
                    <a:pt x="6918" y="17189"/>
                  </a:cubicBezTo>
                  <a:cubicBezTo>
                    <a:pt x="7200" y="18446"/>
                    <a:pt x="7624" y="19186"/>
                    <a:pt x="8329" y="19556"/>
                  </a:cubicBezTo>
                  <a:cubicBezTo>
                    <a:pt x="9035" y="19925"/>
                    <a:pt x="10024" y="19925"/>
                    <a:pt x="11576" y="18520"/>
                  </a:cubicBezTo>
                  <a:cubicBezTo>
                    <a:pt x="13129" y="17115"/>
                    <a:pt x="15247" y="14304"/>
                    <a:pt x="16447" y="12232"/>
                  </a:cubicBezTo>
                  <a:cubicBezTo>
                    <a:pt x="17647" y="10161"/>
                    <a:pt x="17929" y="8830"/>
                    <a:pt x="18000" y="8534"/>
                  </a:cubicBezTo>
                  <a:cubicBezTo>
                    <a:pt x="18071" y="8238"/>
                    <a:pt x="17929" y="8978"/>
                    <a:pt x="18141" y="10309"/>
                  </a:cubicBezTo>
                  <a:cubicBezTo>
                    <a:pt x="18353" y="11641"/>
                    <a:pt x="18918" y="13564"/>
                    <a:pt x="19553" y="14747"/>
                  </a:cubicBezTo>
                  <a:cubicBezTo>
                    <a:pt x="20188" y="15931"/>
                    <a:pt x="20894" y="16375"/>
                    <a:pt x="21600" y="16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9226064" y="3606800"/>
              <a:ext cx="57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5143"/>
                    <a:pt x="1600" y="10286"/>
                    <a:pt x="5200" y="13886"/>
                  </a:cubicBezTo>
                  <a:cubicBezTo>
                    <a:pt x="8800" y="17486"/>
                    <a:pt x="152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9230868" y="3613150"/>
              <a:ext cx="84097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20931" y="0"/>
                  </a:moveTo>
                  <a:cubicBezTo>
                    <a:pt x="13555" y="4800"/>
                    <a:pt x="6180" y="9600"/>
                    <a:pt x="2755" y="13200"/>
                  </a:cubicBezTo>
                  <a:cubicBezTo>
                    <a:pt x="-669" y="16800"/>
                    <a:pt x="-142" y="19200"/>
                    <a:pt x="3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9270514" y="3416300"/>
              <a:ext cx="13970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45" y="3600"/>
                    <a:pt x="20291" y="7200"/>
                    <a:pt x="18164" y="10462"/>
                  </a:cubicBezTo>
                  <a:cubicBezTo>
                    <a:pt x="16036" y="13725"/>
                    <a:pt x="12436" y="16650"/>
                    <a:pt x="9164" y="18450"/>
                  </a:cubicBezTo>
                  <a:cubicBezTo>
                    <a:pt x="5891" y="20250"/>
                    <a:pt x="2945" y="209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7289314" y="4028805"/>
              <a:ext cx="1504951" cy="5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21290"/>
                  </a:moveTo>
                  <a:cubicBezTo>
                    <a:pt x="699" y="19628"/>
                    <a:pt x="1397" y="17967"/>
                    <a:pt x="2370" y="17552"/>
                  </a:cubicBezTo>
                  <a:cubicBezTo>
                    <a:pt x="3342" y="17136"/>
                    <a:pt x="4587" y="17967"/>
                    <a:pt x="5742" y="16721"/>
                  </a:cubicBezTo>
                  <a:cubicBezTo>
                    <a:pt x="6896" y="15475"/>
                    <a:pt x="7959" y="12152"/>
                    <a:pt x="9114" y="9244"/>
                  </a:cubicBezTo>
                  <a:cubicBezTo>
                    <a:pt x="10268" y="6336"/>
                    <a:pt x="11514" y="3844"/>
                    <a:pt x="12790" y="2182"/>
                  </a:cubicBezTo>
                  <a:cubicBezTo>
                    <a:pt x="14066" y="521"/>
                    <a:pt x="15372" y="-310"/>
                    <a:pt x="16770" y="105"/>
                  </a:cubicBezTo>
                  <a:cubicBezTo>
                    <a:pt x="18167" y="521"/>
                    <a:pt x="19656" y="2182"/>
                    <a:pt x="20476" y="3844"/>
                  </a:cubicBezTo>
                  <a:cubicBezTo>
                    <a:pt x="21296" y="5505"/>
                    <a:pt x="21448" y="7167"/>
                    <a:pt x="21600" y="8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7772765" y="4470400"/>
              <a:ext cx="342050" cy="104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244" fill="norm" stroke="1" extrusionOk="0">
                  <a:moveTo>
                    <a:pt x="5946" y="2592"/>
                  </a:moveTo>
                  <a:cubicBezTo>
                    <a:pt x="5413" y="7344"/>
                    <a:pt x="4879" y="12096"/>
                    <a:pt x="4346" y="15336"/>
                  </a:cubicBezTo>
                  <a:cubicBezTo>
                    <a:pt x="3813" y="18576"/>
                    <a:pt x="3279" y="20304"/>
                    <a:pt x="2679" y="20952"/>
                  </a:cubicBezTo>
                  <a:cubicBezTo>
                    <a:pt x="2079" y="21600"/>
                    <a:pt x="1413" y="21168"/>
                    <a:pt x="946" y="19656"/>
                  </a:cubicBezTo>
                  <a:cubicBezTo>
                    <a:pt x="479" y="18144"/>
                    <a:pt x="213" y="15552"/>
                    <a:pt x="79" y="13176"/>
                  </a:cubicBezTo>
                  <a:cubicBezTo>
                    <a:pt x="-54" y="10800"/>
                    <a:pt x="-54" y="8640"/>
                    <a:pt x="346" y="7128"/>
                  </a:cubicBezTo>
                  <a:cubicBezTo>
                    <a:pt x="746" y="5616"/>
                    <a:pt x="1546" y="4752"/>
                    <a:pt x="4013" y="3888"/>
                  </a:cubicBezTo>
                  <a:cubicBezTo>
                    <a:pt x="6479" y="3024"/>
                    <a:pt x="10613" y="2160"/>
                    <a:pt x="13813" y="1512"/>
                  </a:cubicBezTo>
                  <a:cubicBezTo>
                    <a:pt x="17013" y="864"/>
                    <a:pt x="19279" y="432"/>
                    <a:pt x="215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8184664" y="4324350"/>
              <a:ext cx="889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226"/>
                    <a:pt x="13371" y="2451"/>
                    <a:pt x="9771" y="5209"/>
                  </a:cubicBezTo>
                  <a:cubicBezTo>
                    <a:pt x="6171" y="7966"/>
                    <a:pt x="3086" y="12255"/>
                    <a:pt x="1543" y="15243"/>
                  </a:cubicBezTo>
                  <a:cubicBezTo>
                    <a:pt x="0" y="18230"/>
                    <a:pt x="0" y="199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8233020" y="4363114"/>
              <a:ext cx="377095" cy="33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06" fill="norm" stroke="1" extrusionOk="0">
                  <a:moveTo>
                    <a:pt x="139" y="18643"/>
                  </a:moveTo>
                  <a:cubicBezTo>
                    <a:pt x="19" y="19703"/>
                    <a:pt x="-102" y="20763"/>
                    <a:pt x="139" y="21095"/>
                  </a:cubicBezTo>
                  <a:cubicBezTo>
                    <a:pt x="381" y="21426"/>
                    <a:pt x="984" y="21028"/>
                    <a:pt x="1829" y="19770"/>
                  </a:cubicBezTo>
                  <a:cubicBezTo>
                    <a:pt x="2673" y="18511"/>
                    <a:pt x="3759" y="16390"/>
                    <a:pt x="4785" y="13343"/>
                  </a:cubicBezTo>
                  <a:cubicBezTo>
                    <a:pt x="5811" y="10295"/>
                    <a:pt x="6776" y="6319"/>
                    <a:pt x="7259" y="3868"/>
                  </a:cubicBezTo>
                  <a:cubicBezTo>
                    <a:pt x="7742" y="1416"/>
                    <a:pt x="7742" y="489"/>
                    <a:pt x="8043" y="157"/>
                  </a:cubicBezTo>
                  <a:cubicBezTo>
                    <a:pt x="8345" y="-174"/>
                    <a:pt x="8948" y="91"/>
                    <a:pt x="10698" y="290"/>
                  </a:cubicBezTo>
                  <a:cubicBezTo>
                    <a:pt x="12448" y="489"/>
                    <a:pt x="15344" y="621"/>
                    <a:pt x="17335" y="1019"/>
                  </a:cubicBezTo>
                  <a:cubicBezTo>
                    <a:pt x="19326" y="1416"/>
                    <a:pt x="20412" y="2079"/>
                    <a:pt x="21498" y="2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8421731" y="4506901"/>
              <a:ext cx="175684" cy="126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4" fill="norm" stroke="1" extrusionOk="0">
                  <a:moveTo>
                    <a:pt x="3643" y="3344"/>
                  </a:moveTo>
                  <a:cubicBezTo>
                    <a:pt x="2602" y="7116"/>
                    <a:pt x="1561" y="10887"/>
                    <a:pt x="911" y="14144"/>
                  </a:cubicBezTo>
                  <a:cubicBezTo>
                    <a:pt x="260" y="17401"/>
                    <a:pt x="0" y="20144"/>
                    <a:pt x="0" y="20487"/>
                  </a:cubicBezTo>
                  <a:cubicBezTo>
                    <a:pt x="0" y="20830"/>
                    <a:pt x="260" y="18773"/>
                    <a:pt x="1952" y="14830"/>
                  </a:cubicBezTo>
                  <a:cubicBezTo>
                    <a:pt x="3643" y="10887"/>
                    <a:pt x="6766" y="5059"/>
                    <a:pt x="9108" y="2144"/>
                  </a:cubicBezTo>
                  <a:cubicBezTo>
                    <a:pt x="11451" y="-770"/>
                    <a:pt x="13012" y="-770"/>
                    <a:pt x="14964" y="2487"/>
                  </a:cubicBezTo>
                  <a:cubicBezTo>
                    <a:pt x="16916" y="5744"/>
                    <a:pt x="19258" y="12259"/>
                    <a:pt x="21600" y="18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9753114" y="4057650"/>
              <a:ext cx="139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9810264" y="4108450"/>
              <a:ext cx="101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9854714" y="4152900"/>
              <a:ext cx="1206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10109507" y="3849098"/>
              <a:ext cx="223902" cy="363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41" fill="norm" stroke="1" extrusionOk="0">
                  <a:moveTo>
                    <a:pt x="1741" y="7853"/>
                  </a:moveTo>
                  <a:cubicBezTo>
                    <a:pt x="2145" y="6974"/>
                    <a:pt x="2548" y="6094"/>
                    <a:pt x="2851" y="5969"/>
                  </a:cubicBezTo>
                  <a:cubicBezTo>
                    <a:pt x="3154" y="5843"/>
                    <a:pt x="3356" y="6471"/>
                    <a:pt x="3255" y="8606"/>
                  </a:cubicBezTo>
                  <a:cubicBezTo>
                    <a:pt x="3154" y="10741"/>
                    <a:pt x="2750" y="14383"/>
                    <a:pt x="2447" y="16581"/>
                  </a:cubicBezTo>
                  <a:cubicBezTo>
                    <a:pt x="2145" y="18778"/>
                    <a:pt x="1943" y="19532"/>
                    <a:pt x="1539" y="20222"/>
                  </a:cubicBezTo>
                  <a:cubicBezTo>
                    <a:pt x="1135" y="20913"/>
                    <a:pt x="530" y="21541"/>
                    <a:pt x="227" y="21541"/>
                  </a:cubicBezTo>
                  <a:cubicBezTo>
                    <a:pt x="-76" y="21541"/>
                    <a:pt x="-76" y="20913"/>
                    <a:pt x="227" y="18213"/>
                  </a:cubicBezTo>
                  <a:cubicBezTo>
                    <a:pt x="530" y="15513"/>
                    <a:pt x="1135" y="10741"/>
                    <a:pt x="1640" y="7727"/>
                  </a:cubicBezTo>
                  <a:cubicBezTo>
                    <a:pt x="2145" y="4713"/>
                    <a:pt x="2548" y="3457"/>
                    <a:pt x="3154" y="2578"/>
                  </a:cubicBezTo>
                  <a:cubicBezTo>
                    <a:pt x="3760" y="1699"/>
                    <a:pt x="4567" y="1197"/>
                    <a:pt x="5274" y="1260"/>
                  </a:cubicBezTo>
                  <a:cubicBezTo>
                    <a:pt x="5980" y="1322"/>
                    <a:pt x="6586" y="1950"/>
                    <a:pt x="7393" y="3646"/>
                  </a:cubicBezTo>
                  <a:cubicBezTo>
                    <a:pt x="8201" y="5341"/>
                    <a:pt x="9210" y="8104"/>
                    <a:pt x="10320" y="10239"/>
                  </a:cubicBezTo>
                  <a:cubicBezTo>
                    <a:pt x="11431" y="12374"/>
                    <a:pt x="12642" y="13881"/>
                    <a:pt x="13752" y="14822"/>
                  </a:cubicBezTo>
                  <a:cubicBezTo>
                    <a:pt x="14862" y="15764"/>
                    <a:pt x="15872" y="16141"/>
                    <a:pt x="16679" y="16015"/>
                  </a:cubicBezTo>
                  <a:cubicBezTo>
                    <a:pt x="17487" y="15890"/>
                    <a:pt x="18092" y="15262"/>
                    <a:pt x="18900" y="12750"/>
                  </a:cubicBezTo>
                  <a:cubicBezTo>
                    <a:pt x="19707" y="10239"/>
                    <a:pt x="20717" y="5843"/>
                    <a:pt x="21120" y="3269"/>
                  </a:cubicBezTo>
                  <a:cubicBezTo>
                    <a:pt x="21524" y="694"/>
                    <a:pt x="21322" y="-59"/>
                    <a:pt x="21120" y="4"/>
                  </a:cubicBezTo>
                  <a:cubicBezTo>
                    <a:pt x="20918" y="67"/>
                    <a:pt x="20717" y="946"/>
                    <a:pt x="20515" y="1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10358014" y="3924300"/>
              <a:ext cx="214251" cy="201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81" fill="norm" stroke="1" extrusionOk="0">
                  <a:moveTo>
                    <a:pt x="8094" y="12025"/>
                  </a:moveTo>
                  <a:cubicBezTo>
                    <a:pt x="7035" y="11579"/>
                    <a:pt x="5976" y="11134"/>
                    <a:pt x="4600" y="11357"/>
                  </a:cubicBezTo>
                  <a:cubicBezTo>
                    <a:pt x="3223" y="11579"/>
                    <a:pt x="1529" y="12470"/>
                    <a:pt x="682" y="13472"/>
                  </a:cubicBezTo>
                  <a:cubicBezTo>
                    <a:pt x="-165" y="14474"/>
                    <a:pt x="-165" y="15588"/>
                    <a:pt x="364" y="16367"/>
                  </a:cubicBezTo>
                  <a:cubicBezTo>
                    <a:pt x="894" y="17146"/>
                    <a:pt x="1953" y="17592"/>
                    <a:pt x="3011" y="17592"/>
                  </a:cubicBezTo>
                  <a:cubicBezTo>
                    <a:pt x="4070" y="17592"/>
                    <a:pt x="5129" y="17146"/>
                    <a:pt x="6082" y="15922"/>
                  </a:cubicBezTo>
                  <a:cubicBezTo>
                    <a:pt x="7035" y="14697"/>
                    <a:pt x="7882" y="12693"/>
                    <a:pt x="8094" y="11134"/>
                  </a:cubicBezTo>
                  <a:cubicBezTo>
                    <a:pt x="8306" y="9575"/>
                    <a:pt x="7882" y="8462"/>
                    <a:pt x="8094" y="8573"/>
                  </a:cubicBezTo>
                  <a:cubicBezTo>
                    <a:pt x="8306" y="8685"/>
                    <a:pt x="9153" y="10021"/>
                    <a:pt x="10000" y="11468"/>
                  </a:cubicBezTo>
                  <a:cubicBezTo>
                    <a:pt x="10847" y="12915"/>
                    <a:pt x="11694" y="14474"/>
                    <a:pt x="12223" y="16367"/>
                  </a:cubicBezTo>
                  <a:cubicBezTo>
                    <a:pt x="12753" y="18260"/>
                    <a:pt x="12964" y="20487"/>
                    <a:pt x="12964" y="21043"/>
                  </a:cubicBezTo>
                  <a:cubicBezTo>
                    <a:pt x="12964" y="21600"/>
                    <a:pt x="12753" y="20487"/>
                    <a:pt x="13282" y="17480"/>
                  </a:cubicBezTo>
                  <a:cubicBezTo>
                    <a:pt x="13811" y="14474"/>
                    <a:pt x="15082" y="9575"/>
                    <a:pt x="16564" y="6346"/>
                  </a:cubicBezTo>
                  <a:cubicBezTo>
                    <a:pt x="18047" y="3118"/>
                    <a:pt x="19741" y="1559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10597484" y="3848100"/>
              <a:ext cx="8273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21106" y="0"/>
                  </a:moveTo>
                  <a:cubicBezTo>
                    <a:pt x="16786" y="800"/>
                    <a:pt x="12466" y="1600"/>
                    <a:pt x="8146" y="3840"/>
                  </a:cubicBezTo>
                  <a:cubicBezTo>
                    <a:pt x="3826" y="6080"/>
                    <a:pt x="-494" y="9760"/>
                    <a:pt x="46" y="12960"/>
                  </a:cubicBezTo>
                  <a:cubicBezTo>
                    <a:pt x="586" y="16160"/>
                    <a:pt x="5986" y="18880"/>
                    <a:pt x="113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10732728" y="4000500"/>
              <a:ext cx="128552" cy="1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055" fill="norm" stroke="1" extrusionOk="0">
                  <a:moveTo>
                    <a:pt x="10170" y="0"/>
                  </a:moveTo>
                  <a:cubicBezTo>
                    <a:pt x="7383" y="0"/>
                    <a:pt x="4595" y="0"/>
                    <a:pt x="2679" y="2380"/>
                  </a:cubicBezTo>
                  <a:cubicBezTo>
                    <a:pt x="763" y="4759"/>
                    <a:pt x="-282" y="9519"/>
                    <a:pt x="66" y="13363"/>
                  </a:cubicBezTo>
                  <a:cubicBezTo>
                    <a:pt x="415" y="17207"/>
                    <a:pt x="2157" y="20136"/>
                    <a:pt x="5292" y="20868"/>
                  </a:cubicBezTo>
                  <a:cubicBezTo>
                    <a:pt x="8428" y="21600"/>
                    <a:pt x="12957" y="20136"/>
                    <a:pt x="16092" y="17390"/>
                  </a:cubicBezTo>
                  <a:cubicBezTo>
                    <a:pt x="19228" y="14644"/>
                    <a:pt x="20970" y="10617"/>
                    <a:pt x="21144" y="8054"/>
                  </a:cubicBezTo>
                  <a:cubicBezTo>
                    <a:pt x="21318" y="5492"/>
                    <a:pt x="19924" y="4393"/>
                    <a:pt x="18183" y="4027"/>
                  </a:cubicBezTo>
                  <a:cubicBezTo>
                    <a:pt x="16441" y="3661"/>
                    <a:pt x="14350" y="4027"/>
                    <a:pt x="12260" y="4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10851664" y="4051300"/>
              <a:ext cx="30754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fill="norm" stroke="1" extrusionOk="0">
                  <a:moveTo>
                    <a:pt x="4320" y="0"/>
                  </a:moveTo>
                  <a:cubicBezTo>
                    <a:pt x="12960" y="2304"/>
                    <a:pt x="21600" y="4608"/>
                    <a:pt x="20880" y="8208"/>
                  </a:cubicBezTo>
                  <a:cubicBezTo>
                    <a:pt x="20160" y="11808"/>
                    <a:pt x="10080" y="167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11102207" y="3956050"/>
              <a:ext cx="9808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914"/>
                    <a:pt x="2735" y="11829"/>
                    <a:pt x="575" y="15429"/>
                  </a:cubicBezTo>
                  <a:cubicBezTo>
                    <a:pt x="-1585" y="19029"/>
                    <a:pt x="2735" y="20314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11118364" y="3898900"/>
              <a:ext cx="129805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14400" y="0"/>
                  </a:moveTo>
                  <a:cubicBezTo>
                    <a:pt x="17143" y="2000"/>
                    <a:pt x="19886" y="4000"/>
                    <a:pt x="20743" y="6800"/>
                  </a:cubicBezTo>
                  <a:cubicBezTo>
                    <a:pt x="21600" y="9600"/>
                    <a:pt x="20571" y="13200"/>
                    <a:pt x="16800" y="15800"/>
                  </a:cubicBezTo>
                  <a:cubicBezTo>
                    <a:pt x="13029" y="18400"/>
                    <a:pt x="6514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1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26530" y="1756022"/>
              <a:ext cx="3373351" cy="15326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6" name="Drawing"/>
          <p:cNvGrpSpPr/>
          <p:nvPr/>
        </p:nvGrpSpPr>
        <p:grpSpPr>
          <a:xfrm>
            <a:off x="831850" y="1981199"/>
            <a:ext cx="12102878" cy="6534151"/>
            <a:chOff x="0" y="0"/>
            <a:chExt cx="12102877" cy="6534150"/>
          </a:xfrm>
        </p:grpSpPr>
        <p:sp>
          <p:nvSpPr>
            <p:cNvPr id="3215" name="Line"/>
            <p:cNvSpPr/>
            <p:nvPr/>
          </p:nvSpPr>
          <p:spPr>
            <a:xfrm>
              <a:off x="946513" y="279399"/>
              <a:ext cx="44087" cy="48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600" fill="norm" stroke="1" extrusionOk="0">
                  <a:moveTo>
                    <a:pt x="2777" y="0"/>
                  </a:moveTo>
                  <a:cubicBezTo>
                    <a:pt x="814" y="2817"/>
                    <a:pt x="-1150" y="5635"/>
                    <a:pt x="814" y="8734"/>
                  </a:cubicBezTo>
                  <a:cubicBezTo>
                    <a:pt x="2777" y="11833"/>
                    <a:pt x="8668" y="15214"/>
                    <a:pt x="11614" y="17186"/>
                  </a:cubicBezTo>
                  <a:cubicBezTo>
                    <a:pt x="14559" y="19158"/>
                    <a:pt x="14559" y="19722"/>
                    <a:pt x="15541" y="20332"/>
                  </a:cubicBezTo>
                  <a:cubicBezTo>
                    <a:pt x="16523" y="20943"/>
                    <a:pt x="18486" y="21600"/>
                    <a:pt x="19468" y="21600"/>
                  </a:cubicBezTo>
                  <a:cubicBezTo>
                    <a:pt x="20450" y="21600"/>
                    <a:pt x="20450" y="20943"/>
                    <a:pt x="20450" y="20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561622" y="209550"/>
              <a:ext cx="575028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319" y="21600"/>
                  </a:moveTo>
                  <a:cubicBezTo>
                    <a:pt x="844" y="21287"/>
                    <a:pt x="370" y="20974"/>
                    <a:pt x="132" y="20426"/>
                  </a:cubicBezTo>
                  <a:cubicBezTo>
                    <a:pt x="-105" y="19878"/>
                    <a:pt x="-105" y="19096"/>
                    <a:pt x="844" y="17765"/>
                  </a:cubicBezTo>
                  <a:cubicBezTo>
                    <a:pt x="1794" y="16435"/>
                    <a:pt x="3693" y="14557"/>
                    <a:pt x="5869" y="12522"/>
                  </a:cubicBezTo>
                  <a:cubicBezTo>
                    <a:pt x="8044" y="10487"/>
                    <a:pt x="10497" y="8296"/>
                    <a:pt x="13148" y="6183"/>
                  </a:cubicBezTo>
                  <a:cubicBezTo>
                    <a:pt x="15798" y="4070"/>
                    <a:pt x="18647" y="2035"/>
                    <a:pt x="214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1117599" y="482600"/>
              <a:ext cx="139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7018"/>
                    <a:pt x="9164" y="12436"/>
                    <a:pt x="12764" y="8836"/>
                  </a:cubicBezTo>
                  <a:cubicBezTo>
                    <a:pt x="16364" y="5236"/>
                    <a:pt x="18982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1478999" y="114300"/>
              <a:ext cx="133901" cy="52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21" fill="norm" stroke="1" extrusionOk="0">
                  <a:moveTo>
                    <a:pt x="5150" y="0"/>
                  </a:moveTo>
                  <a:cubicBezTo>
                    <a:pt x="3800" y="1377"/>
                    <a:pt x="2450" y="2754"/>
                    <a:pt x="1437" y="5034"/>
                  </a:cubicBezTo>
                  <a:cubicBezTo>
                    <a:pt x="425" y="7315"/>
                    <a:pt x="-250" y="10499"/>
                    <a:pt x="87" y="13296"/>
                  </a:cubicBezTo>
                  <a:cubicBezTo>
                    <a:pt x="425" y="16092"/>
                    <a:pt x="1775" y="18502"/>
                    <a:pt x="3294" y="19879"/>
                  </a:cubicBezTo>
                  <a:cubicBezTo>
                    <a:pt x="4812" y="21256"/>
                    <a:pt x="6500" y="21600"/>
                    <a:pt x="9537" y="21342"/>
                  </a:cubicBezTo>
                  <a:cubicBezTo>
                    <a:pt x="12575" y="21084"/>
                    <a:pt x="16962" y="20223"/>
                    <a:pt x="21350" y="19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1428749" y="393700"/>
              <a:ext cx="1778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1663699" y="334338"/>
              <a:ext cx="241301" cy="21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0" y="13051"/>
                  </a:moveTo>
                  <a:cubicBezTo>
                    <a:pt x="3979" y="9994"/>
                    <a:pt x="7958" y="6938"/>
                    <a:pt x="10232" y="4900"/>
                  </a:cubicBezTo>
                  <a:cubicBezTo>
                    <a:pt x="12505" y="2862"/>
                    <a:pt x="13074" y="1844"/>
                    <a:pt x="12979" y="1028"/>
                  </a:cubicBezTo>
                  <a:cubicBezTo>
                    <a:pt x="12884" y="213"/>
                    <a:pt x="12126" y="-398"/>
                    <a:pt x="10611" y="315"/>
                  </a:cubicBezTo>
                  <a:cubicBezTo>
                    <a:pt x="9095" y="1028"/>
                    <a:pt x="6821" y="3066"/>
                    <a:pt x="5305" y="6021"/>
                  </a:cubicBezTo>
                  <a:cubicBezTo>
                    <a:pt x="3789" y="8976"/>
                    <a:pt x="3032" y="12847"/>
                    <a:pt x="3221" y="15598"/>
                  </a:cubicBezTo>
                  <a:cubicBezTo>
                    <a:pt x="3411" y="18349"/>
                    <a:pt x="4547" y="19979"/>
                    <a:pt x="7295" y="20591"/>
                  </a:cubicBezTo>
                  <a:cubicBezTo>
                    <a:pt x="10042" y="21202"/>
                    <a:pt x="14400" y="20794"/>
                    <a:pt x="17053" y="20285"/>
                  </a:cubicBezTo>
                  <a:cubicBezTo>
                    <a:pt x="19705" y="19776"/>
                    <a:pt x="20653" y="19164"/>
                    <a:pt x="21600" y="18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1951845" y="266700"/>
              <a:ext cx="116528" cy="27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34" fill="norm" stroke="1" extrusionOk="0">
                  <a:moveTo>
                    <a:pt x="5255" y="0"/>
                  </a:moveTo>
                  <a:cubicBezTo>
                    <a:pt x="2982" y="0"/>
                    <a:pt x="708" y="0"/>
                    <a:pt x="139" y="502"/>
                  </a:cubicBezTo>
                  <a:cubicBezTo>
                    <a:pt x="-429" y="1005"/>
                    <a:pt x="708" y="2009"/>
                    <a:pt x="4118" y="3935"/>
                  </a:cubicBezTo>
                  <a:cubicBezTo>
                    <a:pt x="7529" y="5860"/>
                    <a:pt x="13213" y="8707"/>
                    <a:pt x="16624" y="11302"/>
                  </a:cubicBezTo>
                  <a:cubicBezTo>
                    <a:pt x="20034" y="13898"/>
                    <a:pt x="21171" y="16242"/>
                    <a:pt x="20792" y="17916"/>
                  </a:cubicBezTo>
                  <a:cubicBezTo>
                    <a:pt x="20413" y="19591"/>
                    <a:pt x="18518" y="20595"/>
                    <a:pt x="16624" y="21098"/>
                  </a:cubicBezTo>
                  <a:cubicBezTo>
                    <a:pt x="14729" y="21600"/>
                    <a:pt x="12834" y="21600"/>
                    <a:pt x="11508" y="20679"/>
                  </a:cubicBezTo>
                  <a:cubicBezTo>
                    <a:pt x="10182" y="19758"/>
                    <a:pt x="9424" y="17916"/>
                    <a:pt x="9424" y="16158"/>
                  </a:cubicBezTo>
                  <a:cubicBezTo>
                    <a:pt x="9424" y="14400"/>
                    <a:pt x="10182" y="12726"/>
                    <a:pt x="10939" y="11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2156412" y="0"/>
              <a:ext cx="135938" cy="475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55" fill="norm" stroke="1" extrusionOk="0">
                  <a:moveTo>
                    <a:pt x="8382" y="0"/>
                  </a:moveTo>
                  <a:cubicBezTo>
                    <a:pt x="6720" y="192"/>
                    <a:pt x="5059" y="384"/>
                    <a:pt x="3730" y="1296"/>
                  </a:cubicBezTo>
                  <a:cubicBezTo>
                    <a:pt x="2400" y="2208"/>
                    <a:pt x="1404" y="3840"/>
                    <a:pt x="739" y="6288"/>
                  </a:cubicBezTo>
                  <a:cubicBezTo>
                    <a:pt x="74" y="8736"/>
                    <a:pt x="-258" y="12000"/>
                    <a:pt x="240" y="14496"/>
                  </a:cubicBezTo>
                  <a:cubicBezTo>
                    <a:pt x="739" y="16992"/>
                    <a:pt x="2068" y="18720"/>
                    <a:pt x="4394" y="19872"/>
                  </a:cubicBezTo>
                  <a:cubicBezTo>
                    <a:pt x="6720" y="21024"/>
                    <a:pt x="10044" y="21600"/>
                    <a:pt x="13034" y="21552"/>
                  </a:cubicBezTo>
                  <a:cubicBezTo>
                    <a:pt x="16025" y="21504"/>
                    <a:pt x="18684" y="20832"/>
                    <a:pt x="21342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2108200" y="260350"/>
              <a:ext cx="2413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9" y="14400"/>
                    <a:pt x="7958" y="7200"/>
                    <a:pt x="11558" y="3600"/>
                  </a:cubicBezTo>
                  <a:cubicBezTo>
                    <a:pt x="15158" y="0"/>
                    <a:pt x="1837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1104899" y="711563"/>
              <a:ext cx="971551" cy="25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21396"/>
                  </a:moveTo>
                  <a:cubicBezTo>
                    <a:pt x="1788" y="18609"/>
                    <a:pt x="3576" y="15822"/>
                    <a:pt x="5224" y="13470"/>
                  </a:cubicBezTo>
                  <a:cubicBezTo>
                    <a:pt x="6871" y="11119"/>
                    <a:pt x="8376" y="9202"/>
                    <a:pt x="9976" y="7461"/>
                  </a:cubicBezTo>
                  <a:cubicBezTo>
                    <a:pt x="11576" y="5719"/>
                    <a:pt x="13271" y="4151"/>
                    <a:pt x="15012" y="2844"/>
                  </a:cubicBezTo>
                  <a:cubicBezTo>
                    <a:pt x="16753" y="1538"/>
                    <a:pt x="18541" y="493"/>
                    <a:pt x="19647" y="144"/>
                  </a:cubicBezTo>
                  <a:cubicBezTo>
                    <a:pt x="20753" y="-204"/>
                    <a:pt x="21176" y="144"/>
                    <a:pt x="21600" y="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1326894" y="774700"/>
              <a:ext cx="717806" cy="204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297" fill="norm" stroke="1" extrusionOk="0">
                  <a:moveTo>
                    <a:pt x="960" y="18514"/>
                  </a:moveTo>
                  <a:cubicBezTo>
                    <a:pt x="516" y="19396"/>
                    <a:pt x="71" y="20278"/>
                    <a:pt x="8" y="20829"/>
                  </a:cubicBezTo>
                  <a:cubicBezTo>
                    <a:pt x="-56" y="21380"/>
                    <a:pt x="262" y="21600"/>
                    <a:pt x="1469" y="20608"/>
                  </a:cubicBezTo>
                  <a:cubicBezTo>
                    <a:pt x="2676" y="19616"/>
                    <a:pt x="4772" y="17412"/>
                    <a:pt x="6932" y="14988"/>
                  </a:cubicBezTo>
                  <a:cubicBezTo>
                    <a:pt x="9092" y="12563"/>
                    <a:pt x="11316" y="9918"/>
                    <a:pt x="13762" y="7384"/>
                  </a:cubicBezTo>
                  <a:cubicBezTo>
                    <a:pt x="16208" y="4849"/>
                    <a:pt x="18876" y="2424"/>
                    <a:pt x="215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990599" y="2578100"/>
              <a:ext cx="29635" cy="50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0"/>
                  </a:moveTo>
                  <a:cubicBezTo>
                    <a:pt x="0" y="3344"/>
                    <a:pt x="0" y="6688"/>
                    <a:pt x="3086" y="9670"/>
                  </a:cubicBezTo>
                  <a:cubicBezTo>
                    <a:pt x="6171" y="12653"/>
                    <a:pt x="12343" y="15274"/>
                    <a:pt x="16200" y="16991"/>
                  </a:cubicBezTo>
                  <a:cubicBezTo>
                    <a:pt x="20057" y="18708"/>
                    <a:pt x="21600" y="19521"/>
                    <a:pt x="21600" y="20154"/>
                  </a:cubicBezTo>
                  <a:cubicBezTo>
                    <a:pt x="21600" y="20787"/>
                    <a:pt x="20057" y="21238"/>
                    <a:pt x="17743" y="21419"/>
                  </a:cubicBezTo>
                  <a:cubicBezTo>
                    <a:pt x="15429" y="21600"/>
                    <a:pt x="12343" y="21510"/>
                    <a:pt x="9257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673099" y="2482850"/>
              <a:ext cx="4508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4" y="19286"/>
                    <a:pt x="3448" y="16971"/>
                    <a:pt x="6135" y="13886"/>
                  </a:cubicBezTo>
                  <a:cubicBezTo>
                    <a:pt x="8823" y="10800"/>
                    <a:pt x="12473" y="6943"/>
                    <a:pt x="15211" y="4500"/>
                  </a:cubicBezTo>
                  <a:cubicBezTo>
                    <a:pt x="17949" y="2057"/>
                    <a:pt x="1977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1358899" y="2717800"/>
              <a:ext cx="152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1390649" y="2882900"/>
              <a:ext cx="2159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6800"/>
                    <a:pt x="10165" y="12000"/>
                    <a:pt x="13765" y="8400"/>
                  </a:cubicBezTo>
                  <a:cubicBezTo>
                    <a:pt x="17365" y="4800"/>
                    <a:pt x="1948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2197100" y="2349500"/>
              <a:ext cx="29210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47"/>
                  </a:moveTo>
                  <a:cubicBezTo>
                    <a:pt x="626" y="424"/>
                    <a:pt x="1252" y="0"/>
                    <a:pt x="1957" y="0"/>
                  </a:cubicBezTo>
                  <a:cubicBezTo>
                    <a:pt x="2661" y="0"/>
                    <a:pt x="3443" y="424"/>
                    <a:pt x="5400" y="2118"/>
                  </a:cubicBezTo>
                  <a:cubicBezTo>
                    <a:pt x="7357" y="3812"/>
                    <a:pt x="10487" y="6776"/>
                    <a:pt x="13070" y="9600"/>
                  </a:cubicBezTo>
                  <a:cubicBezTo>
                    <a:pt x="15652" y="12424"/>
                    <a:pt x="17687" y="15106"/>
                    <a:pt x="18939" y="16729"/>
                  </a:cubicBezTo>
                  <a:cubicBezTo>
                    <a:pt x="20191" y="18353"/>
                    <a:pt x="20661" y="18918"/>
                    <a:pt x="20974" y="19553"/>
                  </a:cubicBezTo>
                  <a:cubicBezTo>
                    <a:pt x="21287" y="20188"/>
                    <a:pt x="21443" y="20894"/>
                    <a:pt x="21522" y="21247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2279650" y="2311400"/>
              <a:ext cx="18415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69" y="1217"/>
                    <a:pt x="16138" y="2434"/>
                    <a:pt x="13034" y="4715"/>
                  </a:cubicBezTo>
                  <a:cubicBezTo>
                    <a:pt x="9931" y="6997"/>
                    <a:pt x="6455" y="10344"/>
                    <a:pt x="4221" y="13335"/>
                  </a:cubicBezTo>
                  <a:cubicBezTo>
                    <a:pt x="1986" y="16327"/>
                    <a:pt x="993" y="189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2171700" y="2127250"/>
              <a:ext cx="3492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7400"/>
                    <a:pt x="9164" y="13200"/>
                    <a:pt x="12764" y="9600"/>
                  </a:cubicBezTo>
                  <a:cubicBezTo>
                    <a:pt x="16364" y="6000"/>
                    <a:pt x="18982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2774950" y="2495550"/>
              <a:ext cx="2349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5200"/>
                    <a:pt x="12454" y="8800"/>
                    <a:pt x="16054" y="5200"/>
                  </a:cubicBezTo>
                  <a:cubicBezTo>
                    <a:pt x="19654" y="1600"/>
                    <a:pt x="20627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3213100" y="2273823"/>
              <a:ext cx="381000" cy="34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21438"/>
                  </a:moveTo>
                  <a:cubicBezTo>
                    <a:pt x="1800" y="19226"/>
                    <a:pt x="3600" y="17014"/>
                    <a:pt x="5040" y="14086"/>
                  </a:cubicBezTo>
                  <a:cubicBezTo>
                    <a:pt x="6480" y="11158"/>
                    <a:pt x="7560" y="7515"/>
                    <a:pt x="8100" y="5368"/>
                  </a:cubicBezTo>
                  <a:cubicBezTo>
                    <a:pt x="8640" y="3221"/>
                    <a:pt x="8640" y="2571"/>
                    <a:pt x="8640" y="1920"/>
                  </a:cubicBezTo>
                  <a:cubicBezTo>
                    <a:pt x="8640" y="1269"/>
                    <a:pt x="8640" y="619"/>
                    <a:pt x="8520" y="749"/>
                  </a:cubicBezTo>
                  <a:cubicBezTo>
                    <a:pt x="8400" y="879"/>
                    <a:pt x="8160" y="1790"/>
                    <a:pt x="8100" y="4197"/>
                  </a:cubicBezTo>
                  <a:cubicBezTo>
                    <a:pt x="8040" y="6604"/>
                    <a:pt x="8160" y="10508"/>
                    <a:pt x="8340" y="13240"/>
                  </a:cubicBezTo>
                  <a:cubicBezTo>
                    <a:pt x="8520" y="15973"/>
                    <a:pt x="8760" y="17534"/>
                    <a:pt x="9180" y="18705"/>
                  </a:cubicBezTo>
                  <a:cubicBezTo>
                    <a:pt x="9600" y="19877"/>
                    <a:pt x="10200" y="20657"/>
                    <a:pt x="10800" y="21048"/>
                  </a:cubicBezTo>
                  <a:cubicBezTo>
                    <a:pt x="11400" y="21438"/>
                    <a:pt x="12000" y="21438"/>
                    <a:pt x="12840" y="20527"/>
                  </a:cubicBezTo>
                  <a:cubicBezTo>
                    <a:pt x="13680" y="19616"/>
                    <a:pt x="14760" y="17795"/>
                    <a:pt x="15840" y="15127"/>
                  </a:cubicBezTo>
                  <a:cubicBezTo>
                    <a:pt x="16920" y="12460"/>
                    <a:pt x="18000" y="8946"/>
                    <a:pt x="18600" y="6669"/>
                  </a:cubicBezTo>
                  <a:cubicBezTo>
                    <a:pt x="19200" y="4392"/>
                    <a:pt x="19320" y="3351"/>
                    <a:pt x="19380" y="2310"/>
                  </a:cubicBezTo>
                  <a:cubicBezTo>
                    <a:pt x="19440" y="1269"/>
                    <a:pt x="19440" y="228"/>
                    <a:pt x="19320" y="33"/>
                  </a:cubicBezTo>
                  <a:cubicBezTo>
                    <a:pt x="19200" y="-162"/>
                    <a:pt x="18960" y="489"/>
                    <a:pt x="18780" y="2636"/>
                  </a:cubicBezTo>
                  <a:cubicBezTo>
                    <a:pt x="18600" y="4783"/>
                    <a:pt x="18480" y="8426"/>
                    <a:pt x="18480" y="10898"/>
                  </a:cubicBezTo>
                  <a:cubicBezTo>
                    <a:pt x="18480" y="13371"/>
                    <a:pt x="18600" y="14672"/>
                    <a:pt x="18840" y="15908"/>
                  </a:cubicBezTo>
                  <a:cubicBezTo>
                    <a:pt x="19080" y="17144"/>
                    <a:pt x="19440" y="18315"/>
                    <a:pt x="19920" y="18836"/>
                  </a:cubicBezTo>
                  <a:cubicBezTo>
                    <a:pt x="20400" y="19356"/>
                    <a:pt x="21000" y="19226"/>
                    <a:pt x="21600" y="19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3632200" y="2514600"/>
              <a:ext cx="84940" cy="6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153" fill="norm" stroke="1" extrusionOk="0">
                  <a:moveTo>
                    <a:pt x="6322" y="0"/>
                  </a:moveTo>
                  <a:cubicBezTo>
                    <a:pt x="5268" y="3927"/>
                    <a:pt x="4215" y="7855"/>
                    <a:pt x="3951" y="11455"/>
                  </a:cubicBezTo>
                  <a:cubicBezTo>
                    <a:pt x="3688" y="15055"/>
                    <a:pt x="4215" y="18327"/>
                    <a:pt x="7112" y="19964"/>
                  </a:cubicBezTo>
                  <a:cubicBezTo>
                    <a:pt x="10010" y="21600"/>
                    <a:pt x="15278" y="21600"/>
                    <a:pt x="18176" y="19636"/>
                  </a:cubicBezTo>
                  <a:cubicBezTo>
                    <a:pt x="21073" y="17673"/>
                    <a:pt x="21600" y="13745"/>
                    <a:pt x="20810" y="10473"/>
                  </a:cubicBezTo>
                  <a:cubicBezTo>
                    <a:pt x="20020" y="7200"/>
                    <a:pt x="17912" y="4582"/>
                    <a:pt x="14224" y="3273"/>
                  </a:cubicBezTo>
                  <a:cubicBezTo>
                    <a:pt x="10537" y="1964"/>
                    <a:pt x="5268" y="1964"/>
                    <a:pt x="0" y="1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2311400" y="2686050"/>
              <a:ext cx="1486174" cy="220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35" fill="norm" stroke="1" extrusionOk="0">
                  <a:moveTo>
                    <a:pt x="0" y="20366"/>
                  </a:moveTo>
                  <a:cubicBezTo>
                    <a:pt x="369" y="20983"/>
                    <a:pt x="737" y="21600"/>
                    <a:pt x="1490" y="21394"/>
                  </a:cubicBezTo>
                  <a:cubicBezTo>
                    <a:pt x="2243" y="21189"/>
                    <a:pt x="3380" y="20160"/>
                    <a:pt x="4455" y="18926"/>
                  </a:cubicBezTo>
                  <a:cubicBezTo>
                    <a:pt x="5531" y="17691"/>
                    <a:pt x="6545" y="16251"/>
                    <a:pt x="7681" y="14503"/>
                  </a:cubicBezTo>
                  <a:cubicBezTo>
                    <a:pt x="8818" y="12754"/>
                    <a:pt x="10078" y="10697"/>
                    <a:pt x="11215" y="9051"/>
                  </a:cubicBezTo>
                  <a:cubicBezTo>
                    <a:pt x="12352" y="7406"/>
                    <a:pt x="13366" y="6171"/>
                    <a:pt x="14487" y="5040"/>
                  </a:cubicBezTo>
                  <a:cubicBezTo>
                    <a:pt x="15609" y="3909"/>
                    <a:pt x="16838" y="2880"/>
                    <a:pt x="17959" y="2263"/>
                  </a:cubicBezTo>
                  <a:cubicBezTo>
                    <a:pt x="19081" y="1646"/>
                    <a:pt x="20094" y="1440"/>
                    <a:pt x="20709" y="1337"/>
                  </a:cubicBezTo>
                  <a:cubicBezTo>
                    <a:pt x="21323" y="1234"/>
                    <a:pt x="21539" y="1234"/>
                    <a:pt x="21569" y="1131"/>
                  </a:cubicBezTo>
                  <a:cubicBezTo>
                    <a:pt x="21600" y="1029"/>
                    <a:pt x="21446" y="823"/>
                    <a:pt x="21323" y="617"/>
                  </a:cubicBezTo>
                  <a:cubicBezTo>
                    <a:pt x="21201" y="411"/>
                    <a:pt x="21108" y="206"/>
                    <a:pt x="210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2773742" y="2978855"/>
              <a:ext cx="148988" cy="30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259" fill="norm" stroke="1" extrusionOk="0">
                  <a:moveTo>
                    <a:pt x="20871" y="397"/>
                  </a:moveTo>
                  <a:cubicBezTo>
                    <a:pt x="19371" y="99"/>
                    <a:pt x="17871" y="-199"/>
                    <a:pt x="14571" y="173"/>
                  </a:cubicBezTo>
                  <a:cubicBezTo>
                    <a:pt x="11271" y="546"/>
                    <a:pt x="6171" y="1589"/>
                    <a:pt x="3321" y="2482"/>
                  </a:cubicBezTo>
                  <a:cubicBezTo>
                    <a:pt x="471" y="3376"/>
                    <a:pt x="-129" y="4121"/>
                    <a:pt x="21" y="4791"/>
                  </a:cubicBezTo>
                  <a:cubicBezTo>
                    <a:pt x="171" y="5462"/>
                    <a:pt x="1071" y="6058"/>
                    <a:pt x="3921" y="7175"/>
                  </a:cubicBezTo>
                  <a:cubicBezTo>
                    <a:pt x="6771" y="8292"/>
                    <a:pt x="11571" y="9931"/>
                    <a:pt x="14871" y="11420"/>
                  </a:cubicBezTo>
                  <a:cubicBezTo>
                    <a:pt x="18171" y="12910"/>
                    <a:pt x="19971" y="14251"/>
                    <a:pt x="20721" y="15442"/>
                  </a:cubicBezTo>
                  <a:cubicBezTo>
                    <a:pt x="21471" y="16634"/>
                    <a:pt x="21171" y="17677"/>
                    <a:pt x="19671" y="18645"/>
                  </a:cubicBezTo>
                  <a:cubicBezTo>
                    <a:pt x="18171" y="19613"/>
                    <a:pt x="15471" y="20507"/>
                    <a:pt x="12921" y="20954"/>
                  </a:cubicBezTo>
                  <a:cubicBezTo>
                    <a:pt x="10371" y="21401"/>
                    <a:pt x="7971" y="21401"/>
                    <a:pt x="6171" y="20656"/>
                  </a:cubicBezTo>
                  <a:cubicBezTo>
                    <a:pt x="4371" y="19911"/>
                    <a:pt x="3171" y="18422"/>
                    <a:pt x="3021" y="17379"/>
                  </a:cubicBezTo>
                  <a:cubicBezTo>
                    <a:pt x="2871" y="16336"/>
                    <a:pt x="3771" y="15740"/>
                    <a:pt x="4671" y="15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3013805" y="2924905"/>
              <a:ext cx="116745" cy="51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25" fill="norm" stroke="1" extrusionOk="0">
                  <a:moveTo>
                    <a:pt x="21274" y="104"/>
                  </a:moveTo>
                  <a:cubicBezTo>
                    <a:pt x="19345" y="14"/>
                    <a:pt x="17417" y="-75"/>
                    <a:pt x="15874" y="104"/>
                  </a:cubicBezTo>
                  <a:cubicBezTo>
                    <a:pt x="14331" y="282"/>
                    <a:pt x="13174" y="728"/>
                    <a:pt x="11438" y="2558"/>
                  </a:cubicBezTo>
                  <a:cubicBezTo>
                    <a:pt x="9703" y="4388"/>
                    <a:pt x="7388" y="7601"/>
                    <a:pt x="5267" y="10457"/>
                  </a:cubicBezTo>
                  <a:cubicBezTo>
                    <a:pt x="3145" y="13313"/>
                    <a:pt x="1217" y="15813"/>
                    <a:pt x="445" y="17598"/>
                  </a:cubicBezTo>
                  <a:cubicBezTo>
                    <a:pt x="-326" y="19383"/>
                    <a:pt x="60" y="20454"/>
                    <a:pt x="445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3181350" y="3011144"/>
              <a:ext cx="330200" cy="43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13399"/>
                  </a:moveTo>
                  <a:cubicBezTo>
                    <a:pt x="554" y="15799"/>
                    <a:pt x="1108" y="18199"/>
                    <a:pt x="1662" y="19608"/>
                  </a:cubicBezTo>
                  <a:cubicBezTo>
                    <a:pt x="2215" y="21017"/>
                    <a:pt x="2769" y="21434"/>
                    <a:pt x="3046" y="21330"/>
                  </a:cubicBezTo>
                  <a:cubicBezTo>
                    <a:pt x="3323" y="21225"/>
                    <a:pt x="3323" y="20599"/>
                    <a:pt x="3046" y="18460"/>
                  </a:cubicBezTo>
                  <a:cubicBezTo>
                    <a:pt x="2769" y="16321"/>
                    <a:pt x="2215" y="12669"/>
                    <a:pt x="1731" y="9904"/>
                  </a:cubicBezTo>
                  <a:cubicBezTo>
                    <a:pt x="1246" y="7138"/>
                    <a:pt x="831" y="5260"/>
                    <a:pt x="900" y="4164"/>
                  </a:cubicBezTo>
                  <a:cubicBezTo>
                    <a:pt x="969" y="3069"/>
                    <a:pt x="1523" y="2756"/>
                    <a:pt x="4015" y="2130"/>
                  </a:cubicBezTo>
                  <a:cubicBezTo>
                    <a:pt x="6508" y="1504"/>
                    <a:pt x="10938" y="564"/>
                    <a:pt x="14192" y="199"/>
                  </a:cubicBezTo>
                  <a:cubicBezTo>
                    <a:pt x="17446" y="-166"/>
                    <a:pt x="19523" y="43"/>
                    <a:pt x="21600" y="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3352800" y="3187830"/>
              <a:ext cx="139700" cy="16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6545"/>
                  </a:moveTo>
                  <a:cubicBezTo>
                    <a:pt x="327" y="11467"/>
                    <a:pt x="655" y="16388"/>
                    <a:pt x="982" y="15842"/>
                  </a:cubicBezTo>
                  <a:cubicBezTo>
                    <a:pt x="1309" y="15295"/>
                    <a:pt x="1636" y="9280"/>
                    <a:pt x="2291" y="5588"/>
                  </a:cubicBezTo>
                  <a:cubicBezTo>
                    <a:pt x="2945" y="1897"/>
                    <a:pt x="3927" y="530"/>
                    <a:pt x="6055" y="120"/>
                  </a:cubicBezTo>
                  <a:cubicBezTo>
                    <a:pt x="8182" y="-290"/>
                    <a:pt x="11455" y="257"/>
                    <a:pt x="14236" y="3264"/>
                  </a:cubicBezTo>
                  <a:cubicBezTo>
                    <a:pt x="17018" y="6272"/>
                    <a:pt x="19309" y="11740"/>
                    <a:pt x="20455" y="15158"/>
                  </a:cubicBezTo>
                  <a:cubicBezTo>
                    <a:pt x="21600" y="18576"/>
                    <a:pt x="21600" y="19943"/>
                    <a:pt x="21600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2609850" y="3435350"/>
              <a:ext cx="3111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96" y="16000"/>
                    <a:pt x="9992" y="10400"/>
                    <a:pt x="13592" y="6800"/>
                  </a:cubicBezTo>
                  <a:cubicBezTo>
                    <a:pt x="17192" y="3200"/>
                    <a:pt x="1939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2679700" y="3503083"/>
              <a:ext cx="209550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5891" y="12960"/>
                    <a:pt x="11782" y="5400"/>
                    <a:pt x="15382" y="2160"/>
                  </a:cubicBezTo>
                  <a:cubicBezTo>
                    <a:pt x="18982" y="-1080"/>
                    <a:pt x="20291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2749550" y="3562350"/>
              <a:ext cx="24975" cy="59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5400" y="0"/>
                  </a:moveTo>
                  <a:cubicBezTo>
                    <a:pt x="10800" y="2245"/>
                    <a:pt x="16200" y="4490"/>
                    <a:pt x="18900" y="7123"/>
                  </a:cubicBezTo>
                  <a:cubicBezTo>
                    <a:pt x="21600" y="9755"/>
                    <a:pt x="21600" y="12774"/>
                    <a:pt x="20700" y="15097"/>
                  </a:cubicBezTo>
                  <a:cubicBezTo>
                    <a:pt x="19800" y="17419"/>
                    <a:pt x="18000" y="19045"/>
                    <a:pt x="14400" y="20013"/>
                  </a:cubicBezTo>
                  <a:cubicBezTo>
                    <a:pt x="10800" y="20981"/>
                    <a:pt x="5400" y="212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2647950" y="4057650"/>
              <a:ext cx="1206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58" y="2769"/>
                    <a:pt x="1516" y="5538"/>
                    <a:pt x="5116" y="9138"/>
                  </a:cubicBezTo>
                  <a:cubicBezTo>
                    <a:pt x="8716" y="12738"/>
                    <a:pt x="15158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2705100" y="4057650"/>
              <a:ext cx="15240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00" y="4582"/>
                    <a:pt x="11400" y="9164"/>
                    <a:pt x="7800" y="12764"/>
                  </a:cubicBezTo>
                  <a:cubicBezTo>
                    <a:pt x="4200" y="16364"/>
                    <a:pt x="210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3060427" y="4309571"/>
              <a:ext cx="134833" cy="306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03" fill="norm" stroke="1" extrusionOk="0">
                  <a:moveTo>
                    <a:pt x="18984" y="1907"/>
                  </a:moveTo>
                  <a:cubicBezTo>
                    <a:pt x="15328" y="1172"/>
                    <a:pt x="11673" y="438"/>
                    <a:pt x="9015" y="144"/>
                  </a:cubicBezTo>
                  <a:cubicBezTo>
                    <a:pt x="6356" y="-150"/>
                    <a:pt x="4695" y="-3"/>
                    <a:pt x="3033" y="658"/>
                  </a:cubicBezTo>
                  <a:cubicBezTo>
                    <a:pt x="1372" y="1319"/>
                    <a:pt x="-290" y="2495"/>
                    <a:pt x="42" y="3817"/>
                  </a:cubicBezTo>
                  <a:cubicBezTo>
                    <a:pt x="375" y="5140"/>
                    <a:pt x="2701" y="6609"/>
                    <a:pt x="6356" y="8519"/>
                  </a:cubicBezTo>
                  <a:cubicBezTo>
                    <a:pt x="10012" y="10430"/>
                    <a:pt x="14996" y="12781"/>
                    <a:pt x="17821" y="14691"/>
                  </a:cubicBezTo>
                  <a:cubicBezTo>
                    <a:pt x="20645" y="16601"/>
                    <a:pt x="21310" y="18070"/>
                    <a:pt x="21144" y="19172"/>
                  </a:cubicBezTo>
                  <a:cubicBezTo>
                    <a:pt x="20978" y="20274"/>
                    <a:pt x="19981" y="21009"/>
                    <a:pt x="17322" y="21230"/>
                  </a:cubicBezTo>
                  <a:cubicBezTo>
                    <a:pt x="14664" y="21450"/>
                    <a:pt x="10344" y="21156"/>
                    <a:pt x="7685" y="20568"/>
                  </a:cubicBezTo>
                  <a:cubicBezTo>
                    <a:pt x="5027" y="19981"/>
                    <a:pt x="4030" y="19099"/>
                    <a:pt x="4030" y="18364"/>
                  </a:cubicBezTo>
                  <a:cubicBezTo>
                    <a:pt x="4030" y="17630"/>
                    <a:pt x="5027" y="17042"/>
                    <a:pt x="7021" y="16454"/>
                  </a:cubicBezTo>
                  <a:cubicBezTo>
                    <a:pt x="9015" y="15866"/>
                    <a:pt x="12005" y="15279"/>
                    <a:pt x="14996" y="14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3241969" y="4382983"/>
              <a:ext cx="117182" cy="20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7" fill="norm" stroke="1" extrusionOk="0">
                  <a:moveTo>
                    <a:pt x="17882" y="5083"/>
                  </a:moveTo>
                  <a:cubicBezTo>
                    <a:pt x="18267" y="3992"/>
                    <a:pt x="18653" y="2902"/>
                    <a:pt x="18074" y="2029"/>
                  </a:cubicBezTo>
                  <a:cubicBezTo>
                    <a:pt x="17496" y="1156"/>
                    <a:pt x="15953" y="502"/>
                    <a:pt x="14217" y="174"/>
                  </a:cubicBezTo>
                  <a:cubicBezTo>
                    <a:pt x="12482" y="-153"/>
                    <a:pt x="10553" y="-153"/>
                    <a:pt x="8239" y="1374"/>
                  </a:cubicBezTo>
                  <a:cubicBezTo>
                    <a:pt x="5924" y="2902"/>
                    <a:pt x="3224" y="5956"/>
                    <a:pt x="1682" y="8902"/>
                  </a:cubicBezTo>
                  <a:cubicBezTo>
                    <a:pt x="139" y="11847"/>
                    <a:pt x="-247" y="14683"/>
                    <a:pt x="139" y="16647"/>
                  </a:cubicBezTo>
                  <a:cubicBezTo>
                    <a:pt x="524" y="18611"/>
                    <a:pt x="1682" y="19702"/>
                    <a:pt x="3224" y="20138"/>
                  </a:cubicBezTo>
                  <a:cubicBezTo>
                    <a:pt x="4767" y="20574"/>
                    <a:pt x="6696" y="20356"/>
                    <a:pt x="8432" y="17847"/>
                  </a:cubicBezTo>
                  <a:cubicBezTo>
                    <a:pt x="10167" y="15338"/>
                    <a:pt x="11710" y="10538"/>
                    <a:pt x="13060" y="10429"/>
                  </a:cubicBezTo>
                  <a:cubicBezTo>
                    <a:pt x="14410" y="10320"/>
                    <a:pt x="15567" y="14902"/>
                    <a:pt x="16917" y="17520"/>
                  </a:cubicBezTo>
                  <a:cubicBezTo>
                    <a:pt x="18267" y="20138"/>
                    <a:pt x="19810" y="20792"/>
                    <a:pt x="21353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3390900" y="4426896"/>
              <a:ext cx="158750" cy="15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735"/>
                  </a:moveTo>
                  <a:cubicBezTo>
                    <a:pt x="1152" y="5055"/>
                    <a:pt x="2304" y="9375"/>
                    <a:pt x="2880" y="12399"/>
                  </a:cubicBezTo>
                  <a:cubicBezTo>
                    <a:pt x="3456" y="15423"/>
                    <a:pt x="3456" y="17151"/>
                    <a:pt x="3456" y="16719"/>
                  </a:cubicBezTo>
                  <a:cubicBezTo>
                    <a:pt x="3456" y="16287"/>
                    <a:pt x="3456" y="13695"/>
                    <a:pt x="3600" y="10959"/>
                  </a:cubicBezTo>
                  <a:cubicBezTo>
                    <a:pt x="3744" y="8223"/>
                    <a:pt x="4032" y="5343"/>
                    <a:pt x="4608" y="3327"/>
                  </a:cubicBezTo>
                  <a:cubicBezTo>
                    <a:pt x="5184" y="1311"/>
                    <a:pt x="6048" y="159"/>
                    <a:pt x="7056" y="15"/>
                  </a:cubicBezTo>
                  <a:cubicBezTo>
                    <a:pt x="8064" y="-129"/>
                    <a:pt x="9216" y="735"/>
                    <a:pt x="10080" y="3327"/>
                  </a:cubicBezTo>
                  <a:cubicBezTo>
                    <a:pt x="10944" y="5919"/>
                    <a:pt x="11520" y="10239"/>
                    <a:pt x="11952" y="13407"/>
                  </a:cubicBezTo>
                  <a:cubicBezTo>
                    <a:pt x="12384" y="16575"/>
                    <a:pt x="12672" y="18591"/>
                    <a:pt x="12816" y="18591"/>
                  </a:cubicBezTo>
                  <a:cubicBezTo>
                    <a:pt x="12960" y="18591"/>
                    <a:pt x="12960" y="16575"/>
                    <a:pt x="13248" y="14703"/>
                  </a:cubicBezTo>
                  <a:cubicBezTo>
                    <a:pt x="13536" y="12831"/>
                    <a:pt x="14112" y="11103"/>
                    <a:pt x="15264" y="9231"/>
                  </a:cubicBezTo>
                  <a:cubicBezTo>
                    <a:pt x="16416" y="7359"/>
                    <a:pt x="18144" y="5343"/>
                    <a:pt x="19296" y="5199"/>
                  </a:cubicBezTo>
                  <a:cubicBezTo>
                    <a:pt x="20448" y="5055"/>
                    <a:pt x="21024" y="6783"/>
                    <a:pt x="21312" y="9807"/>
                  </a:cubicBezTo>
                  <a:cubicBezTo>
                    <a:pt x="21600" y="12831"/>
                    <a:pt x="21600" y="17151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3613150" y="4371637"/>
              <a:ext cx="139700" cy="46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385" fill="norm" stroke="1" extrusionOk="0">
                  <a:moveTo>
                    <a:pt x="1906" y="4810"/>
                  </a:moveTo>
                  <a:cubicBezTo>
                    <a:pt x="2859" y="7425"/>
                    <a:pt x="3812" y="10040"/>
                    <a:pt x="4606" y="12656"/>
                  </a:cubicBezTo>
                  <a:cubicBezTo>
                    <a:pt x="5400" y="15271"/>
                    <a:pt x="6035" y="17886"/>
                    <a:pt x="6353" y="19436"/>
                  </a:cubicBezTo>
                  <a:cubicBezTo>
                    <a:pt x="6671" y="20986"/>
                    <a:pt x="6671" y="21470"/>
                    <a:pt x="6512" y="21373"/>
                  </a:cubicBezTo>
                  <a:cubicBezTo>
                    <a:pt x="6353" y="21276"/>
                    <a:pt x="6035" y="20598"/>
                    <a:pt x="5241" y="18855"/>
                  </a:cubicBezTo>
                  <a:cubicBezTo>
                    <a:pt x="4447" y="17111"/>
                    <a:pt x="3176" y="14302"/>
                    <a:pt x="2382" y="11590"/>
                  </a:cubicBezTo>
                  <a:cubicBezTo>
                    <a:pt x="1588" y="8878"/>
                    <a:pt x="1271" y="6263"/>
                    <a:pt x="2224" y="4326"/>
                  </a:cubicBezTo>
                  <a:cubicBezTo>
                    <a:pt x="3176" y="2388"/>
                    <a:pt x="5400" y="1129"/>
                    <a:pt x="7306" y="500"/>
                  </a:cubicBezTo>
                  <a:cubicBezTo>
                    <a:pt x="9212" y="-130"/>
                    <a:pt x="10800" y="-130"/>
                    <a:pt x="13024" y="306"/>
                  </a:cubicBezTo>
                  <a:cubicBezTo>
                    <a:pt x="15247" y="742"/>
                    <a:pt x="18106" y="1613"/>
                    <a:pt x="19694" y="2631"/>
                  </a:cubicBezTo>
                  <a:cubicBezTo>
                    <a:pt x="21282" y="3648"/>
                    <a:pt x="21600" y="4810"/>
                    <a:pt x="19376" y="5875"/>
                  </a:cubicBezTo>
                  <a:cubicBezTo>
                    <a:pt x="17153" y="6941"/>
                    <a:pt x="12388" y="7909"/>
                    <a:pt x="8735" y="8055"/>
                  </a:cubicBezTo>
                  <a:cubicBezTo>
                    <a:pt x="5082" y="8200"/>
                    <a:pt x="2541" y="7522"/>
                    <a:pt x="0" y="6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3842220" y="4165600"/>
              <a:ext cx="177330" cy="35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03" fill="norm" stroke="1" extrusionOk="0">
                  <a:moveTo>
                    <a:pt x="2257" y="0"/>
                  </a:moveTo>
                  <a:cubicBezTo>
                    <a:pt x="3286" y="511"/>
                    <a:pt x="4314" y="1022"/>
                    <a:pt x="4443" y="1981"/>
                  </a:cubicBezTo>
                  <a:cubicBezTo>
                    <a:pt x="4572" y="2940"/>
                    <a:pt x="3800" y="4346"/>
                    <a:pt x="2900" y="6838"/>
                  </a:cubicBezTo>
                  <a:cubicBezTo>
                    <a:pt x="2000" y="9330"/>
                    <a:pt x="972" y="12909"/>
                    <a:pt x="457" y="15082"/>
                  </a:cubicBezTo>
                  <a:cubicBezTo>
                    <a:pt x="-57" y="17254"/>
                    <a:pt x="-57" y="18021"/>
                    <a:pt x="72" y="18788"/>
                  </a:cubicBezTo>
                  <a:cubicBezTo>
                    <a:pt x="200" y="19555"/>
                    <a:pt x="457" y="20322"/>
                    <a:pt x="1357" y="20769"/>
                  </a:cubicBezTo>
                  <a:cubicBezTo>
                    <a:pt x="2257" y="21217"/>
                    <a:pt x="3800" y="21344"/>
                    <a:pt x="5472" y="20833"/>
                  </a:cubicBezTo>
                  <a:cubicBezTo>
                    <a:pt x="7143" y="20322"/>
                    <a:pt x="8943" y="19172"/>
                    <a:pt x="10100" y="17893"/>
                  </a:cubicBezTo>
                  <a:cubicBezTo>
                    <a:pt x="11257" y="16615"/>
                    <a:pt x="11772" y="15209"/>
                    <a:pt x="12029" y="14187"/>
                  </a:cubicBezTo>
                  <a:cubicBezTo>
                    <a:pt x="12286" y="13164"/>
                    <a:pt x="12286" y="12525"/>
                    <a:pt x="11643" y="12142"/>
                  </a:cubicBezTo>
                  <a:cubicBezTo>
                    <a:pt x="11000" y="11759"/>
                    <a:pt x="9714" y="11631"/>
                    <a:pt x="8429" y="12462"/>
                  </a:cubicBezTo>
                  <a:cubicBezTo>
                    <a:pt x="7143" y="13292"/>
                    <a:pt x="5857" y="15082"/>
                    <a:pt x="5472" y="16679"/>
                  </a:cubicBezTo>
                  <a:cubicBezTo>
                    <a:pt x="5086" y="18277"/>
                    <a:pt x="5600" y="19683"/>
                    <a:pt x="7529" y="20514"/>
                  </a:cubicBezTo>
                  <a:cubicBezTo>
                    <a:pt x="9457" y="21344"/>
                    <a:pt x="12800" y="21600"/>
                    <a:pt x="15372" y="21472"/>
                  </a:cubicBezTo>
                  <a:cubicBezTo>
                    <a:pt x="17943" y="21344"/>
                    <a:pt x="19743" y="20833"/>
                    <a:pt x="21543" y="20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4387849" y="4294250"/>
              <a:ext cx="101601" cy="24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21600" y="5394"/>
                  </a:moveTo>
                  <a:cubicBezTo>
                    <a:pt x="21600" y="4471"/>
                    <a:pt x="21600" y="3548"/>
                    <a:pt x="21375" y="2625"/>
                  </a:cubicBezTo>
                  <a:cubicBezTo>
                    <a:pt x="21150" y="1702"/>
                    <a:pt x="20700" y="779"/>
                    <a:pt x="19125" y="318"/>
                  </a:cubicBezTo>
                  <a:cubicBezTo>
                    <a:pt x="17550" y="-144"/>
                    <a:pt x="14850" y="-144"/>
                    <a:pt x="11700" y="594"/>
                  </a:cubicBezTo>
                  <a:cubicBezTo>
                    <a:pt x="8550" y="1333"/>
                    <a:pt x="4950" y="2810"/>
                    <a:pt x="4275" y="4841"/>
                  </a:cubicBezTo>
                  <a:cubicBezTo>
                    <a:pt x="3600" y="6871"/>
                    <a:pt x="5850" y="9456"/>
                    <a:pt x="9225" y="11579"/>
                  </a:cubicBezTo>
                  <a:cubicBezTo>
                    <a:pt x="12600" y="13702"/>
                    <a:pt x="17100" y="15364"/>
                    <a:pt x="19350" y="16748"/>
                  </a:cubicBezTo>
                  <a:cubicBezTo>
                    <a:pt x="21600" y="18133"/>
                    <a:pt x="21600" y="19241"/>
                    <a:pt x="19575" y="20071"/>
                  </a:cubicBezTo>
                  <a:cubicBezTo>
                    <a:pt x="17550" y="20902"/>
                    <a:pt x="13500" y="21456"/>
                    <a:pt x="9900" y="20625"/>
                  </a:cubicBezTo>
                  <a:cubicBezTo>
                    <a:pt x="6300" y="19794"/>
                    <a:pt x="3150" y="17579"/>
                    <a:pt x="0" y="15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4600869" y="4140200"/>
              <a:ext cx="53681" cy="35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63" fill="norm" stroke="1" extrusionOk="0">
                  <a:moveTo>
                    <a:pt x="18577" y="0"/>
                  </a:moveTo>
                  <a:cubicBezTo>
                    <a:pt x="12761" y="2587"/>
                    <a:pt x="6946" y="5174"/>
                    <a:pt x="3623" y="8278"/>
                  </a:cubicBezTo>
                  <a:cubicBezTo>
                    <a:pt x="300" y="11382"/>
                    <a:pt x="-531" y="15004"/>
                    <a:pt x="300" y="17332"/>
                  </a:cubicBezTo>
                  <a:cubicBezTo>
                    <a:pt x="1131" y="19660"/>
                    <a:pt x="3623" y="20695"/>
                    <a:pt x="7361" y="21147"/>
                  </a:cubicBezTo>
                  <a:cubicBezTo>
                    <a:pt x="11100" y="21600"/>
                    <a:pt x="16084" y="21471"/>
                    <a:pt x="21069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4561184" y="4368800"/>
              <a:ext cx="137817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3636" y="21600"/>
                  </a:moveTo>
                  <a:cubicBezTo>
                    <a:pt x="1673" y="20400"/>
                    <a:pt x="-291" y="19200"/>
                    <a:pt x="36" y="17400"/>
                  </a:cubicBezTo>
                  <a:cubicBezTo>
                    <a:pt x="364" y="15600"/>
                    <a:pt x="2982" y="13200"/>
                    <a:pt x="6909" y="10200"/>
                  </a:cubicBezTo>
                  <a:cubicBezTo>
                    <a:pt x="10836" y="7200"/>
                    <a:pt x="16073" y="3600"/>
                    <a:pt x="213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4687211" y="4158991"/>
              <a:ext cx="125532" cy="3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04" fill="norm" stroke="1" extrusionOk="0">
                  <a:moveTo>
                    <a:pt x="19285" y="12114"/>
                  </a:moveTo>
                  <a:cubicBezTo>
                    <a:pt x="14245" y="12546"/>
                    <a:pt x="9205" y="12978"/>
                    <a:pt x="5965" y="13986"/>
                  </a:cubicBezTo>
                  <a:cubicBezTo>
                    <a:pt x="2725" y="14994"/>
                    <a:pt x="1285" y="16578"/>
                    <a:pt x="565" y="17730"/>
                  </a:cubicBezTo>
                  <a:cubicBezTo>
                    <a:pt x="-155" y="18882"/>
                    <a:pt x="-155" y="19602"/>
                    <a:pt x="385" y="20250"/>
                  </a:cubicBezTo>
                  <a:cubicBezTo>
                    <a:pt x="925" y="20898"/>
                    <a:pt x="2005" y="21474"/>
                    <a:pt x="4345" y="21258"/>
                  </a:cubicBezTo>
                  <a:cubicBezTo>
                    <a:pt x="6685" y="21042"/>
                    <a:pt x="10285" y="20034"/>
                    <a:pt x="13345" y="17226"/>
                  </a:cubicBezTo>
                  <a:cubicBezTo>
                    <a:pt x="16405" y="14418"/>
                    <a:pt x="18925" y="9810"/>
                    <a:pt x="20185" y="7002"/>
                  </a:cubicBezTo>
                  <a:cubicBezTo>
                    <a:pt x="21445" y="4194"/>
                    <a:pt x="21445" y="3186"/>
                    <a:pt x="21265" y="2178"/>
                  </a:cubicBezTo>
                  <a:cubicBezTo>
                    <a:pt x="21085" y="1170"/>
                    <a:pt x="20725" y="162"/>
                    <a:pt x="20005" y="18"/>
                  </a:cubicBezTo>
                  <a:cubicBezTo>
                    <a:pt x="19285" y="-126"/>
                    <a:pt x="18205" y="594"/>
                    <a:pt x="17125" y="2970"/>
                  </a:cubicBezTo>
                  <a:cubicBezTo>
                    <a:pt x="16045" y="5346"/>
                    <a:pt x="14965" y="9378"/>
                    <a:pt x="14965" y="11970"/>
                  </a:cubicBezTo>
                  <a:cubicBezTo>
                    <a:pt x="14965" y="14562"/>
                    <a:pt x="16045" y="15714"/>
                    <a:pt x="17125" y="16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4921249" y="4381500"/>
              <a:ext cx="31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5113304" y="4093333"/>
              <a:ext cx="128891" cy="39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51" fill="norm" stroke="1" extrusionOk="0">
                  <a:moveTo>
                    <a:pt x="20647" y="14765"/>
                  </a:moveTo>
                  <a:cubicBezTo>
                    <a:pt x="16118" y="14416"/>
                    <a:pt x="11589" y="14068"/>
                    <a:pt x="8105" y="14532"/>
                  </a:cubicBezTo>
                  <a:cubicBezTo>
                    <a:pt x="4621" y="14997"/>
                    <a:pt x="2183" y="16274"/>
                    <a:pt x="963" y="17494"/>
                  </a:cubicBezTo>
                  <a:cubicBezTo>
                    <a:pt x="-256" y="18713"/>
                    <a:pt x="-256" y="19874"/>
                    <a:pt x="615" y="20571"/>
                  </a:cubicBezTo>
                  <a:cubicBezTo>
                    <a:pt x="1486" y="21268"/>
                    <a:pt x="3228" y="21500"/>
                    <a:pt x="4796" y="21442"/>
                  </a:cubicBezTo>
                  <a:cubicBezTo>
                    <a:pt x="6363" y="21384"/>
                    <a:pt x="7757" y="21035"/>
                    <a:pt x="10196" y="19410"/>
                  </a:cubicBezTo>
                  <a:cubicBezTo>
                    <a:pt x="12634" y="17784"/>
                    <a:pt x="16118" y="14881"/>
                    <a:pt x="18209" y="11687"/>
                  </a:cubicBezTo>
                  <a:cubicBezTo>
                    <a:pt x="20299" y="8494"/>
                    <a:pt x="20996" y="5010"/>
                    <a:pt x="21170" y="2919"/>
                  </a:cubicBezTo>
                  <a:cubicBezTo>
                    <a:pt x="21344" y="829"/>
                    <a:pt x="20996" y="132"/>
                    <a:pt x="20299" y="16"/>
                  </a:cubicBezTo>
                  <a:cubicBezTo>
                    <a:pt x="19602" y="-100"/>
                    <a:pt x="18557" y="365"/>
                    <a:pt x="17163" y="2513"/>
                  </a:cubicBezTo>
                  <a:cubicBezTo>
                    <a:pt x="15770" y="4661"/>
                    <a:pt x="14028" y="8494"/>
                    <a:pt x="14028" y="11745"/>
                  </a:cubicBezTo>
                  <a:cubicBezTo>
                    <a:pt x="14028" y="14997"/>
                    <a:pt x="15770" y="17668"/>
                    <a:pt x="17512" y="20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5278751" y="4305348"/>
              <a:ext cx="86999" cy="13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116" fill="norm" stroke="1" extrusionOk="0">
                  <a:moveTo>
                    <a:pt x="2562" y="11774"/>
                  </a:moveTo>
                  <a:cubicBezTo>
                    <a:pt x="6079" y="9156"/>
                    <a:pt x="9595" y="6538"/>
                    <a:pt x="11855" y="4410"/>
                  </a:cubicBezTo>
                  <a:cubicBezTo>
                    <a:pt x="14116" y="2283"/>
                    <a:pt x="15120" y="647"/>
                    <a:pt x="14367" y="156"/>
                  </a:cubicBezTo>
                  <a:cubicBezTo>
                    <a:pt x="13613" y="-335"/>
                    <a:pt x="11102" y="320"/>
                    <a:pt x="8590" y="2283"/>
                  </a:cubicBezTo>
                  <a:cubicBezTo>
                    <a:pt x="6079" y="4247"/>
                    <a:pt x="3567" y="7520"/>
                    <a:pt x="1809" y="10301"/>
                  </a:cubicBezTo>
                  <a:cubicBezTo>
                    <a:pt x="51" y="13083"/>
                    <a:pt x="-954" y="15374"/>
                    <a:pt x="1306" y="17338"/>
                  </a:cubicBezTo>
                  <a:cubicBezTo>
                    <a:pt x="3567" y="19301"/>
                    <a:pt x="9093" y="20938"/>
                    <a:pt x="12860" y="21101"/>
                  </a:cubicBezTo>
                  <a:cubicBezTo>
                    <a:pt x="16627" y="21265"/>
                    <a:pt x="18637" y="19956"/>
                    <a:pt x="20646" y="18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5417461" y="4305300"/>
              <a:ext cx="10703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3630" y="0"/>
                  </a:moveTo>
                  <a:cubicBezTo>
                    <a:pt x="2359" y="4896"/>
                    <a:pt x="1089" y="9792"/>
                    <a:pt x="453" y="13104"/>
                  </a:cubicBezTo>
                  <a:cubicBezTo>
                    <a:pt x="-182" y="16416"/>
                    <a:pt x="-182" y="18144"/>
                    <a:pt x="665" y="19440"/>
                  </a:cubicBezTo>
                  <a:cubicBezTo>
                    <a:pt x="1512" y="20736"/>
                    <a:pt x="3206" y="21600"/>
                    <a:pt x="4900" y="21600"/>
                  </a:cubicBezTo>
                  <a:cubicBezTo>
                    <a:pt x="6594" y="21600"/>
                    <a:pt x="8289" y="20736"/>
                    <a:pt x="11042" y="17856"/>
                  </a:cubicBezTo>
                  <a:cubicBezTo>
                    <a:pt x="13794" y="14976"/>
                    <a:pt x="17606" y="10080"/>
                    <a:pt x="21418" y="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5587999" y="4381500"/>
              <a:ext cx="38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6219735" y="3744792"/>
              <a:ext cx="238215" cy="1227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56" fill="norm" stroke="1" extrusionOk="0">
                  <a:moveTo>
                    <a:pt x="21513" y="588"/>
                  </a:moveTo>
                  <a:cubicBezTo>
                    <a:pt x="19601" y="328"/>
                    <a:pt x="17690" y="68"/>
                    <a:pt x="15301" y="12"/>
                  </a:cubicBezTo>
                  <a:cubicBezTo>
                    <a:pt x="12911" y="-44"/>
                    <a:pt x="10044" y="105"/>
                    <a:pt x="7559" y="458"/>
                  </a:cubicBezTo>
                  <a:cubicBezTo>
                    <a:pt x="5074" y="811"/>
                    <a:pt x="2971" y="1369"/>
                    <a:pt x="2207" y="1908"/>
                  </a:cubicBezTo>
                  <a:cubicBezTo>
                    <a:pt x="1442" y="2447"/>
                    <a:pt x="2016" y="2967"/>
                    <a:pt x="3736" y="3618"/>
                  </a:cubicBezTo>
                  <a:cubicBezTo>
                    <a:pt x="5456" y="4269"/>
                    <a:pt x="8324" y="5049"/>
                    <a:pt x="9757" y="5830"/>
                  </a:cubicBezTo>
                  <a:cubicBezTo>
                    <a:pt x="11191" y="6611"/>
                    <a:pt x="11191" y="7391"/>
                    <a:pt x="10140" y="8061"/>
                  </a:cubicBezTo>
                  <a:cubicBezTo>
                    <a:pt x="9088" y="8730"/>
                    <a:pt x="6986" y="9287"/>
                    <a:pt x="5456" y="9622"/>
                  </a:cubicBezTo>
                  <a:cubicBezTo>
                    <a:pt x="3927" y="9957"/>
                    <a:pt x="2971" y="10068"/>
                    <a:pt x="2016" y="10105"/>
                  </a:cubicBezTo>
                  <a:cubicBezTo>
                    <a:pt x="1060" y="10143"/>
                    <a:pt x="104" y="10105"/>
                    <a:pt x="9" y="10031"/>
                  </a:cubicBezTo>
                  <a:cubicBezTo>
                    <a:pt x="-87" y="9957"/>
                    <a:pt x="678" y="9845"/>
                    <a:pt x="1633" y="9789"/>
                  </a:cubicBezTo>
                  <a:cubicBezTo>
                    <a:pt x="2589" y="9734"/>
                    <a:pt x="3736" y="9734"/>
                    <a:pt x="5074" y="9975"/>
                  </a:cubicBezTo>
                  <a:cubicBezTo>
                    <a:pt x="6412" y="10217"/>
                    <a:pt x="7941" y="10700"/>
                    <a:pt x="8706" y="11407"/>
                  </a:cubicBezTo>
                  <a:cubicBezTo>
                    <a:pt x="9471" y="12113"/>
                    <a:pt x="9471" y="13042"/>
                    <a:pt x="8706" y="14083"/>
                  </a:cubicBezTo>
                  <a:cubicBezTo>
                    <a:pt x="7941" y="15124"/>
                    <a:pt x="6412" y="16277"/>
                    <a:pt x="5361" y="17318"/>
                  </a:cubicBezTo>
                  <a:cubicBezTo>
                    <a:pt x="4309" y="18359"/>
                    <a:pt x="3736" y="19288"/>
                    <a:pt x="4118" y="19939"/>
                  </a:cubicBezTo>
                  <a:cubicBezTo>
                    <a:pt x="4501" y="20589"/>
                    <a:pt x="5839" y="20961"/>
                    <a:pt x="8419" y="21184"/>
                  </a:cubicBezTo>
                  <a:cubicBezTo>
                    <a:pt x="11000" y="21407"/>
                    <a:pt x="14823" y="21482"/>
                    <a:pt x="18646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6729868" y="3601775"/>
              <a:ext cx="105997" cy="35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19" fill="norm" stroke="1" extrusionOk="0">
                  <a:moveTo>
                    <a:pt x="1497" y="7633"/>
                  </a:moveTo>
                  <a:cubicBezTo>
                    <a:pt x="3615" y="10848"/>
                    <a:pt x="5732" y="14062"/>
                    <a:pt x="6791" y="16119"/>
                  </a:cubicBezTo>
                  <a:cubicBezTo>
                    <a:pt x="7850" y="18176"/>
                    <a:pt x="7850" y="19076"/>
                    <a:pt x="7850" y="19912"/>
                  </a:cubicBezTo>
                  <a:cubicBezTo>
                    <a:pt x="7850" y="20748"/>
                    <a:pt x="7850" y="21519"/>
                    <a:pt x="7427" y="21519"/>
                  </a:cubicBezTo>
                  <a:cubicBezTo>
                    <a:pt x="7003" y="21519"/>
                    <a:pt x="6156" y="20748"/>
                    <a:pt x="4462" y="18433"/>
                  </a:cubicBezTo>
                  <a:cubicBezTo>
                    <a:pt x="2768" y="16119"/>
                    <a:pt x="227" y="12262"/>
                    <a:pt x="15" y="9112"/>
                  </a:cubicBezTo>
                  <a:cubicBezTo>
                    <a:pt x="-197" y="5962"/>
                    <a:pt x="1921" y="3519"/>
                    <a:pt x="3827" y="2105"/>
                  </a:cubicBezTo>
                  <a:cubicBezTo>
                    <a:pt x="5732" y="690"/>
                    <a:pt x="7427" y="305"/>
                    <a:pt x="9544" y="112"/>
                  </a:cubicBezTo>
                  <a:cubicBezTo>
                    <a:pt x="11662" y="-81"/>
                    <a:pt x="14203" y="-81"/>
                    <a:pt x="16532" y="562"/>
                  </a:cubicBezTo>
                  <a:cubicBezTo>
                    <a:pt x="18862" y="1205"/>
                    <a:pt x="20979" y="2490"/>
                    <a:pt x="21191" y="4226"/>
                  </a:cubicBezTo>
                  <a:cubicBezTo>
                    <a:pt x="21403" y="5962"/>
                    <a:pt x="19709" y="8148"/>
                    <a:pt x="18015" y="9562"/>
                  </a:cubicBezTo>
                  <a:cubicBezTo>
                    <a:pt x="16321" y="10976"/>
                    <a:pt x="14627" y="11619"/>
                    <a:pt x="12509" y="12005"/>
                  </a:cubicBezTo>
                  <a:cubicBezTo>
                    <a:pt x="10391" y="12390"/>
                    <a:pt x="7850" y="12519"/>
                    <a:pt x="7003" y="12069"/>
                  </a:cubicBezTo>
                  <a:cubicBezTo>
                    <a:pt x="6156" y="11619"/>
                    <a:pt x="7003" y="10590"/>
                    <a:pt x="7850" y="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6879955" y="3441700"/>
              <a:ext cx="310733" cy="500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61" fill="norm" stroke="1" extrusionOk="0">
                  <a:moveTo>
                    <a:pt x="676" y="0"/>
                  </a:moveTo>
                  <a:cubicBezTo>
                    <a:pt x="384" y="3267"/>
                    <a:pt x="92" y="6534"/>
                    <a:pt x="19" y="8667"/>
                  </a:cubicBezTo>
                  <a:cubicBezTo>
                    <a:pt x="-54" y="10800"/>
                    <a:pt x="92" y="11798"/>
                    <a:pt x="384" y="12479"/>
                  </a:cubicBezTo>
                  <a:cubicBezTo>
                    <a:pt x="676" y="13160"/>
                    <a:pt x="1114" y="13523"/>
                    <a:pt x="1624" y="13568"/>
                  </a:cubicBezTo>
                  <a:cubicBezTo>
                    <a:pt x="2135" y="13613"/>
                    <a:pt x="2719" y="13341"/>
                    <a:pt x="3157" y="12661"/>
                  </a:cubicBezTo>
                  <a:cubicBezTo>
                    <a:pt x="3595" y="11980"/>
                    <a:pt x="3887" y="10891"/>
                    <a:pt x="4032" y="10119"/>
                  </a:cubicBezTo>
                  <a:cubicBezTo>
                    <a:pt x="4178" y="9348"/>
                    <a:pt x="4178" y="8894"/>
                    <a:pt x="4178" y="9121"/>
                  </a:cubicBezTo>
                  <a:cubicBezTo>
                    <a:pt x="4178" y="9348"/>
                    <a:pt x="4178" y="10255"/>
                    <a:pt x="4397" y="10936"/>
                  </a:cubicBezTo>
                  <a:cubicBezTo>
                    <a:pt x="4616" y="11617"/>
                    <a:pt x="5054" y="12071"/>
                    <a:pt x="5638" y="12388"/>
                  </a:cubicBezTo>
                  <a:cubicBezTo>
                    <a:pt x="6222" y="12706"/>
                    <a:pt x="6951" y="12887"/>
                    <a:pt x="7608" y="12797"/>
                  </a:cubicBezTo>
                  <a:cubicBezTo>
                    <a:pt x="8265" y="12706"/>
                    <a:pt x="8849" y="12343"/>
                    <a:pt x="9214" y="11844"/>
                  </a:cubicBezTo>
                  <a:cubicBezTo>
                    <a:pt x="9578" y="11345"/>
                    <a:pt x="9724" y="10709"/>
                    <a:pt x="9651" y="10664"/>
                  </a:cubicBezTo>
                  <a:cubicBezTo>
                    <a:pt x="9578" y="10618"/>
                    <a:pt x="9287" y="11163"/>
                    <a:pt x="9214" y="11662"/>
                  </a:cubicBezTo>
                  <a:cubicBezTo>
                    <a:pt x="9141" y="12161"/>
                    <a:pt x="9287" y="12615"/>
                    <a:pt x="9651" y="12978"/>
                  </a:cubicBezTo>
                  <a:cubicBezTo>
                    <a:pt x="10016" y="13341"/>
                    <a:pt x="10600" y="13613"/>
                    <a:pt x="11622" y="13704"/>
                  </a:cubicBezTo>
                  <a:cubicBezTo>
                    <a:pt x="12643" y="13795"/>
                    <a:pt x="14103" y="13704"/>
                    <a:pt x="15489" y="13205"/>
                  </a:cubicBezTo>
                  <a:cubicBezTo>
                    <a:pt x="16876" y="12706"/>
                    <a:pt x="18189" y="11798"/>
                    <a:pt x="18846" y="11072"/>
                  </a:cubicBezTo>
                  <a:cubicBezTo>
                    <a:pt x="19503" y="10346"/>
                    <a:pt x="19503" y="9802"/>
                    <a:pt x="19138" y="9484"/>
                  </a:cubicBezTo>
                  <a:cubicBezTo>
                    <a:pt x="18773" y="9166"/>
                    <a:pt x="18043" y="9076"/>
                    <a:pt x="17387" y="9166"/>
                  </a:cubicBezTo>
                  <a:cubicBezTo>
                    <a:pt x="16730" y="9257"/>
                    <a:pt x="16146" y="9529"/>
                    <a:pt x="15635" y="9847"/>
                  </a:cubicBezTo>
                  <a:cubicBezTo>
                    <a:pt x="15124" y="10165"/>
                    <a:pt x="14687" y="10528"/>
                    <a:pt x="14832" y="10800"/>
                  </a:cubicBezTo>
                  <a:cubicBezTo>
                    <a:pt x="14978" y="11072"/>
                    <a:pt x="15708" y="11254"/>
                    <a:pt x="16657" y="11889"/>
                  </a:cubicBezTo>
                  <a:cubicBezTo>
                    <a:pt x="17605" y="12524"/>
                    <a:pt x="18773" y="13613"/>
                    <a:pt x="19649" y="15020"/>
                  </a:cubicBezTo>
                  <a:cubicBezTo>
                    <a:pt x="20524" y="16427"/>
                    <a:pt x="21108" y="18151"/>
                    <a:pt x="21327" y="19240"/>
                  </a:cubicBezTo>
                  <a:cubicBezTo>
                    <a:pt x="21546" y="20329"/>
                    <a:pt x="21400" y="20783"/>
                    <a:pt x="20889" y="21101"/>
                  </a:cubicBezTo>
                  <a:cubicBezTo>
                    <a:pt x="20378" y="21418"/>
                    <a:pt x="19503" y="21600"/>
                    <a:pt x="18262" y="21328"/>
                  </a:cubicBezTo>
                  <a:cubicBezTo>
                    <a:pt x="17022" y="21055"/>
                    <a:pt x="15416" y="20329"/>
                    <a:pt x="14614" y="19649"/>
                  </a:cubicBezTo>
                  <a:cubicBezTo>
                    <a:pt x="13811" y="18968"/>
                    <a:pt x="13811" y="18333"/>
                    <a:pt x="13811" y="17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7245349" y="3683000"/>
              <a:ext cx="635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7346949" y="3657600"/>
              <a:ext cx="1" cy="1016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7315199" y="3568700"/>
              <a:ext cx="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7391762" y="3613150"/>
              <a:ext cx="101238" cy="13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08" fill="norm" stroke="1" extrusionOk="0">
                  <a:moveTo>
                    <a:pt x="3973" y="0"/>
                  </a:moveTo>
                  <a:cubicBezTo>
                    <a:pt x="3523" y="5236"/>
                    <a:pt x="3073" y="10473"/>
                    <a:pt x="2848" y="14400"/>
                  </a:cubicBezTo>
                  <a:cubicBezTo>
                    <a:pt x="2623" y="18327"/>
                    <a:pt x="2623" y="20945"/>
                    <a:pt x="2173" y="21273"/>
                  </a:cubicBezTo>
                  <a:cubicBezTo>
                    <a:pt x="1723" y="21600"/>
                    <a:pt x="823" y="19636"/>
                    <a:pt x="373" y="16855"/>
                  </a:cubicBezTo>
                  <a:cubicBezTo>
                    <a:pt x="-77" y="14073"/>
                    <a:pt x="-77" y="10473"/>
                    <a:pt x="148" y="7855"/>
                  </a:cubicBezTo>
                  <a:cubicBezTo>
                    <a:pt x="373" y="5236"/>
                    <a:pt x="823" y="3600"/>
                    <a:pt x="2173" y="2455"/>
                  </a:cubicBezTo>
                  <a:cubicBezTo>
                    <a:pt x="3523" y="1309"/>
                    <a:pt x="5773" y="655"/>
                    <a:pt x="9148" y="3764"/>
                  </a:cubicBezTo>
                  <a:cubicBezTo>
                    <a:pt x="12523" y="6873"/>
                    <a:pt x="17023" y="13745"/>
                    <a:pt x="21523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7696199" y="3581400"/>
              <a:ext cx="95251" cy="18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0"/>
                  </a:moveTo>
                  <a:cubicBezTo>
                    <a:pt x="1920" y="3927"/>
                    <a:pt x="3840" y="7855"/>
                    <a:pt x="5040" y="10677"/>
                  </a:cubicBezTo>
                  <a:cubicBezTo>
                    <a:pt x="6240" y="13500"/>
                    <a:pt x="6720" y="15218"/>
                    <a:pt x="7680" y="17059"/>
                  </a:cubicBezTo>
                  <a:cubicBezTo>
                    <a:pt x="8640" y="18900"/>
                    <a:pt x="10080" y="20864"/>
                    <a:pt x="11280" y="21232"/>
                  </a:cubicBezTo>
                  <a:cubicBezTo>
                    <a:pt x="12480" y="21600"/>
                    <a:pt x="13440" y="20373"/>
                    <a:pt x="14400" y="17059"/>
                  </a:cubicBezTo>
                  <a:cubicBezTo>
                    <a:pt x="15360" y="13745"/>
                    <a:pt x="16320" y="8345"/>
                    <a:pt x="17520" y="5155"/>
                  </a:cubicBezTo>
                  <a:cubicBezTo>
                    <a:pt x="18720" y="1964"/>
                    <a:pt x="20160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7835899" y="3589125"/>
              <a:ext cx="57151" cy="1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0" y="6909"/>
                  </a:moveTo>
                  <a:cubicBezTo>
                    <a:pt x="4000" y="6613"/>
                    <a:pt x="8000" y="6317"/>
                    <a:pt x="11200" y="4986"/>
                  </a:cubicBezTo>
                  <a:cubicBezTo>
                    <a:pt x="14400" y="3654"/>
                    <a:pt x="16800" y="1287"/>
                    <a:pt x="16000" y="400"/>
                  </a:cubicBezTo>
                  <a:cubicBezTo>
                    <a:pt x="15200" y="-488"/>
                    <a:pt x="11200" y="104"/>
                    <a:pt x="8000" y="2175"/>
                  </a:cubicBezTo>
                  <a:cubicBezTo>
                    <a:pt x="4800" y="4246"/>
                    <a:pt x="2400" y="7797"/>
                    <a:pt x="2800" y="10904"/>
                  </a:cubicBezTo>
                  <a:cubicBezTo>
                    <a:pt x="3200" y="14011"/>
                    <a:pt x="6400" y="16674"/>
                    <a:pt x="10000" y="18301"/>
                  </a:cubicBezTo>
                  <a:cubicBezTo>
                    <a:pt x="13600" y="19928"/>
                    <a:pt x="17600" y="20520"/>
                    <a:pt x="21600" y="2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7912099" y="3575050"/>
              <a:ext cx="95251" cy="141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2859"/>
                  </a:moveTo>
                  <a:cubicBezTo>
                    <a:pt x="5280" y="5718"/>
                    <a:pt x="10560" y="8576"/>
                    <a:pt x="13920" y="10800"/>
                  </a:cubicBezTo>
                  <a:cubicBezTo>
                    <a:pt x="17280" y="13024"/>
                    <a:pt x="18720" y="14612"/>
                    <a:pt x="19440" y="16359"/>
                  </a:cubicBezTo>
                  <a:cubicBezTo>
                    <a:pt x="20160" y="18106"/>
                    <a:pt x="20160" y="20012"/>
                    <a:pt x="18960" y="20806"/>
                  </a:cubicBezTo>
                  <a:cubicBezTo>
                    <a:pt x="17760" y="21600"/>
                    <a:pt x="15360" y="21282"/>
                    <a:pt x="12960" y="19694"/>
                  </a:cubicBezTo>
                  <a:cubicBezTo>
                    <a:pt x="10560" y="18106"/>
                    <a:pt x="8160" y="15247"/>
                    <a:pt x="7920" y="12071"/>
                  </a:cubicBezTo>
                  <a:cubicBezTo>
                    <a:pt x="7680" y="8894"/>
                    <a:pt x="9600" y="5400"/>
                    <a:pt x="12240" y="3335"/>
                  </a:cubicBezTo>
                  <a:cubicBezTo>
                    <a:pt x="14880" y="1271"/>
                    <a:pt x="18240" y="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8032749" y="3556000"/>
              <a:ext cx="82551" cy="17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21600" y="0"/>
                  </a:moveTo>
                  <a:cubicBezTo>
                    <a:pt x="16062" y="514"/>
                    <a:pt x="10523" y="1029"/>
                    <a:pt x="6646" y="1671"/>
                  </a:cubicBezTo>
                  <a:cubicBezTo>
                    <a:pt x="2769" y="2314"/>
                    <a:pt x="554" y="3086"/>
                    <a:pt x="831" y="5014"/>
                  </a:cubicBezTo>
                  <a:cubicBezTo>
                    <a:pt x="1108" y="6943"/>
                    <a:pt x="3877" y="10029"/>
                    <a:pt x="6092" y="12214"/>
                  </a:cubicBezTo>
                  <a:cubicBezTo>
                    <a:pt x="8308" y="14400"/>
                    <a:pt x="9969" y="15686"/>
                    <a:pt x="10246" y="17229"/>
                  </a:cubicBezTo>
                  <a:cubicBezTo>
                    <a:pt x="10523" y="18771"/>
                    <a:pt x="9415" y="20571"/>
                    <a:pt x="7477" y="21086"/>
                  </a:cubicBezTo>
                  <a:cubicBezTo>
                    <a:pt x="5538" y="21600"/>
                    <a:pt x="2769" y="20829"/>
                    <a:pt x="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8115299" y="363855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8108949" y="353060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8180916" y="3575050"/>
              <a:ext cx="60442" cy="140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073" fill="norm" stroke="1" extrusionOk="0">
                  <a:moveTo>
                    <a:pt x="17131" y="0"/>
                  </a:moveTo>
                  <a:cubicBezTo>
                    <a:pt x="13407" y="635"/>
                    <a:pt x="9683" y="1271"/>
                    <a:pt x="6331" y="3494"/>
                  </a:cubicBezTo>
                  <a:cubicBezTo>
                    <a:pt x="2979" y="5718"/>
                    <a:pt x="0" y="9529"/>
                    <a:pt x="0" y="12865"/>
                  </a:cubicBezTo>
                  <a:cubicBezTo>
                    <a:pt x="0" y="16200"/>
                    <a:pt x="2979" y="19059"/>
                    <a:pt x="6331" y="20329"/>
                  </a:cubicBezTo>
                  <a:cubicBezTo>
                    <a:pt x="9683" y="21600"/>
                    <a:pt x="13407" y="21282"/>
                    <a:pt x="16386" y="19059"/>
                  </a:cubicBezTo>
                  <a:cubicBezTo>
                    <a:pt x="19366" y="16835"/>
                    <a:pt x="21600" y="12706"/>
                    <a:pt x="21228" y="10006"/>
                  </a:cubicBezTo>
                  <a:cubicBezTo>
                    <a:pt x="20855" y="7306"/>
                    <a:pt x="17876" y="6035"/>
                    <a:pt x="14897" y="4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8248649" y="3582540"/>
              <a:ext cx="95251" cy="15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4" fill="norm" stroke="1" extrusionOk="0">
                  <a:moveTo>
                    <a:pt x="0" y="1552"/>
                  </a:moveTo>
                  <a:cubicBezTo>
                    <a:pt x="1920" y="4679"/>
                    <a:pt x="3840" y="7805"/>
                    <a:pt x="4800" y="11358"/>
                  </a:cubicBezTo>
                  <a:cubicBezTo>
                    <a:pt x="5760" y="14910"/>
                    <a:pt x="5760" y="18889"/>
                    <a:pt x="5520" y="20026"/>
                  </a:cubicBezTo>
                  <a:cubicBezTo>
                    <a:pt x="5280" y="21163"/>
                    <a:pt x="4800" y="19458"/>
                    <a:pt x="5520" y="15763"/>
                  </a:cubicBezTo>
                  <a:cubicBezTo>
                    <a:pt x="6240" y="12068"/>
                    <a:pt x="8160" y="6384"/>
                    <a:pt x="10320" y="3258"/>
                  </a:cubicBezTo>
                  <a:cubicBezTo>
                    <a:pt x="12480" y="131"/>
                    <a:pt x="14880" y="-437"/>
                    <a:pt x="16320" y="274"/>
                  </a:cubicBezTo>
                  <a:cubicBezTo>
                    <a:pt x="17760" y="984"/>
                    <a:pt x="18240" y="2974"/>
                    <a:pt x="18960" y="4679"/>
                  </a:cubicBezTo>
                  <a:cubicBezTo>
                    <a:pt x="19680" y="6384"/>
                    <a:pt x="20640" y="7805"/>
                    <a:pt x="21600" y="9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8401049" y="3600450"/>
              <a:ext cx="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8401049" y="37274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8889999" y="3010164"/>
              <a:ext cx="2082801" cy="973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fill="norm" stroke="1" extrusionOk="0">
                  <a:moveTo>
                    <a:pt x="0" y="16617"/>
                  </a:moveTo>
                  <a:cubicBezTo>
                    <a:pt x="154" y="17039"/>
                    <a:pt x="307" y="17462"/>
                    <a:pt x="472" y="18213"/>
                  </a:cubicBezTo>
                  <a:cubicBezTo>
                    <a:pt x="637" y="18964"/>
                    <a:pt x="812" y="20044"/>
                    <a:pt x="911" y="20702"/>
                  </a:cubicBezTo>
                  <a:cubicBezTo>
                    <a:pt x="1010" y="21359"/>
                    <a:pt x="1032" y="21594"/>
                    <a:pt x="1087" y="21594"/>
                  </a:cubicBezTo>
                  <a:cubicBezTo>
                    <a:pt x="1141" y="21594"/>
                    <a:pt x="1229" y="21359"/>
                    <a:pt x="1284" y="20584"/>
                  </a:cubicBezTo>
                  <a:cubicBezTo>
                    <a:pt x="1339" y="19810"/>
                    <a:pt x="1361" y="18495"/>
                    <a:pt x="1350" y="16922"/>
                  </a:cubicBezTo>
                  <a:cubicBezTo>
                    <a:pt x="1339" y="15349"/>
                    <a:pt x="1295" y="13517"/>
                    <a:pt x="1251" y="11639"/>
                  </a:cubicBezTo>
                  <a:cubicBezTo>
                    <a:pt x="1207" y="9761"/>
                    <a:pt x="1163" y="7836"/>
                    <a:pt x="1130" y="6474"/>
                  </a:cubicBezTo>
                  <a:cubicBezTo>
                    <a:pt x="1098" y="5112"/>
                    <a:pt x="1076" y="4314"/>
                    <a:pt x="1065" y="3797"/>
                  </a:cubicBezTo>
                  <a:cubicBezTo>
                    <a:pt x="1054" y="3281"/>
                    <a:pt x="1054" y="3046"/>
                    <a:pt x="1109" y="2929"/>
                  </a:cubicBezTo>
                  <a:cubicBezTo>
                    <a:pt x="1163" y="2811"/>
                    <a:pt x="1273" y="2811"/>
                    <a:pt x="1690" y="2764"/>
                  </a:cubicBezTo>
                  <a:cubicBezTo>
                    <a:pt x="2107" y="2717"/>
                    <a:pt x="2832" y="2624"/>
                    <a:pt x="3556" y="2483"/>
                  </a:cubicBezTo>
                  <a:cubicBezTo>
                    <a:pt x="4280" y="2342"/>
                    <a:pt x="5005" y="2154"/>
                    <a:pt x="5839" y="1966"/>
                  </a:cubicBezTo>
                  <a:cubicBezTo>
                    <a:pt x="6673" y="1778"/>
                    <a:pt x="7617" y="1591"/>
                    <a:pt x="8517" y="1403"/>
                  </a:cubicBezTo>
                  <a:cubicBezTo>
                    <a:pt x="9417" y="1215"/>
                    <a:pt x="10273" y="1027"/>
                    <a:pt x="11162" y="816"/>
                  </a:cubicBezTo>
                  <a:cubicBezTo>
                    <a:pt x="12051" y="604"/>
                    <a:pt x="12973" y="370"/>
                    <a:pt x="13829" y="229"/>
                  </a:cubicBezTo>
                  <a:cubicBezTo>
                    <a:pt x="14685" y="88"/>
                    <a:pt x="15476" y="41"/>
                    <a:pt x="16343" y="17"/>
                  </a:cubicBezTo>
                  <a:cubicBezTo>
                    <a:pt x="17210" y="-6"/>
                    <a:pt x="18154" y="-6"/>
                    <a:pt x="19043" y="17"/>
                  </a:cubicBezTo>
                  <a:cubicBezTo>
                    <a:pt x="19932" y="41"/>
                    <a:pt x="20766" y="88"/>
                    <a:pt x="21600" y="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9232899" y="3286854"/>
              <a:ext cx="44451" cy="269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1207"/>
                  </a:moveTo>
                  <a:cubicBezTo>
                    <a:pt x="3086" y="532"/>
                    <a:pt x="6171" y="-143"/>
                    <a:pt x="8229" y="26"/>
                  </a:cubicBezTo>
                  <a:cubicBezTo>
                    <a:pt x="10286" y="194"/>
                    <a:pt x="11314" y="1207"/>
                    <a:pt x="13371" y="4329"/>
                  </a:cubicBezTo>
                  <a:cubicBezTo>
                    <a:pt x="15429" y="7451"/>
                    <a:pt x="18514" y="12682"/>
                    <a:pt x="20057" y="15888"/>
                  </a:cubicBezTo>
                  <a:cubicBezTo>
                    <a:pt x="21600" y="19094"/>
                    <a:pt x="21600" y="20276"/>
                    <a:pt x="2160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9143999" y="3562350"/>
              <a:ext cx="3238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7" y="18000"/>
                    <a:pt x="6494" y="14400"/>
                    <a:pt x="10094" y="10800"/>
                  </a:cubicBezTo>
                  <a:cubicBezTo>
                    <a:pt x="13694" y="7200"/>
                    <a:pt x="1764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9261193" y="3666104"/>
              <a:ext cx="124059" cy="19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035" fill="norm" stroke="1" extrusionOk="0">
                  <a:moveTo>
                    <a:pt x="4908" y="3179"/>
                  </a:moveTo>
                  <a:cubicBezTo>
                    <a:pt x="3828" y="4088"/>
                    <a:pt x="2748" y="4998"/>
                    <a:pt x="2208" y="7613"/>
                  </a:cubicBezTo>
                  <a:cubicBezTo>
                    <a:pt x="1668" y="10227"/>
                    <a:pt x="1668" y="14547"/>
                    <a:pt x="1488" y="17276"/>
                  </a:cubicBezTo>
                  <a:cubicBezTo>
                    <a:pt x="1308" y="20004"/>
                    <a:pt x="948" y="21141"/>
                    <a:pt x="588" y="21027"/>
                  </a:cubicBezTo>
                  <a:cubicBezTo>
                    <a:pt x="228" y="20914"/>
                    <a:pt x="-132" y="19549"/>
                    <a:pt x="48" y="16821"/>
                  </a:cubicBezTo>
                  <a:cubicBezTo>
                    <a:pt x="228" y="14093"/>
                    <a:pt x="948" y="10000"/>
                    <a:pt x="2568" y="6817"/>
                  </a:cubicBezTo>
                  <a:cubicBezTo>
                    <a:pt x="4188" y="3634"/>
                    <a:pt x="6708" y="1360"/>
                    <a:pt x="9768" y="450"/>
                  </a:cubicBezTo>
                  <a:cubicBezTo>
                    <a:pt x="12828" y="-459"/>
                    <a:pt x="16428" y="-4"/>
                    <a:pt x="18588" y="1928"/>
                  </a:cubicBezTo>
                  <a:cubicBezTo>
                    <a:pt x="20748" y="3861"/>
                    <a:pt x="21468" y="7272"/>
                    <a:pt x="20928" y="10114"/>
                  </a:cubicBezTo>
                  <a:cubicBezTo>
                    <a:pt x="20388" y="12956"/>
                    <a:pt x="18588" y="15229"/>
                    <a:pt x="16788" y="17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9664726" y="3321050"/>
              <a:ext cx="171424" cy="34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11" fill="norm" stroke="1" extrusionOk="0">
                  <a:moveTo>
                    <a:pt x="17382" y="785"/>
                  </a:moveTo>
                  <a:cubicBezTo>
                    <a:pt x="18962" y="393"/>
                    <a:pt x="20543" y="0"/>
                    <a:pt x="20543" y="0"/>
                  </a:cubicBezTo>
                  <a:cubicBezTo>
                    <a:pt x="20543" y="0"/>
                    <a:pt x="18962" y="393"/>
                    <a:pt x="15801" y="1571"/>
                  </a:cubicBezTo>
                  <a:cubicBezTo>
                    <a:pt x="12640" y="2749"/>
                    <a:pt x="7899" y="4713"/>
                    <a:pt x="5001" y="5956"/>
                  </a:cubicBezTo>
                  <a:cubicBezTo>
                    <a:pt x="2104" y="7200"/>
                    <a:pt x="1050" y="7724"/>
                    <a:pt x="523" y="8313"/>
                  </a:cubicBezTo>
                  <a:cubicBezTo>
                    <a:pt x="-4" y="8902"/>
                    <a:pt x="-4" y="9556"/>
                    <a:pt x="655" y="9949"/>
                  </a:cubicBezTo>
                  <a:cubicBezTo>
                    <a:pt x="1313" y="10342"/>
                    <a:pt x="2631" y="10473"/>
                    <a:pt x="4079" y="10538"/>
                  </a:cubicBezTo>
                  <a:cubicBezTo>
                    <a:pt x="5528" y="10604"/>
                    <a:pt x="7109" y="10604"/>
                    <a:pt x="8821" y="10800"/>
                  </a:cubicBezTo>
                  <a:cubicBezTo>
                    <a:pt x="10533" y="10996"/>
                    <a:pt x="12377" y="11389"/>
                    <a:pt x="13299" y="11913"/>
                  </a:cubicBezTo>
                  <a:cubicBezTo>
                    <a:pt x="14221" y="12436"/>
                    <a:pt x="14221" y="13091"/>
                    <a:pt x="13035" y="13942"/>
                  </a:cubicBezTo>
                  <a:cubicBezTo>
                    <a:pt x="11850" y="14793"/>
                    <a:pt x="9479" y="15840"/>
                    <a:pt x="7240" y="16822"/>
                  </a:cubicBezTo>
                  <a:cubicBezTo>
                    <a:pt x="5001" y="17804"/>
                    <a:pt x="2894" y="18720"/>
                    <a:pt x="1577" y="19505"/>
                  </a:cubicBezTo>
                  <a:cubicBezTo>
                    <a:pt x="260" y="20291"/>
                    <a:pt x="-267" y="20945"/>
                    <a:pt x="128" y="21273"/>
                  </a:cubicBezTo>
                  <a:cubicBezTo>
                    <a:pt x="523" y="21600"/>
                    <a:pt x="1840" y="21600"/>
                    <a:pt x="5528" y="21207"/>
                  </a:cubicBezTo>
                  <a:cubicBezTo>
                    <a:pt x="9216" y="20815"/>
                    <a:pt x="15274" y="20029"/>
                    <a:pt x="21333" y="19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9948473" y="3331072"/>
              <a:ext cx="109928" cy="26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473" fill="norm" stroke="1" extrusionOk="0">
                  <a:moveTo>
                    <a:pt x="20773" y="219"/>
                  </a:moveTo>
                  <a:cubicBezTo>
                    <a:pt x="18773" y="46"/>
                    <a:pt x="16773" y="-127"/>
                    <a:pt x="14973" y="132"/>
                  </a:cubicBezTo>
                  <a:cubicBezTo>
                    <a:pt x="13173" y="391"/>
                    <a:pt x="11573" y="1083"/>
                    <a:pt x="8773" y="3588"/>
                  </a:cubicBezTo>
                  <a:cubicBezTo>
                    <a:pt x="5973" y="6094"/>
                    <a:pt x="1973" y="10414"/>
                    <a:pt x="573" y="13524"/>
                  </a:cubicBezTo>
                  <a:cubicBezTo>
                    <a:pt x="-827" y="16635"/>
                    <a:pt x="373" y="18535"/>
                    <a:pt x="3773" y="19659"/>
                  </a:cubicBezTo>
                  <a:cubicBezTo>
                    <a:pt x="7173" y="20782"/>
                    <a:pt x="12773" y="21127"/>
                    <a:pt x="18373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10109199" y="3365500"/>
              <a:ext cx="1397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240"/>
                    <a:pt x="3273" y="480"/>
                    <a:pt x="6545" y="3240"/>
                  </a:cubicBezTo>
                  <a:cubicBezTo>
                    <a:pt x="9818" y="6000"/>
                    <a:pt x="14727" y="11280"/>
                    <a:pt x="17509" y="14640"/>
                  </a:cubicBezTo>
                  <a:cubicBezTo>
                    <a:pt x="20291" y="18000"/>
                    <a:pt x="20945" y="19440"/>
                    <a:pt x="21273" y="20280"/>
                  </a:cubicBezTo>
                  <a:cubicBezTo>
                    <a:pt x="21600" y="21120"/>
                    <a:pt x="21600" y="21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10140949" y="3346450"/>
              <a:ext cx="1206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2283"/>
                    <a:pt x="14021" y="4566"/>
                    <a:pt x="10611" y="7200"/>
                  </a:cubicBezTo>
                  <a:cubicBezTo>
                    <a:pt x="7200" y="9834"/>
                    <a:pt x="4168" y="12820"/>
                    <a:pt x="2463" y="15278"/>
                  </a:cubicBezTo>
                  <a:cubicBezTo>
                    <a:pt x="758" y="17737"/>
                    <a:pt x="379" y="196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10363199" y="3524250"/>
              <a:ext cx="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10382249" y="3429000"/>
              <a:ext cx="25401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4" fill="norm" stroke="1" extrusionOk="0">
                  <a:moveTo>
                    <a:pt x="21600" y="0"/>
                  </a:moveTo>
                  <a:cubicBezTo>
                    <a:pt x="16200" y="4800"/>
                    <a:pt x="10800" y="9600"/>
                    <a:pt x="11700" y="13800"/>
                  </a:cubicBezTo>
                  <a:cubicBezTo>
                    <a:pt x="12600" y="18000"/>
                    <a:pt x="19800" y="21600"/>
                    <a:pt x="18900" y="20400"/>
                  </a:cubicBezTo>
                  <a:cubicBezTo>
                    <a:pt x="18000" y="19200"/>
                    <a:pt x="9000" y="13200"/>
                    <a:pt x="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0515599" y="3454400"/>
              <a:ext cx="139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10706099" y="3359150"/>
              <a:ext cx="1079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5815"/>
                    <a:pt x="11012" y="11631"/>
                    <a:pt x="14612" y="15231"/>
                  </a:cubicBezTo>
                  <a:cubicBezTo>
                    <a:pt x="18212" y="18831"/>
                    <a:pt x="19906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10718799" y="3409950"/>
              <a:ext cx="127001" cy="16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0"/>
                  </a:moveTo>
                  <a:cubicBezTo>
                    <a:pt x="16920" y="3086"/>
                    <a:pt x="12240" y="6171"/>
                    <a:pt x="8820" y="9117"/>
                  </a:cubicBezTo>
                  <a:cubicBezTo>
                    <a:pt x="5400" y="12062"/>
                    <a:pt x="3240" y="14868"/>
                    <a:pt x="1980" y="16971"/>
                  </a:cubicBezTo>
                  <a:cubicBezTo>
                    <a:pt x="720" y="19075"/>
                    <a:pt x="360" y="20478"/>
                    <a:pt x="180" y="21039"/>
                  </a:cubicBezTo>
                  <a:cubicBezTo>
                    <a:pt x="0" y="21600"/>
                    <a:pt x="0" y="21319"/>
                    <a:pt x="0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10648949" y="3333750"/>
              <a:ext cx="1778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10858499" y="3314700"/>
              <a:ext cx="58129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4469" y="0"/>
                  </a:moveTo>
                  <a:cubicBezTo>
                    <a:pt x="9683" y="1636"/>
                    <a:pt x="14897" y="3273"/>
                    <a:pt x="17876" y="6055"/>
                  </a:cubicBezTo>
                  <a:cubicBezTo>
                    <a:pt x="20855" y="8836"/>
                    <a:pt x="21600" y="12764"/>
                    <a:pt x="18248" y="15545"/>
                  </a:cubicBezTo>
                  <a:cubicBezTo>
                    <a:pt x="14897" y="18327"/>
                    <a:pt x="7448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10960099" y="3191847"/>
              <a:ext cx="158751" cy="1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3566"/>
                  </a:moveTo>
                  <a:cubicBezTo>
                    <a:pt x="1152" y="2199"/>
                    <a:pt x="2304" y="832"/>
                    <a:pt x="3600" y="285"/>
                  </a:cubicBezTo>
                  <a:cubicBezTo>
                    <a:pt x="4896" y="-262"/>
                    <a:pt x="6336" y="11"/>
                    <a:pt x="7200" y="832"/>
                  </a:cubicBezTo>
                  <a:cubicBezTo>
                    <a:pt x="8064" y="1652"/>
                    <a:pt x="8352" y="3019"/>
                    <a:pt x="7344" y="5753"/>
                  </a:cubicBezTo>
                  <a:cubicBezTo>
                    <a:pt x="6336" y="8487"/>
                    <a:pt x="4032" y="12589"/>
                    <a:pt x="2592" y="15323"/>
                  </a:cubicBezTo>
                  <a:cubicBezTo>
                    <a:pt x="1152" y="18057"/>
                    <a:pt x="576" y="19424"/>
                    <a:pt x="1152" y="20244"/>
                  </a:cubicBezTo>
                  <a:cubicBezTo>
                    <a:pt x="1728" y="21065"/>
                    <a:pt x="3456" y="21338"/>
                    <a:pt x="7056" y="21338"/>
                  </a:cubicBezTo>
                  <a:cubicBezTo>
                    <a:pt x="10656" y="21338"/>
                    <a:pt x="16128" y="21065"/>
                    <a:pt x="21600" y="20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6612450" y="4947596"/>
              <a:ext cx="105850" cy="16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53" fill="norm" stroke="1" extrusionOk="0">
                  <a:moveTo>
                    <a:pt x="16098" y="2368"/>
                  </a:moveTo>
                  <a:cubicBezTo>
                    <a:pt x="14827" y="1261"/>
                    <a:pt x="13556" y="153"/>
                    <a:pt x="12074" y="14"/>
                  </a:cubicBezTo>
                  <a:cubicBezTo>
                    <a:pt x="10592" y="-124"/>
                    <a:pt x="8898" y="707"/>
                    <a:pt x="6780" y="3061"/>
                  </a:cubicBezTo>
                  <a:cubicBezTo>
                    <a:pt x="4662" y="5414"/>
                    <a:pt x="2121" y="9291"/>
                    <a:pt x="851" y="12338"/>
                  </a:cubicBezTo>
                  <a:cubicBezTo>
                    <a:pt x="-420" y="15384"/>
                    <a:pt x="-420" y="17599"/>
                    <a:pt x="1909" y="19122"/>
                  </a:cubicBezTo>
                  <a:cubicBezTo>
                    <a:pt x="4239" y="20645"/>
                    <a:pt x="8898" y="21476"/>
                    <a:pt x="12498" y="21338"/>
                  </a:cubicBezTo>
                  <a:cubicBezTo>
                    <a:pt x="16098" y="21199"/>
                    <a:pt x="18639" y="20091"/>
                    <a:pt x="21180" y="1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6757041" y="4976283"/>
              <a:ext cx="59974" cy="12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255" fill="norm" stroke="1" extrusionOk="0">
                  <a:moveTo>
                    <a:pt x="10582" y="3600"/>
                  </a:moveTo>
                  <a:cubicBezTo>
                    <a:pt x="8422" y="1800"/>
                    <a:pt x="6262" y="0"/>
                    <a:pt x="4462" y="0"/>
                  </a:cubicBezTo>
                  <a:cubicBezTo>
                    <a:pt x="2662" y="0"/>
                    <a:pt x="1222" y="1800"/>
                    <a:pt x="502" y="4680"/>
                  </a:cubicBezTo>
                  <a:cubicBezTo>
                    <a:pt x="-218" y="7560"/>
                    <a:pt x="-218" y="11520"/>
                    <a:pt x="862" y="14400"/>
                  </a:cubicBezTo>
                  <a:cubicBezTo>
                    <a:pt x="1942" y="17280"/>
                    <a:pt x="4102" y="19080"/>
                    <a:pt x="6982" y="20160"/>
                  </a:cubicBezTo>
                  <a:cubicBezTo>
                    <a:pt x="9862" y="21240"/>
                    <a:pt x="13462" y="21600"/>
                    <a:pt x="16342" y="20880"/>
                  </a:cubicBezTo>
                  <a:cubicBezTo>
                    <a:pt x="19222" y="20160"/>
                    <a:pt x="21382" y="18360"/>
                    <a:pt x="19942" y="15660"/>
                  </a:cubicBezTo>
                  <a:cubicBezTo>
                    <a:pt x="18502" y="12960"/>
                    <a:pt x="13462" y="9360"/>
                    <a:pt x="8422" y="5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6864349" y="4933950"/>
              <a:ext cx="114301" cy="16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3366"/>
                  </a:moveTo>
                  <a:cubicBezTo>
                    <a:pt x="2000" y="3366"/>
                    <a:pt x="4000" y="3366"/>
                    <a:pt x="6600" y="4909"/>
                  </a:cubicBezTo>
                  <a:cubicBezTo>
                    <a:pt x="9200" y="6452"/>
                    <a:pt x="12400" y="9538"/>
                    <a:pt x="14000" y="12203"/>
                  </a:cubicBezTo>
                  <a:cubicBezTo>
                    <a:pt x="15600" y="14868"/>
                    <a:pt x="15600" y="17112"/>
                    <a:pt x="15000" y="18795"/>
                  </a:cubicBezTo>
                  <a:cubicBezTo>
                    <a:pt x="14400" y="20478"/>
                    <a:pt x="13200" y="21600"/>
                    <a:pt x="12200" y="21460"/>
                  </a:cubicBezTo>
                  <a:cubicBezTo>
                    <a:pt x="11200" y="21319"/>
                    <a:pt x="10400" y="19917"/>
                    <a:pt x="10200" y="16971"/>
                  </a:cubicBezTo>
                  <a:cubicBezTo>
                    <a:pt x="10000" y="14026"/>
                    <a:pt x="10400" y="9538"/>
                    <a:pt x="12400" y="6452"/>
                  </a:cubicBezTo>
                  <a:cubicBezTo>
                    <a:pt x="14400" y="3366"/>
                    <a:pt x="18000" y="16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7010399" y="4946650"/>
              <a:ext cx="95251" cy="12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0"/>
                  </a:moveTo>
                  <a:cubicBezTo>
                    <a:pt x="4320" y="4957"/>
                    <a:pt x="8640" y="9915"/>
                    <a:pt x="10800" y="13633"/>
                  </a:cubicBezTo>
                  <a:cubicBezTo>
                    <a:pt x="12960" y="17351"/>
                    <a:pt x="12960" y="19830"/>
                    <a:pt x="11760" y="20715"/>
                  </a:cubicBezTo>
                  <a:cubicBezTo>
                    <a:pt x="10560" y="21600"/>
                    <a:pt x="8160" y="20892"/>
                    <a:pt x="6960" y="19652"/>
                  </a:cubicBezTo>
                  <a:cubicBezTo>
                    <a:pt x="5760" y="18413"/>
                    <a:pt x="5760" y="16643"/>
                    <a:pt x="6480" y="13810"/>
                  </a:cubicBezTo>
                  <a:cubicBezTo>
                    <a:pt x="7200" y="10977"/>
                    <a:pt x="8640" y="7082"/>
                    <a:pt x="11280" y="4603"/>
                  </a:cubicBezTo>
                  <a:cubicBezTo>
                    <a:pt x="13920" y="2125"/>
                    <a:pt x="17760" y="10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7129223" y="4938582"/>
              <a:ext cx="84377" cy="1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205" fill="norm" stroke="1" extrusionOk="0">
                  <a:moveTo>
                    <a:pt x="3616" y="5254"/>
                  </a:moveTo>
                  <a:cubicBezTo>
                    <a:pt x="6250" y="5254"/>
                    <a:pt x="8884" y="5254"/>
                    <a:pt x="11781" y="4423"/>
                  </a:cubicBezTo>
                  <a:cubicBezTo>
                    <a:pt x="14679" y="3593"/>
                    <a:pt x="17840" y="1931"/>
                    <a:pt x="17840" y="934"/>
                  </a:cubicBezTo>
                  <a:cubicBezTo>
                    <a:pt x="17840" y="-63"/>
                    <a:pt x="14679" y="-395"/>
                    <a:pt x="11255" y="602"/>
                  </a:cubicBezTo>
                  <a:cubicBezTo>
                    <a:pt x="7830" y="1599"/>
                    <a:pt x="4142" y="3925"/>
                    <a:pt x="2035" y="6085"/>
                  </a:cubicBezTo>
                  <a:cubicBezTo>
                    <a:pt x="-72" y="8245"/>
                    <a:pt x="-599" y="10239"/>
                    <a:pt x="718" y="12731"/>
                  </a:cubicBezTo>
                  <a:cubicBezTo>
                    <a:pt x="2035" y="15223"/>
                    <a:pt x="5196" y="18214"/>
                    <a:pt x="8884" y="19710"/>
                  </a:cubicBezTo>
                  <a:cubicBezTo>
                    <a:pt x="12572" y="21205"/>
                    <a:pt x="16786" y="21205"/>
                    <a:pt x="21001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7275980" y="4927600"/>
              <a:ext cx="90021" cy="12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994" fill="norm" stroke="1" extrusionOk="0">
                  <a:moveTo>
                    <a:pt x="16460" y="0"/>
                  </a:moveTo>
                  <a:cubicBezTo>
                    <a:pt x="14005" y="0"/>
                    <a:pt x="11551" y="0"/>
                    <a:pt x="8360" y="1568"/>
                  </a:cubicBezTo>
                  <a:cubicBezTo>
                    <a:pt x="5169" y="3135"/>
                    <a:pt x="1242" y="6271"/>
                    <a:pt x="260" y="9929"/>
                  </a:cubicBezTo>
                  <a:cubicBezTo>
                    <a:pt x="-722" y="13587"/>
                    <a:pt x="1242" y="17768"/>
                    <a:pt x="3451" y="19684"/>
                  </a:cubicBezTo>
                  <a:cubicBezTo>
                    <a:pt x="5660" y="21600"/>
                    <a:pt x="8114" y="21252"/>
                    <a:pt x="11060" y="19684"/>
                  </a:cubicBezTo>
                  <a:cubicBezTo>
                    <a:pt x="14005" y="18116"/>
                    <a:pt x="17442" y="15329"/>
                    <a:pt x="20878" y="12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7391825" y="4773083"/>
              <a:ext cx="34319" cy="28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364" fill="norm" stroke="1" extrusionOk="0">
                  <a:moveTo>
                    <a:pt x="18804" y="1600"/>
                  </a:moveTo>
                  <a:cubicBezTo>
                    <a:pt x="18804" y="800"/>
                    <a:pt x="18804" y="0"/>
                    <a:pt x="16263" y="0"/>
                  </a:cubicBezTo>
                  <a:cubicBezTo>
                    <a:pt x="13721" y="0"/>
                    <a:pt x="8639" y="800"/>
                    <a:pt x="5463" y="3280"/>
                  </a:cubicBezTo>
                  <a:cubicBezTo>
                    <a:pt x="2286" y="5760"/>
                    <a:pt x="1016" y="9920"/>
                    <a:pt x="380" y="12720"/>
                  </a:cubicBezTo>
                  <a:cubicBezTo>
                    <a:pt x="-255" y="15520"/>
                    <a:pt x="-255" y="16960"/>
                    <a:pt x="1651" y="18320"/>
                  </a:cubicBezTo>
                  <a:cubicBezTo>
                    <a:pt x="3557" y="19680"/>
                    <a:pt x="7369" y="20960"/>
                    <a:pt x="11180" y="21280"/>
                  </a:cubicBezTo>
                  <a:cubicBezTo>
                    <a:pt x="14992" y="21600"/>
                    <a:pt x="18804" y="20960"/>
                    <a:pt x="20074" y="20160"/>
                  </a:cubicBezTo>
                  <a:cubicBezTo>
                    <a:pt x="21345" y="19360"/>
                    <a:pt x="20074" y="18400"/>
                    <a:pt x="18804" y="17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7391399" y="4780420"/>
              <a:ext cx="215901" cy="31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12775"/>
                  </a:moveTo>
                  <a:cubicBezTo>
                    <a:pt x="2329" y="12629"/>
                    <a:pt x="4659" y="12483"/>
                    <a:pt x="6565" y="12264"/>
                  </a:cubicBezTo>
                  <a:cubicBezTo>
                    <a:pt x="8471" y="12046"/>
                    <a:pt x="9953" y="11754"/>
                    <a:pt x="11118" y="11316"/>
                  </a:cubicBezTo>
                  <a:cubicBezTo>
                    <a:pt x="12282" y="10878"/>
                    <a:pt x="13129" y="10294"/>
                    <a:pt x="13024" y="10002"/>
                  </a:cubicBezTo>
                  <a:cubicBezTo>
                    <a:pt x="12918" y="9710"/>
                    <a:pt x="11859" y="9710"/>
                    <a:pt x="10800" y="9856"/>
                  </a:cubicBezTo>
                  <a:cubicBezTo>
                    <a:pt x="9741" y="10002"/>
                    <a:pt x="8682" y="10294"/>
                    <a:pt x="8047" y="10805"/>
                  </a:cubicBezTo>
                  <a:cubicBezTo>
                    <a:pt x="7412" y="11316"/>
                    <a:pt x="7200" y="12046"/>
                    <a:pt x="8047" y="12775"/>
                  </a:cubicBezTo>
                  <a:cubicBezTo>
                    <a:pt x="8894" y="13505"/>
                    <a:pt x="10800" y="14235"/>
                    <a:pt x="12282" y="14600"/>
                  </a:cubicBezTo>
                  <a:cubicBezTo>
                    <a:pt x="13765" y="14964"/>
                    <a:pt x="14824" y="14964"/>
                    <a:pt x="15988" y="14818"/>
                  </a:cubicBezTo>
                  <a:cubicBezTo>
                    <a:pt x="17153" y="14673"/>
                    <a:pt x="18424" y="14381"/>
                    <a:pt x="18529" y="14162"/>
                  </a:cubicBezTo>
                  <a:cubicBezTo>
                    <a:pt x="18635" y="13943"/>
                    <a:pt x="17576" y="13797"/>
                    <a:pt x="16624" y="13943"/>
                  </a:cubicBezTo>
                  <a:cubicBezTo>
                    <a:pt x="15671" y="14089"/>
                    <a:pt x="14824" y="14527"/>
                    <a:pt x="14082" y="15475"/>
                  </a:cubicBezTo>
                  <a:cubicBezTo>
                    <a:pt x="13341" y="16424"/>
                    <a:pt x="12706" y="17883"/>
                    <a:pt x="12494" y="18978"/>
                  </a:cubicBezTo>
                  <a:cubicBezTo>
                    <a:pt x="12282" y="20073"/>
                    <a:pt x="12494" y="20802"/>
                    <a:pt x="13129" y="21167"/>
                  </a:cubicBezTo>
                  <a:cubicBezTo>
                    <a:pt x="13765" y="21532"/>
                    <a:pt x="14824" y="21532"/>
                    <a:pt x="15776" y="21240"/>
                  </a:cubicBezTo>
                  <a:cubicBezTo>
                    <a:pt x="16729" y="20948"/>
                    <a:pt x="17576" y="20364"/>
                    <a:pt x="18424" y="18613"/>
                  </a:cubicBezTo>
                  <a:cubicBezTo>
                    <a:pt x="19271" y="16862"/>
                    <a:pt x="20118" y="13943"/>
                    <a:pt x="20647" y="10878"/>
                  </a:cubicBezTo>
                  <a:cubicBezTo>
                    <a:pt x="21176" y="7813"/>
                    <a:pt x="21388" y="4602"/>
                    <a:pt x="21388" y="2632"/>
                  </a:cubicBezTo>
                  <a:cubicBezTo>
                    <a:pt x="21388" y="662"/>
                    <a:pt x="21176" y="-68"/>
                    <a:pt x="21071" y="5"/>
                  </a:cubicBezTo>
                  <a:cubicBezTo>
                    <a:pt x="20965" y="78"/>
                    <a:pt x="20965" y="954"/>
                    <a:pt x="20859" y="3289"/>
                  </a:cubicBezTo>
                  <a:cubicBezTo>
                    <a:pt x="20753" y="5624"/>
                    <a:pt x="20541" y="9418"/>
                    <a:pt x="20647" y="12046"/>
                  </a:cubicBezTo>
                  <a:cubicBezTo>
                    <a:pt x="20753" y="14673"/>
                    <a:pt x="21176" y="16132"/>
                    <a:pt x="21600" y="17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8655049" y="4476750"/>
              <a:ext cx="2774951" cy="103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14883"/>
                  </a:moveTo>
                  <a:cubicBezTo>
                    <a:pt x="214" y="16420"/>
                    <a:pt x="428" y="17956"/>
                    <a:pt x="601" y="19032"/>
                  </a:cubicBezTo>
                  <a:cubicBezTo>
                    <a:pt x="774" y="20107"/>
                    <a:pt x="906" y="20722"/>
                    <a:pt x="1005" y="21095"/>
                  </a:cubicBezTo>
                  <a:cubicBezTo>
                    <a:pt x="1104" y="21468"/>
                    <a:pt x="1170" y="21600"/>
                    <a:pt x="1219" y="21556"/>
                  </a:cubicBezTo>
                  <a:cubicBezTo>
                    <a:pt x="1269" y="21512"/>
                    <a:pt x="1302" y="21293"/>
                    <a:pt x="1343" y="20480"/>
                  </a:cubicBezTo>
                  <a:cubicBezTo>
                    <a:pt x="1384" y="19668"/>
                    <a:pt x="1433" y="18263"/>
                    <a:pt x="1458" y="16617"/>
                  </a:cubicBezTo>
                  <a:cubicBezTo>
                    <a:pt x="1483" y="14971"/>
                    <a:pt x="1483" y="13083"/>
                    <a:pt x="1458" y="11349"/>
                  </a:cubicBezTo>
                  <a:cubicBezTo>
                    <a:pt x="1433" y="9615"/>
                    <a:pt x="1384" y="8034"/>
                    <a:pt x="1285" y="6739"/>
                  </a:cubicBezTo>
                  <a:cubicBezTo>
                    <a:pt x="1186" y="5444"/>
                    <a:pt x="1038" y="4434"/>
                    <a:pt x="931" y="3754"/>
                  </a:cubicBezTo>
                  <a:cubicBezTo>
                    <a:pt x="824" y="3073"/>
                    <a:pt x="758" y="2722"/>
                    <a:pt x="766" y="2524"/>
                  </a:cubicBezTo>
                  <a:cubicBezTo>
                    <a:pt x="774" y="2327"/>
                    <a:pt x="857" y="2283"/>
                    <a:pt x="1153" y="2239"/>
                  </a:cubicBezTo>
                  <a:cubicBezTo>
                    <a:pt x="1450" y="2195"/>
                    <a:pt x="1961" y="2151"/>
                    <a:pt x="2554" y="1998"/>
                  </a:cubicBezTo>
                  <a:cubicBezTo>
                    <a:pt x="3147" y="1844"/>
                    <a:pt x="3822" y="1580"/>
                    <a:pt x="4457" y="1361"/>
                  </a:cubicBezTo>
                  <a:cubicBezTo>
                    <a:pt x="5091" y="1141"/>
                    <a:pt x="5684" y="966"/>
                    <a:pt x="6335" y="812"/>
                  </a:cubicBezTo>
                  <a:cubicBezTo>
                    <a:pt x="6986" y="659"/>
                    <a:pt x="7694" y="527"/>
                    <a:pt x="8304" y="439"/>
                  </a:cubicBezTo>
                  <a:cubicBezTo>
                    <a:pt x="8914" y="351"/>
                    <a:pt x="9424" y="307"/>
                    <a:pt x="9943" y="241"/>
                  </a:cubicBezTo>
                  <a:cubicBezTo>
                    <a:pt x="10462" y="176"/>
                    <a:pt x="10989" y="88"/>
                    <a:pt x="11517" y="44"/>
                  </a:cubicBezTo>
                  <a:cubicBezTo>
                    <a:pt x="12044" y="0"/>
                    <a:pt x="12571" y="0"/>
                    <a:pt x="13090" y="0"/>
                  </a:cubicBezTo>
                  <a:cubicBezTo>
                    <a:pt x="13609" y="0"/>
                    <a:pt x="14120" y="0"/>
                    <a:pt x="14721" y="0"/>
                  </a:cubicBezTo>
                  <a:cubicBezTo>
                    <a:pt x="15323" y="0"/>
                    <a:pt x="16015" y="0"/>
                    <a:pt x="16641" y="22"/>
                  </a:cubicBezTo>
                  <a:cubicBezTo>
                    <a:pt x="17267" y="44"/>
                    <a:pt x="17827" y="88"/>
                    <a:pt x="18437" y="176"/>
                  </a:cubicBezTo>
                  <a:cubicBezTo>
                    <a:pt x="19046" y="263"/>
                    <a:pt x="19705" y="395"/>
                    <a:pt x="20241" y="571"/>
                  </a:cubicBezTo>
                  <a:cubicBezTo>
                    <a:pt x="20776" y="746"/>
                    <a:pt x="21188" y="966"/>
                    <a:pt x="21600" y="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9048749" y="4768850"/>
              <a:ext cx="381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00"/>
                    <a:pt x="7200" y="8000"/>
                    <a:pt x="10800" y="11600"/>
                  </a:cubicBezTo>
                  <a:cubicBezTo>
                    <a:pt x="14400" y="15200"/>
                    <a:pt x="1800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8889999" y="5003800"/>
              <a:ext cx="5651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6" y="20945"/>
                    <a:pt x="4692" y="20291"/>
                    <a:pt x="7321" y="17345"/>
                  </a:cubicBezTo>
                  <a:cubicBezTo>
                    <a:pt x="9951" y="14400"/>
                    <a:pt x="12863" y="9164"/>
                    <a:pt x="15290" y="5891"/>
                  </a:cubicBezTo>
                  <a:cubicBezTo>
                    <a:pt x="17717" y="2618"/>
                    <a:pt x="1965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8972549" y="5226050"/>
              <a:ext cx="889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1161"/>
                    <a:pt x="9257" y="2323"/>
                    <a:pt x="5400" y="4297"/>
                  </a:cubicBezTo>
                  <a:cubicBezTo>
                    <a:pt x="1543" y="6271"/>
                    <a:pt x="0" y="9058"/>
                    <a:pt x="0" y="11613"/>
                  </a:cubicBezTo>
                  <a:cubicBezTo>
                    <a:pt x="0" y="14168"/>
                    <a:pt x="1543" y="16490"/>
                    <a:pt x="5143" y="18116"/>
                  </a:cubicBezTo>
                  <a:cubicBezTo>
                    <a:pt x="8743" y="19742"/>
                    <a:pt x="14400" y="20671"/>
                    <a:pt x="20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9077506" y="5279317"/>
              <a:ext cx="91894" cy="111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0749" fill="norm" stroke="1" extrusionOk="0">
                  <a:moveTo>
                    <a:pt x="694" y="4254"/>
                  </a:moveTo>
                  <a:cubicBezTo>
                    <a:pt x="203" y="10931"/>
                    <a:pt x="-288" y="17607"/>
                    <a:pt x="203" y="18000"/>
                  </a:cubicBezTo>
                  <a:cubicBezTo>
                    <a:pt x="694" y="18393"/>
                    <a:pt x="2167" y="12502"/>
                    <a:pt x="3394" y="8574"/>
                  </a:cubicBezTo>
                  <a:cubicBezTo>
                    <a:pt x="4621" y="4647"/>
                    <a:pt x="5603" y="2684"/>
                    <a:pt x="7321" y="1309"/>
                  </a:cubicBezTo>
                  <a:cubicBezTo>
                    <a:pt x="9039" y="-66"/>
                    <a:pt x="11494" y="-851"/>
                    <a:pt x="13703" y="1505"/>
                  </a:cubicBezTo>
                  <a:cubicBezTo>
                    <a:pt x="15912" y="3862"/>
                    <a:pt x="17876" y="9360"/>
                    <a:pt x="19103" y="13091"/>
                  </a:cubicBezTo>
                  <a:cubicBezTo>
                    <a:pt x="20330" y="16822"/>
                    <a:pt x="20821" y="18785"/>
                    <a:pt x="21312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9220199" y="5295900"/>
              <a:ext cx="952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4400"/>
                    <a:pt x="4800" y="7200"/>
                    <a:pt x="8400" y="3600"/>
                  </a:cubicBezTo>
                  <a:cubicBezTo>
                    <a:pt x="12000" y="0"/>
                    <a:pt x="16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9385299" y="524510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9429749" y="5200650"/>
              <a:ext cx="62046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0" y="0"/>
                  </a:moveTo>
                  <a:cubicBezTo>
                    <a:pt x="3484" y="0"/>
                    <a:pt x="6968" y="0"/>
                    <a:pt x="11497" y="1855"/>
                  </a:cubicBezTo>
                  <a:cubicBezTo>
                    <a:pt x="16026" y="3709"/>
                    <a:pt x="21600" y="7418"/>
                    <a:pt x="20206" y="11018"/>
                  </a:cubicBezTo>
                  <a:cubicBezTo>
                    <a:pt x="18813" y="14618"/>
                    <a:pt x="10452" y="18109"/>
                    <a:pt x="20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9777058" y="4782584"/>
              <a:ext cx="351192" cy="30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10" fill="norm" stroke="1" extrusionOk="0">
                  <a:moveTo>
                    <a:pt x="14088" y="2556"/>
                  </a:moveTo>
                  <a:cubicBezTo>
                    <a:pt x="14734" y="1534"/>
                    <a:pt x="15381" y="513"/>
                    <a:pt x="15316" y="148"/>
                  </a:cubicBezTo>
                  <a:cubicBezTo>
                    <a:pt x="15252" y="-217"/>
                    <a:pt x="14476" y="75"/>
                    <a:pt x="12471" y="1242"/>
                  </a:cubicBezTo>
                  <a:cubicBezTo>
                    <a:pt x="10466" y="2410"/>
                    <a:pt x="7232" y="4453"/>
                    <a:pt x="5292" y="5621"/>
                  </a:cubicBezTo>
                  <a:cubicBezTo>
                    <a:pt x="3352" y="6788"/>
                    <a:pt x="2706" y="7080"/>
                    <a:pt x="2059" y="7445"/>
                  </a:cubicBezTo>
                  <a:cubicBezTo>
                    <a:pt x="1412" y="7810"/>
                    <a:pt x="765" y="8248"/>
                    <a:pt x="377" y="8832"/>
                  </a:cubicBezTo>
                  <a:cubicBezTo>
                    <a:pt x="-11" y="9415"/>
                    <a:pt x="-140" y="10145"/>
                    <a:pt x="183" y="10510"/>
                  </a:cubicBezTo>
                  <a:cubicBezTo>
                    <a:pt x="507" y="10875"/>
                    <a:pt x="1283" y="10875"/>
                    <a:pt x="2900" y="11021"/>
                  </a:cubicBezTo>
                  <a:cubicBezTo>
                    <a:pt x="4516" y="11167"/>
                    <a:pt x="6974" y="11459"/>
                    <a:pt x="8591" y="11678"/>
                  </a:cubicBezTo>
                  <a:cubicBezTo>
                    <a:pt x="10207" y="11897"/>
                    <a:pt x="10983" y="12042"/>
                    <a:pt x="11436" y="12480"/>
                  </a:cubicBezTo>
                  <a:cubicBezTo>
                    <a:pt x="11889" y="12918"/>
                    <a:pt x="12018" y="13648"/>
                    <a:pt x="11759" y="14232"/>
                  </a:cubicBezTo>
                  <a:cubicBezTo>
                    <a:pt x="11501" y="14815"/>
                    <a:pt x="10854" y="15253"/>
                    <a:pt x="9367" y="16129"/>
                  </a:cubicBezTo>
                  <a:cubicBezTo>
                    <a:pt x="7879" y="17005"/>
                    <a:pt x="5551" y="18318"/>
                    <a:pt x="4193" y="19267"/>
                  </a:cubicBezTo>
                  <a:cubicBezTo>
                    <a:pt x="2835" y="20215"/>
                    <a:pt x="2447" y="20799"/>
                    <a:pt x="2576" y="21091"/>
                  </a:cubicBezTo>
                  <a:cubicBezTo>
                    <a:pt x="2706" y="21383"/>
                    <a:pt x="3352" y="21383"/>
                    <a:pt x="5745" y="21091"/>
                  </a:cubicBezTo>
                  <a:cubicBezTo>
                    <a:pt x="8138" y="20799"/>
                    <a:pt x="12277" y="20215"/>
                    <a:pt x="15187" y="19924"/>
                  </a:cubicBezTo>
                  <a:cubicBezTo>
                    <a:pt x="18097" y="19632"/>
                    <a:pt x="19779" y="19632"/>
                    <a:pt x="21460" y="19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10184900" y="4734343"/>
              <a:ext cx="152901" cy="371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514" fill="norm" stroke="1" extrusionOk="0">
                  <a:moveTo>
                    <a:pt x="21085" y="896"/>
                  </a:moveTo>
                  <a:cubicBezTo>
                    <a:pt x="19917" y="528"/>
                    <a:pt x="18750" y="159"/>
                    <a:pt x="17436" y="37"/>
                  </a:cubicBezTo>
                  <a:cubicBezTo>
                    <a:pt x="16123" y="-86"/>
                    <a:pt x="14663" y="37"/>
                    <a:pt x="12036" y="1325"/>
                  </a:cubicBezTo>
                  <a:cubicBezTo>
                    <a:pt x="9409" y="2614"/>
                    <a:pt x="5615" y="5069"/>
                    <a:pt x="3134" y="7891"/>
                  </a:cubicBezTo>
                  <a:cubicBezTo>
                    <a:pt x="653" y="10714"/>
                    <a:pt x="-515" y="13905"/>
                    <a:pt x="215" y="16114"/>
                  </a:cubicBezTo>
                  <a:cubicBezTo>
                    <a:pt x="944" y="18323"/>
                    <a:pt x="3571" y="19550"/>
                    <a:pt x="6199" y="20287"/>
                  </a:cubicBezTo>
                  <a:cubicBezTo>
                    <a:pt x="8826" y="21023"/>
                    <a:pt x="11453" y="21269"/>
                    <a:pt x="1408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10388599" y="4829320"/>
              <a:ext cx="190501" cy="23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863"/>
                  </a:moveTo>
                  <a:cubicBezTo>
                    <a:pt x="960" y="279"/>
                    <a:pt x="1920" y="-305"/>
                    <a:pt x="3120" y="181"/>
                  </a:cubicBezTo>
                  <a:cubicBezTo>
                    <a:pt x="4320" y="668"/>
                    <a:pt x="5760" y="2225"/>
                    <a:pt x="8640" y="5436"/>
                  </a:cubicBezTo>
                  <a:cubicBezTo>
                    <a:pt x="11520" y="8646"/>
                    <a:pt x="15840" y="13511"/>
                    <a:pt x="18240" y="16430"/>
                  </a:cubicBezTo>
                  <a:cubicBezTo>
                    <a:pt x="20640" y="19349"/>
                    <a:pt x="21120" y="20322"/>
                    <a:pt x="2160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10430798" y="4800600"/>
              <a:ext cx="199103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0"/>
                  </a:moveTo>
                  <a:cubicBezTo>
                    <a:pt x="18659" y="1385"/>
                    <a:pt x="15930" y="2769"/>
                    <a:pt x="12861" y="5262"/>
                  </a:cubicBezTo>
                  <a:cubicBezTo>
                    <a:pt x="9791" y="7754"/>
                    <a:pt x="6381" y="11354"/>
                    <a:pt x="4221" y="13777"/>
                  </a:cubicBezTo>
                  <a:cubicBezTo>
                    <a:pt x="2061" y="16200"/>
                    <a:pt x="1151" y="17446"/>
                    <a:pt x="583" y="18554"/>
                  </a:cubicBezTo>
                  <a:cubicBezTo>
                    <a:pt x="14" y="19662"/>
                    <a:pt x="-213" y="20631"/>
                    <a:pt x="242" y="21115"/>
                  </a:cubicBezTo>
                  <a:cubicBezTo>
                    <a:pt x="696" y="21600"/>
                    <a:pt x="1833" y="21600"/>
                    <a:pt x="29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0655299" y="5016500"/>
              <a:ext cx="190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0693399" y="4902200"/>
              <a:ext cx="55987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978" fill="norm" stroke="1" extrusionOk="0">
                  <a:moveTo>
                    <a:pt x="4629" y="14954"/>
                  </a:moveTo>
                  <a:cubicBezTo>
                    <a:pt x="11571" y="18277"/>
                    <a:pt x="18514" y="21600"/>
                    <a:pt x="20057" y="19108"/>
                  </a:cubicBezTo>
                  <a:cubicBezTo>
                    <a:pt x="21600" y="16615"/>
                    <a:pt x="17743" y="8308"/>
                    <a:pt x="13500" y="4154"/>
                  </a:cubicBezTo>
                  <a:cubicBezTo>
                    <a:pt x="9257" y="0"/>
                    <a:pt x="4629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0915649" y="4921250"/>
              <a:ext cx="139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11182349" y="4806950"/>
              <a:ext cx="1587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3114"/>
                    <a:pt x="8064" y="6227"/>
                    <a:pt x="11520" y="9535"/>
                  </a:cubicBezTo>
                  <a:cubicBezTo>
                    <a:pt x="14976" y="12843"/>
                    <a:pt x="17856" y="16346"/>
                    <a:pt x="19440" y="18389"/>
                  </a:cubicBezTo>
                  <a:cubicBezTo>
                    <a:pt x="21024" y="20432"/>
                    <a:pt x="21312" y="210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11207749" y="4870450"/>
              <a:ext cx="1397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232"/>
                    <a:pt x="18327" y="465"/>
                    <a:pt x="14727" y="4065"/>
                  </a:cubicBezTo>
                  <a:cubicBezTo>
                    <a:pt x="11127" y="7665"/>
                    <a:pt x="5564" y="146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11055349" y="4775200"/>
              <a:ext cx="285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6800"/>
                    <a:pt x="6720" y="12000"/>
                    <a:pt x="10320" y="8400"/>
                  </a:cubicBezTo>
                  <a:cubicBezTo>
                    <a:pt x="13920" y="4800"/>
                    <a:pt x="177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11379199" y="4768850"/>
              <a:ext cx="62333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600" fill="norm" stroke="1" extrusionOk="0">
                  <a:moveTo>
                    <a:pt x="6271" y="0"/>
                  </a:moveTo>
                  <a:cubicBezTo>
                    <a:pt x="12542" y="3888"/>
                    <a:pt x="18813" y="7776"/>
                    <a:pt x="20206" y="11016"/>
                  </a:cubicBezTo>
                  <a:cubicBezTo>
                    <a:pt x="21600" y="14256"/>
                    <a:pt x="18116" y="16848"/>
                    <a:pt x="13935" y="18504"/>
                  </a:cubicBezTo>
                  <a:cubicBezTo>
                    <a:pt x="9755" y="20160"/>
                    <a:pt x="4877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11480799" y="4624537"/>
              <a:ext cx="190501" cy="143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0" y="4439"/>
                  </a:moveTo>
                  <a:cubicBezTo>
                    <a:pt x="960" y="2873"/>
                    <a:pt x="1920" y="1308"/>
                    <a:pt x="3000" y="526"/>
                  </a:cubicBezTo>
                  <a:cubicBezTo>
                    <a:pt x="4080" y="-257"/>
                    <a:pt x="5280" y="-257"/>
                    <a:pt x="6240" y="1152"/>
                  </a:cubicBezTo>
                  <a:cubicBezTo>
                    <a:pt x="7200" y="2560"/>
                    <a:pt x="7920" y="5378"/>
                    <a:pt x="7680" y="8195"/>
                  </a:cubicBezTo>
                  <a:cubicBezTo>
                    <a:pt x="7440" y="11013"/>
                    <a:pt x="6240" y="13830"/>
                    <a:pt x="5280" y="16021"/>
                  </a:cubicBezTo>
                  <a:cubicBezTo>
                    <a:pt x="4320" y="18213"/>
                    <a:pt x="3600" y="19778"/>
                    <a:pt x="3840" y="20560"/>
                  </a:cubicBezTo>
                  <a:cubicBezTo>
                    <a:pt x="4080" y="21343"/>
                    <a:pt x="5280" y="21343"/>
                    <a:pt x="8400" y="20873"/>
                  </a:cubicBezTo>
                  <a:cubicBezTo>
                    <a:pt x="11520" y="20404"/>
                    <a:pt x="16560" y="19465"/>
                    <a:pt x="21600" y="18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6503416" y="5226050"/>
              <a:ext cx="1136661" cy="20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45" fill="norm" stroke="1" extrusionOk="0">
                  <a:moveTo>
                    <a:pt x="582" y="0"/>
                  </a:moveTo>
                  <a:cubicBezTo>
                    <a:pt x="1023" y="1745"/>
                    <a:pt x="1464" y="3491"/>
                    <a:pt x="2285" y="4145"/>
                  </a:cubicBezTo>
                  <a:cubicBezTo>
                    <a:pt x="3107" y="4800"/>
                    <a:pt x="4309" y="4364"/>
                    <a:pt x="5611" y="3818"/>
                  </a:cubicBezTo>
                  <a:cubicBezTo>
                    <a:pt x="6914" y="3273"/>
                    <a:pt x="8316" y="2618"/>
                    <a:pt x="9839" y="2291"/>
                  </a:cubicBezTo>
                  <a:cubicBezTo>
                    <a:pt x="11362" y="1964"/>
                    <a:pt x="13005" y="1964"/>
                    <a:pt x="14468" y="2182"/>
                  </a:cubicBezTo>
                  <a:cubicBezTo>
                    <a:pt x="15931" y="2400"/>
                    <a:pt x="17213" y="2836"/>
                    <a:pt x="18315" y="3491"/>
                  </a:cubicBezTo>
                  <a:cubicBezTo>
                    <a:pt x="19417" y="4145"/>
                    <a:pt x="20339" y="5018"/>
                    <a:pt x="20880" y="5782"/>
                  </a:cubicBezTo>
                  <a:cubicBezTo>
                    <a:pt x="21421" y="6545"/>
                    <a:pt x="21581" y="7200"/>
                    <a:pt x="21501" y="7636"/>
                  </a:cubicBezTo>
                  <a:cubicBezTo>
                    <a:pt x="21421" y="8073"/>
                    <a:pt x="21100" y="8291"/>
                    <a:pt x="20198" y="8182"/>
                  </a:cubicBezTo>
                  <a:cubicBezTo>
                    <a:pt x="19297" y="8073"/>
                    <a:pt x="17814" y="7636"/>
                    <a:pt x="16291" y="7091"/>
                  </a:cubicBezTo>
                  <a:cubicBezTo>
                    <a:pt x="14768" y="6545"/>
                    <a:pt x="13205" y="5891"/>
                    <a:pt x="11623" y="5455"/>
                  </a:cubicBezTo>
                  <a:cubicBezTo>
                    <a:pt x="10040" y="5018"/>
                    <a:pt x="8437" y="4800"/>
                    <a:pt x="6814" y="4691"/>
                  </a:cubicBezTo>
                  <a:cubicBezTo>
                    <a:pt x="5191" y="4582"/>
                    <a:pt x="3548" y="4582"/>
                    <a:pt x="2546" y="4582"/>
                  </a:cubicBezTo>
                  <a:cubicBezTo>
                    <a:pt x="1544" y="4582"/>
                    <a:pt x="1183" y="4582"/>
                    <a:pt x="803" y="4691"/>
                  </a:cubicBezTo>
                  <a:cubicBezTo>
                    <a:pt x="422" y="4800"/>
                    <a:pt x="21" y="5018"/>
                    <a:pt x="1" y="5345"/>
                  </a:cubicBezTo>
                  <a:cubicBezTo>
                    <a:pt x="-19" y="5673"/>
                    <a:pt x="342" y="6109"/>
                    <a:pt x="1183" y="6436"/>
                  </a:cubicBezTo>
                  <a:cubicBezTo>
                    <a:pt x="2025" y="6764"/>
                    <a:pt x="3347" y="6982"/>
                    <a:pt x="4870" y="7091"/>
                  </a:cubicBezTo>
                  <a:cubicBezTo>
                    <a:pt x="6393" y="7200"/>
                    <a:pt x="8116" y="7200"/>
                    <a:pt x="9679" y="7200"/>
                  </a:cubicBezTo>
                  <a:cubicBezTo>
                    <a:pt x="11242" y="7200"/>
                    <a:pt x="12644" y="7200"/>
                    <a:pt x="13686" y="7636"/>
                  </a:cubicBezTo>
                  <a:cubicBezTo>
                    <a:pt x="14728" y="8073"/>
                    <a:pt x="15410" y="8945"/>
                    <a:pt x="15810" y="9818"/>
                  </a:cubicBezTo>
                  <a:cubicBezTo>
                    <a:pt x="16211" y="10691"/>
                    <a:pt x="16331" y="11564"/>
                    <a:pt x="16131" y="12545"/>
                  </a:cubicBezTo>
                  <a:cubicBezTo>
                    <a:pt x="15931" y="13527"/>
                    <a:pt x="15410" y="14618"/>
                    <a:pt x="14287" y="15927"/>
                  </a:cubicBezTo>
                  <a:cubicBezTo>
                    <a:pt x="13165" y="17236"/>
                    <a:pt x="11442" y="18764"/>
                    <a:pt x="9939" y="19745"/>
                  </a:cubicBezTo>
                  <a:cubicBezTo>
                    <a:pt x="8437" y="20727"/>
                    <a:pt x="7154" y="21164"/>
                    <a:pt x="6353" y="21382"/>
                  </a:cubicBezTo>
                  <a:cubicBezTo>
                    <a:pt x="5551" y="21600"/>
                    <a:pt x="5231" y="21600"/>
                    <a:pt x="5171" y="21382"/>
                  </a:cubicBezTo>
                  <a:cubicBezTo>
                    <a:pt x="5110" y="21164"/>
                    <a:pt x="5311" y="20727"/>
                    <a:pt x="6233" y="20073"/>
                  </a:cubicBezTo>
                  <a:cubicBezTo>
                    <a:pt x="7154" y="19418"/>
                    <a:pt x="8797" y="18545"/>
                    <a:pt x="10460" y="18109"/>
                  </a:cubicBezTo>
                  <a:cubicBezTo>
                    <a:pt x="12123" y="17673"/>
                    <a:pt x="13807" y="17673"/>
                    <a:pt x="15009" y="18109"/>
                  </a:cubicBezTo>
                  <a:cubicBezTo>
                    <a:pt x="16211" y="18545"/>
                    <a:pt x="16932" y="19418"/>
                    <a:pt x="17654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2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82938" y="4508548"/>
              <a:ext cx="1564428" cy="1055139"/>
            </a:xfrm>
            <a:prstGeom prst="rect">
              <a:avLst/>
            </a:prstGeom>
            <a:effectLst/>
          </p:spPr>
        </p:pic>
        <p:sp>
          <p:nvSpPr>
            <p:cNvPr id="3324" name="Line"/>
            <p:cNvSpPr/>
            <p:nvPr/>
          </p:nvSpPr>
          <p:spPr>
            <a:xfrm>
              <a:off x="8062937" y="4084372"/>
              <a:ext cx="4039941" cy="178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84" fill="norm" stroke="1" extrusionOk="0">
                  <a:moveTo>
                    <a:pt x="13753" y="2668"/>
                  </a:moveTo>
                  <a:cubicBezTo>
                    <a:pt x="13877" y="2310"/>
                    <a:pt x="14002" y="1952"/>
                    <a:pt x="14064" y="1709"/>
                  </a:cubicBezTo>
                  <a:cubicBezTo>
                    <a:pt x="14126" y="1467"/>
                    <a:pt x="14126" y="1339"/>
                    <a:pt x="14098" y="1249"/>
                  </a:cubicBezTo>
                  <a:cubicBezTo>
                    <a:pt x="14069" y="1160"/>
                    <a:pt x="14013" y="1109"/>
                    <a:pt x="13770" y="968"/>
                  </a:cubicBezTo>
                  <a:cubicBezTo>
                    <a:pt x="13528" y="828"/>
                    <a:pt x="13099" y="597"/>
                    <a:pt x="12692" y="419"/>
                  </a:cubicBezTo>
                  <a:cubicBezTo>
                    <a:pt x="12286" y="240"/>
                    <a:pt x="11903" y="112"/>
                    <a:pt x="11496" y="48"/>
                  </a:cubicBezTo>
                  <a:cubicBezTo>
                    <a:pt x="11090" y="-16"/>
                    <a:pt x="10661" y="-16"/>
                    <a:pt x="10249" y="48"/>
                  </a:cubicBezTo>
                  <a:cubicBezTo>
                    <a:pt x="9837" y="112"/>
                    <a:pt x="9442" y="240"/>
                    <a:pt x="9036" y="393"/>
                  </a:cubicBezTo>
                  <a:cubicBezTo>
                    <a:pt x="8630" y="546"/>
                    <a:pt x="8212" y="725"/>
                    <a:pt x="7812" y="930"/>
                  </a:cubicBezTo>
                  <a:cubicBezTo>
                    <a:pt x="7411" y="1134"/>
                    <a:pt x="7027" y="1364"/>
                    <a:pt x="6655" y="1633"/>
                  </a:cubicBezTo>
                  <a:cubicBezTo>
                    <a:pt x="6282" y="1901"/>
                    <a:pt x="5921" y="2208"/>
                    <a:pt x="5555" y="2515"/>
                  </a:cubicBezTo>
                  <a:cubicBezTo>
                    <a:pt x="5188" y="2821"/>
                    <a:pt x="4815" y="3128"/>
                    <a:pt x="4449" y="3473"/>
                  </a:cubicBezTo>
                  <a:cubicBezTo>
                    <a:pt x="4082" y="3818"/>
                    <a:pt x="3721" y="4202"/>
                    <a:pt x="3371" y="4624"/>
                  </a:cubicBezTo>
                  <a:cubicBezTo>
                    <a:pt x="3021" y="5045"/>
                    <a:pt x="2682" y="5505"/>
                    <a:pt x="2355" y="6017"/>
                  </a:cubicBezTo>
                  <a:cubicBezTo>
                    <a:pt x="2028" y="6528"/>
                    <a:pt x="1712" y="7090"/>
                    <a:pt x="1413" y="7691"/>
                  </a:cubicBezTo>
                  <a:cubicBezTo>
                    <a:pt x="1114" y="8292"/>
                    <a:pt x="832" y="8931"/>
                    <a:pt x="606" y="9634"/>
                  </a:cubicBezTo>
                  <a:cubicBezTo>
                    <a:pt x="380" y="10337"/>
                    <a:pt x="211" y="11104"/>
                    <a:pt x="109" y="11883"/>
                  </a:cubicBezTo>
                  <a:cubicBezTo>
                    <a:pt x="8" y="12663"/>
                    <a:pt x="-26" y="13455"/>
                    <a:pt x="19" y="14184"/>
                  </a:cubicBezTo>
                  <a:cubicBezTo>
                    <a:pt x="64" y="14912"/>
                    <a:pt x="188" y="15577"/>
                    <a:pt x="392" y="16203"/>
                  </a:cubicBezTo>
                  <a:cubicBezTo>
                    <a:pt x="595" y="16829"/>
                    <a:pt x="877" y="17417"/>
                    <a:pt x="1193" y="17877"/>
                  </a:cubicBezTo>
                  <a:cubicBezTo>
                    <a:pt x="1509" y="18338"/>
                    <a:pt x="1859" y="18670"/>
                    <a:pt x="2237" y="18938"/>
                  </a:cubicBezTo>
                  <a:cubicBezTo>
                    <a:pt x="2615" y="19207"/>
                    <a:pt x="3021" y="19411"/>
                    <a:pt x="3427" y="19603"/>
                  </a:cubicBezTo>
                  <a:cubicBezTo>
                    <a:pt x="3834" y="19795"/>
                    <a:pt x="4240" y="19974"/>
                    <a:pt x="4646" y="20140"/>
                  </a:cubicBezTo>
                  <a:cubicBezTo>
                    <a:pt x="5052" y="20306"/>
                    <a:pt x="5459" y="20459"/>
                    <a:pt x="5876" y="20600"/>
                  </a:cubicBezTo>
                  <a:cubicBezTo>
                    <a:pt x="6294" y="20740"/>
                    <a:pt x="6723" y="20868"/>
                    <a:pt x="7146" y="20983"/>
                  </a:cubicBezTo>
                  <a:cubicBezTo>
                    <a:pt x="7569" y="21098"/>
                    <a:pt x="7987" y="21201"/>
                    <a:pt x="8415" y="21290"/>
                  </a:cubicBezTo>
                  <a:cubicBezTo>
                    <a:pt x="8844" y="21380"/>
                    <a:pt x="9284" y="21456"/>
                    <a:pt x="9719" y="21507"/>
                  </a:cubicBezTo>
                  <a:cubicBezTo>
                    <a:pt x="10153" y="21558"/>
                    <a:pt x="10582" y="21584"/>
                    <a:pt x="11034" y="21584"/>
                  </a:cubicBezTo>
                  <a:cubicBezTo>
                    <a:pt x="11485" y="21584"/>
                    <a:pt x="11959" y="21558"/>
                    <a:pt x="12427" y="21469"/>
                  </a:cubicBezTo>
                  <a:cubicBezTo>
                    <a:pt x="12896" y="21380"/>
                    <a:pt x="13358" y="21226"/>
                    <a:pt x="13782" y="21047"/>
                  </a:cubicBezTo>
                  <a:cubicBezTo>
                    <a:pt x="14205" y="20868"/>
                    <a:pt x="14588" y="20664"/>
                    <a:pt x="15006" y="20421"/>
                  </a:cubicBezTo>
                  <a:cubicBezTo>
                    <a:pt x="15424" y="20178"/>
                    <a:pt x="15875" y="19897"/>
                    <a:pt x="16298" y="19590"/>
                  </a:cubicBezTo>
                  <a:cubicBezTo>
                    <a:pt x="16721" y="19283"/>
                    <a:pt x="17116" y="18951"/>
                    <a:pt x="17500" y="18529"/>
                  </a:cubicBezTo>
                  <a:cubicBezTo>
                    <a:pt x="17884" y="18108"/>
                    <a:pt x="18256" y="17596"/>
                    <a:pt x="18617" y="17034"/>
                  </a:cubicBezTo>
                  <a:cubicBezTo>
                    <a:pt x="18978" y="16472"/>
                    <a:pt x="19328" y="15858"/>
                    <a:pt x="19627" y="15283"/>
                  </a:cubicBezTo>
                  <a:cubicBezTo>
                    <a:pt x="19926" y="14708"/>
                    <a:pt x="20175" y="14171"/>
                    <a:pt x="20400" y="13570"/>
                  </a:cubicBezTo>
                  <a:cubicBezTo>
                    <a:pt x="20626" y="12970"/>
                    <a:pt x="20829" y="12305"/>
                    <a:pt x="21010" y="11576"/>
                  </a:cubicBezTo>
                  <a:cubicBezTo>
                    <a:pt x="21190" y="10848"/>
                    <a:pt x="21348" y="10055"/>
                    <a:pt x="21444" y="9340"/>
                  </a:cubicBezTo>
                  <a:cubicBezTo>
                    <a:pt x="21540" y="8624"/>
                    <a:pt x="21574" y="7985"/>
                    <a:pt x="21495" y="7384"/>
                  </a:cubicBezTo>
                  <a:cubicBezTo>
                    <a:pt x="21416" y="6784"/>
                    <a:pt x="21224" y="6221"/>
                    <a:pt x="20987" y="5710"/>
                  </a:cubicBezTo>
                  <a:cubicBezTo>
                    <a:pt x="20750" y="5199"/>
                    <a:pt x="20468" y="4739"/>
                    <a:pt x="20146" y="4330"/>
                  </a:cubicBezTo>
                  <a:cubicBezTo>
                    <a:pt x="19825" y="3921"/>
                    <a:pt x="19464" y="3563"/>
                    <a:pt x="19097" y="3282"/>
                  </a:cubicBezTo>
                  <a:cubicBezTo>
                    <a:pt x="18730" y="3000"/>
                    <a:pt x="18358" y="2796"/>
                    <a:pt x="17968" y="2604"/>
                  </a:cubicBezTo>
                  <a:cubicBezTo>
                    <a:pt x="17579" y="2412"/>
                    <a:pt x="17173" y="2233"/>
                    <a:pt x="16733" y="2055"/>
                  </a:cubicBezTo>
                  <a:cubicBezTo>
                    <a:pt x="16292" y="1876"/>
                    <a:pt x="15819" y="1697"/>
                    <a:pt x="15367" y="1569"/>
                  </a:cubicBezTo>
                  <a:cubicBezTo>
                    <a:pt x="14916" y="1441"/>
                    <a:pt x="14487" y="1364"/>
                    <a:pt x="14047" y="1352"/>
                  </a:cubicBezTo>
                  <a:cubicBezTo>
                    <a:pt x="13607" y="1339"/>
                    <a:pt x="13155" y="1390"/>
                    <a:pt x="12788" y="1531"/>
                  </a:cubicBezTo>
                  <a:cubicBezTo>
                    <a:pt x="12422" y="1671"/>
                    <a:pt x="12140" y="1901"/>
                    <a:pt x="11857" y="2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1494366" y="3187700"/>
              <a:ext cx="6868584" cy="307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fill="norm" stroke="1" extrusionOk="0">
                  <a:moveTo>
                    <a:pt x="21600" y="17048"/>
                  </a:moveTo>
                  <a:cubicBezTo>
                    <a:pt x="21420" y="17375"/>
                    <a:pt x="21241" y="17702"/>
                    <a:pt x="21048" y="18007"/>
                  </a:cubicBezTo>
                  <a:cubicBezTo>
                    <a:pt x="20854" y="18312"/>
                    <a:pt x="20648" y="18595"/>
                    <a:pt x="20438" y="18855"/>
                  </a:cubicBezTo>
                  <a:cubicBezTo>
                    <a:pt x="20229" y="19116"/>
                    <a:pt x="20016" y="19354"/>
                    <a:pt x="19793" y="19577"/>
                  </a:cubicBezTo>
                  <a:cubicBezTo>
                    <a:pt x="19570" y="19800"/>
                    <a:pt x="19337" y="20008"/>
                    <a:pt x="19101" y="20202"/>
                  </a:cubicBezTo>
                  <a:cubicBezTo>
                    <a:pt x="18864" y="20395"/>
                    <a:pt x="18625" y="20574"/>
                    <a:pt x="18378" y="20730"/>
                  </a:cubicBezTo>
                  <a:cubicBezTo>
                    <a:pt x="18132" y="20886"/>
                    <a:pt x="17879" y="21020"/>
                    <a:pt x="17629" y="21124"/>
                  </a:cubicBezTo>
                  <a:cubicBezTo>
                    <a:pt x="17380" y="21228"/>
                    <a:pt x="17134" y="21302"/>
                    <a:pt x="16881" y="21362"/>
                  </a:cubicBezTo>
                  <a:cubicBezTo>
                    <a:pt x="16628" y="21421"/>
                    <a:pt x="16368" y="21466"/>
                    <a:pt x="16098" y="21503"/>
                  </a:cubicBezTo>
                  <a:cubicBezTo>
                    <a:pt x="15829" y="21540"/>
                    <a:pt x="15549" y="21570"/>
                    <a:pt x="15276" y="21585"/>
                  </a:cubicBezTo>
                  <a:cubicBezTo>
                    <a:pt x="15004" y="21600"/>
                    <a:pt x="14737" y="21600"/>
                    <a:pt x="14474" y="21578"/>
                  </a:cubicBezTo>
                  <a:cubicBezTo>
                    <a:pt x="14211" y="21555"/>
                    <a:pt x="13952" y="21511"/>
                    <a:pt x="13699" y="21451"/>
                  </a:cubicBezTo>
                  <a:cubicBezTo>
                    <a:pt x="13446" y="21392"/>
                    <a:pt x="13200" y="21317"/>
                    <a:pt x="12963" y="21236"/>
                  </a:cubicBezTo>
                  <a:cubicBezTo>
                    <a:pt x="12727" y="21154"/>
                    <a:pt x="12501" y="21064"/>
                    <a:pt x="12271" y="20983"/>
                  </a:cubicBezTo>
                  <a:cubicBezTo>
                    <a:pt x="12041" y="20901"/>
                    <a:pt x="11808" y="20826"/>
                    <a:pt x="11569" y="20737"/>
                  </a:cubicBezTo>
                  <a:cubicBezTo>
                    <a:pt x="11329" y="20648"/>
                    <a:pt x="11083" y="20544"/>
                    <a:pt x="10837" y="20440"/>
                  </a:cubicBezTo>
                  <a:cubicBezTo>
                    <a:pt x="10590" y="20336"/>
                    <a:pt x="10344" y="20231"/>
                    <a:pt x="10104" y="20120"/>
                  </a:cubicBezTo>
                  <a:cubicBezTo>
                    <a:pt x="9865" y="20008"/>
                    <a:pt x="9632" y="19889"/>
                    <a:pt x="9402" y="19755"/>
                  </a:cubicBezTo>
                  <a:cubicBezTo>
                    <a:pt x="9173" y="19621"/>
                    <a:pt x="8946" y="19473"/>
                    <a:pt x="8723" y="19324"/>
                  </a:cubicBezTo>
                  <a:cubicBezTo>
                    <a:pt x="8500" y="19175"/>
                    <a:pt x="8281" y="19026"/>
                    <a:pt x="8034" y="18855"/>
                  </a:cubicBezTo>
                  <a:cubicBezTo>
                    <a:pt x="7788" y="18684"/>
                    <a:pt x="7515" y="18491"/>
                    <a:pt x="7245" y="18298"/>
                  </a:cubicBezTo>
                  <a:cubicBezTo>
                    <a:pt x="6976" y="18104"/>
                    <a:pt x="6710" y="17911"/>
                    <a:pt x="6463" y="17740"/>
                  </a:cubicBezTo>
                  <a:cubicBezTo>
                    <a:pt x="6217" y="17569"/>
                    <a:pt x="5991" y="17420"/>
                    <a:pt x="5761" y="17256"/>
                  </a:cubicBezTo>
                  <a:cubicBezTo>
                    <a:pt x="5531" y="17093"/>
                    <a:pt x="5298" y="16914"/>
                    <a:pt x="5069" y="16743"/>
                  </a:cubicBezTo>
                  <a:cubicBezTo>
                    <a:pt x="4839" y="16572"/>
                    <a:pt x="4613" y="16408"/>
                    <a:pt x="4383" y="16252"/>
                  </a:cubicBezTo>
                  <a:cubicBezTo>
                    <a:pt x="4154" y="16096"/>
                    <a:pt x="3921" y="15947"/>
                    <a:pt x="3688" y="15791"/>
                  </a:cubicBezTo>
                  <a:cubicBezTo>
                    <a:pt x="3455" y="15635"/>
                    <a:pt x="3222" y="15471"/>
                    <a:pt x="2979" y="15278"/>
                  </a:cubicBezTo>
                  <a:cubicBezTo>
                    <a:pt x="2736" y="15084"/>
                    <a:pt x="2483" y="14861"/>
                    <a:pt x="2253" y="14616"/>
                  </a:cubicBezTo>
                  <a:cubicBezTo>
                    <a:pt x="2024" y="14370"/>
                    <a:pt x="1817" y="14102"/>
                    <a:pt x="1614" y="13790"/>
                  </a:cubicBezTo>
                  <a:cubicBezTo>
                    <a:pt x="1411" y="13478"/>
                    <a:pt x="1211" y="13121"/>
                    <a:pt x="1032" y="12756"/>
                  </a:cubicBezTo>
                  <a:cubicBezTo>
                    <a:pt x="852" y="12392"/>
                    <a:pt x="692" y="12020"/>
                    <a:pt x="566" y="11663"/>
                  </a:cubicBezTo>
                  <a:cubicBezTo>
                    <a:pt x="439" y="11306"/>
                    <a:pt x="346" y="10964"/>
                    <a:pt x="266" y="10584"/>
                  </a:cubicBezTo>
                  <a:cubicBezTo>
                    <a:pt x="186" y="10205"/>
                    <a:pt x="120" y="9788"/>
                    <a:pt x="73" y="9327"/>
                  </a:cubicBezTo>
                  <a:cubicBezTo>
                    <a:pt x="27" y="8866"/>
                    <a:pt x="0" y="8360"/>
                    <a:pt x="0" y="7832"/>
                  </a:cubicBezTo>
                  <a:cubicBezTo>
                    <a:pt x="0" y="7304"/>
                    <a:pt x="27" y="6754"/>
                    <a:pt x="80" y="6203"/>
                  </a:cubicBezTo>
                  <a:cubicBezTo>
                    <a:pt x="133" y="5653"/>
                    <a:pt x="213" y="5102"/>
                    <a:pt x="329" y="4604"/>
                  </a:cubicBezTo>
                  <a:cubicBezTo>
                    <a:pt x="446" y="4106"/>
                    <a:pt x="599" y="3660"/>
                    <a:pt x="759" y="3288"/>
                  </a:cubicBezTo>
                  <a:cubicBezTo>
                    <a:pt x="919" y="2916"/>
                    <a:pt x="1085" y="2618"/>
                    <a:pt x="1255" y="2328"/>
                  </a:cubicBezTo>
                  <a:cubicBezTo>
                    <a:pt x="1424" y="2038"/>
                    <a:pt x="1598" y="1755"/>
                    <a:pt x="1794" y="1495"/>
                  </a:cubicBezTo>
                  <a:cubicBezTo>
                    <a:pt x="1990" y="1235"/>
                    <a:pt x="2210" y="997"/>
                    <a:pt x="2416" y="803"/>
                  </a:cubicBezTo>
                  <a:cubicBezTo>
                    <a:pt x="2623" y="610"/>
                    <a:pt x="2816" y="461"/>
                    <a:pt x="2969" y="350"/>
                  </a:cubicBezTo>
                  <a:cubicBezTo>
                    <a:pt x="3122" y="238"/>
                    <a:pt x="3235" y="164"/>
                    <a:pt x="3325" y="119"/>
                  </a:cubicBezTo>
                  <a:cubicBezTo>
                    <a:pt x="3415" y="74"/>
                    <a:pt x="3481" y="60"/>
                    <a:pt x="3498" y="45"/>
                  </a:cubicBezTo>
                  <a:cubicBezTo>
                    <a:pt x="3515" y="30"/>
                    <a:pt x="3481" y="15"/>
                    <a:pt x="34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2492285" y="3111835"/>
              <a:ext cx="160957" cy="24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382" fill="norm" stroke="1" extrusionOk="0">
                  <a:moveTo>
                    <a:pt x="2062" y="2787"/>
                  </a:moveTo>
                  <a:cubicBezTo>
                    <a:pt x="969" y="1660"/>
                    <a:pt x="-125" y="533"/>
                    <a:pt x="12" y="158"/>
                  </a:cubicBezTo>
                  <a:cubicBezTo>
                    <a:pt x="148" y="-218"/>
                    <a:pt x="1516" y="158"/>
                    <a:pt x="4933" y="439"/>
                  </a:cubicBezTo>
                  <a:cubicBezTo>
                    <a:pt x="8351" y="721"/>
                    <a:pt x="13819" y="909"/>
                    <a:pt x="17100" y="1379"/>
                  </a:cubicBezTo>
                  <a:cubicBezTo>
                    <a:pt x="20381" y="1848"/>
                    <a:pt x="21475" y="2599"/>
                    <a:pt x="20381" y="4665"/>
                  </a:cubicBezTo>
                  <a:cubicBezTo>
                    <a:pt x="19288" y="6732"/>
                    <a:pt x="16007" y="10112"/>
                    <a:pt x="12862" y="13118"/>
                  </a:cubicBezTo>
                  <a:cubicBezTo>
                    <a:pt x="9718" y="16123"/>
                    <a:pt x="6710" y="18752"/>
                    <a:pt x="3703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2582333" y="2859881"/>
              <a:ext cx="401357" cy="57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81" fill="norm" stroke="1" extrusionOk="0">
                  <a:moveTo>
                    <a:pt x="19791" y="2759"/>
                  </a:moveTo>
                  <a:cubicBezTo>
                    <a:pt x="19338" y="2522"/>
                    <a:pt x="18886" y="2285"/>
                    <a:pt x="18320" y="1810"/>
                  </a:cubicBezTo>
                  <a:cubicBezTo>
                    <a:pt x="17755" y="1335"/>
                    <a:pt x="17076" y="623"/>
                    <a:pt x="16172" y="267"/>
                  </a:cubicBezTo>
                  <a:cubicBezTo>
                    <a:pt x="15267" y="-89"/>
                    <a:pt x="14136" y="-89"/>
                    <a:pt x="12779" y="267"/>
                  </a:cubicBezTo>
                  <a:cubicBezTo>
                    <a:pt x="11422" y="623"/>
                    <a:pt x="9839" y="1335"/>
                    <a:pt x="8086" y="2403"/>
                  </a:cubicBezTo>
                  <a:cubicBezTo>
                    <a:pt x="6333" y="3471"/>
                    <a:pt x="4410" y="4896"/>
                    <a:pt x="3110" y="6241"/>
                  </a:cubicBezTo>
                  <a:cubicBezTo>
                    <a:pt x="1809" y="7586"/>
                    <a:pt x="1131" y="8852"/>
                    <a:pt x="679" y="10157"/>
                  </a:cubicBezTo>
                  <a:cubicBezTo>
                    <a:pt x="226" y="11463"/>
                    <a:pt x="0" y="12808"/>
                    <a:pt x="0" y="13876"/>
                  </a:cubicBezTo>
                  <a:cubicBezTo>
                    <a:pt x="0" y="14944"/>
                    <a:pt x="226" y="15735"/>
                    <a:pt x="1187" y="16685"/>
                  </a:cubicBezTo>
                  <a:cubicBezTo>
                    <a:pt x="2149" y="17634"/>
                    <a:pt x="3845" y="18742"/>
                    <a:pt x="5881" y="19612"/>
                  </a:cubicBezTo>
                  <a:cubicBezTo>
                    <a:pt x="7916" y="20482"/>
                    <a:pt x="10291" y="21115"/>
                    <a:pt x="12044" y="21313"/>
                  </a:cubicBezTo>
                  <a:cubicBezTo>
                    <a:pt x="13797" y="21511"/>
                    <a:pt x="14928" y="21274"/>
                    <a:pt x="16059" y="20641"/>
                  </a:cubicBezTo>
                  <a:cubicBezTo>
                    <a:pt x="17190" y="20008"/>
                    <a:pt x="18320" y="18979"/>
                    <a:pt x="19282" y="17159"/>
                  </a:cubicBezTo>
                  <a:cubicBezTo>
                    <a:pt x="20243" y="15340"/>
                    <a:pt x="21035" y="12729"/>
                    <a:pt x="21317" y="10711"/>
                  </a:cubicBezTo>
                  <a:cubicBezTo>
                    <a:pt x="21600" y="8693"/>
                    <a:pt x="21374" y="7269"/>
                    <a:pt x="20978" y="6201"/>
                  </a:cubicBezTo>
                  <a:cubicBezTo>
                    <a:pt x="20582" y="5133"/>
                    <a:pt x="20017" y="4421"/>
                    <a:pt x="18942" y="3630"/>
                  </a:cubicBezTo>
                  <a:cubicBezTo>
                    <a:pt x="17868" y="2838"/>
                    <a:pt x="16285" y="1968"/>
                    <a:pt x="14702" y="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0" y="6394450"/>
              <a:ext cx="5905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8" y="18831"/>
                    <a:pt x="3716" y="16062"/>
                    <a:pt x="5923" y="13292"/>
                  </a:cubicBezTo>
                  <a:cubicBezTo>
                    <a:pt x="8129" y="10523"/>
                    <a:pt x="10684" y="7754"/>
                    <a:pt x="13355" y="5538"/>
                  </a:cubicBezTo>
                  <a:cubicBezTo>
                    <a:pt x="16026" y="3323"/>
                    <a:pt x="18813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425449" y="6286500"/>
              <a:ext cx="115432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0" y="0"/>
                  </a:moveTo>
                  <a:cubicBezTo>
                    <a:pt x="5891" y="1108"/>
                    <a:pt x="11782" y="2215"/>
                    <a:pt x="15709" y="4062"/>
                  </a:cubicBezTo>
                  <a:cubicBezTo>
                    <a:pt x="19636" y="5908"/>
                    <a:pt x="21600" y="8492"/>
                    <a:pt x="21404" y="11538"/>
                  </a:cubicBezTo>
                  <a:cubicBezTo>
                    <a:pt x="21207" y="14585"/>
                    <a:pt x="18851" y="18092"/>
                    <a:pt x="164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887356" y="6123287"/>
              <a:ext cx="203029" cy="4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48" fill="norm" stroke="1" extrusionOk="0">
                  <a:moveTo>
                    <a:pt x="5406" y="9301"/>
                  </a:moveTo>
                  <a:cubicBezTo>
                    <a:pt x="5842" y="12435"/>
                    <a:pt x="6278" y="15568"/>
                    <a:pt x="6497" y="17415"/>
                  </a:cubicBezTo>
                  <a:cubicBezTo>
                    <a:pt x="6715" y="19262"/>
                    <a:pt x="6715" y="19821"/>
                    <a:pt x="6606" y="20381"/>
                  </a:cubicBezTo>
                  <a:cubicBezTo>
                    <a:pt x="6497" y="20940"/>
                    <a:pt x="6278" y="21500"/>
                    <a:pt x="5842" y="21444"/>
                  </a:cubicBezTo>
                  <a:cubicBezTo>
                    <a:pt x="5406" y="21388"/>
                    <a:pt x="4751" y="20717"/>
                    <a:pt x="4097" y="18702"/>
                  </a:cubicBezTo>
                  <a:cubicBezTo>
                    <a:pt x="3442" y="16688"/>
                    <a:pt x="2788" y="13330"/>
                    <a:pt x="2788" y="10252"/>
                  </a:cubicBezTo>
                  <a:cubicBezTo>
                    <a:pt x="2788" y="7175"/>
                    <a:pt x="3442" y="4377"/>
                    <a:pt x="4315" y="2698"/>
                  </a:cubicBezTo>
                  <a:cubicBezTo>
                    <a:pt x="5188" y="1019"/>
                    <a:pt x="6278" y="460"/>
                    <a:pt x="7369" y="180"/>
                  </a:cubicBezTo>
                  <a:cubicBezTo>
                    <a:pt x="8460" y="-100"/>
                    <a:pt x="9551" y="-100"/>
                    <a:pt x="11515" y="516"/>
                  </a:cubicBezTo>
                  <a:cubicBezTo>
                    <a:pt x="13478" y="1131"/>
                    <a:pt x="16315" y="2362"/>
                    <a:pt x="18278" y="4377"/>
                  </a:cubicBezTo>
                  <a:cubicBezTo>
                    <a:pt x="20242" y="6391"/>
                    <a:pt x="21333" y="9189"/>
                    <a:pt x="20788" y="11651"/>
                  </a:cubicBezTo>
                  <a:cubicBezTo>
                    <a:pt x="20242" y="14113"/>
                    <a:pt x="18060" y="16240"/>
                    <a:pt x="15006" y="17751"/>
                  </a:cubicBezTo>
                  <a:cubicBezTo>
                    <a:pt x="11951" y="19262"/>
                    <a:pt x="8024" y="20157"/>
                    <a:pt x="5406" y="20605"/>
                  </a:cubicBezTo>
                  <a:cubicBezTo>
                    <a:pt x="2788" y="21052"/>
                    <a:pt x="1478" y="21052"/>
                    <a:pt x="715" y="20773"/>
                  </a:cubicBezTo>
                  <a:cubicBezTo>
                    <a:pt x="-49" y="20493"/>
                    <a:pt x="-267" y="19933"/>
                    <a:pt x="388" y="19430"/>
                  </a:cubicBezTo>
                  <a:cubicBezTo>
                    <a:pt x="1042" y="18926"/>
                    <a:pt x="2569" y="18478"/>
                    <a:pt x="4097" y="18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1118105" y="6369050"/>
              <a:ext cx="94745" cy="9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9" fill="norm" stroke="1" extrusionOk="0">
                  <a:moveTo>
                    <a:pt x="21485" y="0"/>
                  </a:moveTo>
                  <a:cubicBezTo>
                    <a:pt x="16685" y="0"/>
                    <a:pt x="11885" y="0"/>
                    <a:pt x="8285" y="1609"/>
                  </a:cubicBezTo>
                  <a:cubicBezTo>
                    <a:pt x="4685" y="3217"/>
                    <a:pt x="2285" y="6434"/>
                    <a:pt x="1085" y="9191"/>
                  </a:cubicBezTo>
                  <a:cubicBezTo>
                    <a:pt x="-115" y="11949"/>
                    <a:pt x="-115" y="14247"/>
                    <a:pt x="125" y="16545"/>
                  </a:cubicBezTo>
                  <a:cubicBezTo>
                    <a:pt x="365" y="18843"/>
                    <a:pt x="845" y="21140"/>
                    <a:pt x="3725" y="21370"/>
                  </a:cubicBezTo>
                  <a:cubicBezTo>
                    <a:pt x="6605" y="21600"/>
                    <a:pt x="11885" y="19762"/>
                    <a:pt x="14045" y="16315"/>
                  </a:cubicBezTo>
                  <a:cubicBezTo>
                    <a:pt x="16205" y="12868"/>
                    <a:pt x="15245" y="7813"/>
                    <a:pt x="14285" y="2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1284523" y="6327579"/>
              <a:ext cx="150577" cy="13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809" fill="norm" stroke="1" extrusionOk="0">
                  <a:moveTo>
                    <a:pt x="1542" y="8129"/>
                  </a:moveTo>
                  <a:cubicBezTo>
                    <a:pt x="3042" y="7177"/>
                    <a:pt x="4542" y="6224"/>
                    <a:pt x="6192" y="4635"/>
                  </a:cubicBezTo>
                  <a:cubicBezTo>
                    <a:pt x="7842" y="3047"/>
                    <a:pt x="9642" y="824"/>
                    <a:pt x="9792" y="188"/>
                  </a:cubicBezTo>
                  <a:cubicBezTo>
                    <a:pt x="9942" y="-447"/>
                    <a:pt x="8442" y="506"/>
                    <a:pt x="6492" y="3365"/>
                  </a:cubicBezTo>
                  <a:cubicBezTo>
                    <a:pt x="4542" y="6224"/>
                    <a:pt x="2142" y="10988"/>
                    <a:pt x="942" y="14165"/>
                  </a:cubicBezTo>
                  <a:cubicBezTo>
                    <a:pt x="-258" y="17341"/>
                    <a:pt x="-258" y="18929"/>
                    <a:pt x="642" y="19882"/>
                  </a:cubicBezTo>
                  <a:cubicBezTo>
                    <a:pt x="1542" y="20835"/>
                    <a:pt x="3342" y="21153"/>
                    <a:pt x="6942" y="20359"/>
                  </a:cubicBezTo>
                  <a:cubicBezTo>
                    <a:pt x="10542" y="19565"/>
                    <a:pt x="15942" y="17659"/>
                    <a:pt x="21342" y="15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1454149" y="6330899"/>
              <a:ext cx="53045" cy="1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8" h="21236" fill="norm" stroke="1" extrusionOk="0">
                  <a:moveTo>
                    <a:pt x="16800" y="1126"/>
                  </a:moveTo>
                  <a:cubicBezTo>
                    <a:pt x="12800" y="381"/>
                    <a:pt x="8800" y="-364"/>
                    <a:pt x="5600" y="195"/>
                  </a:cubicBezTo>
                  <a:cubicBezTo>
                    <a:pt x="2400" y="753"/>
                    <a:pt x="0" y="2615"/>
                    <a:pt x="400" y="4105"/>
                  </a:cubicBezTo>
                  <a:cubicBezTo>
                    <a:pt x="800" y="5595"/>
                    <a:pt x="4000" y="6712"/>
                    <a:pt x="7200" y="7829"/>
                  </a:cubicBezTo>
                  <a:cubicBezTo>
                    <a:pt x="10400" y="8946"/>
                    <a:pt x="13600" y="10064"/>
                    <a:pt x="16400" y="11367"/>
                  </a:cubicBezTo>
                  <a:cubicBezTo>
                    <a:pt x="19200" y="12670"/>
                    <a:pt x="21600" y="14160"/>
                    <a:pt x="18800" y="15836"/>
                  </a:cubicBezTo>
                  <a:cubicBezTo>
                    <a:pt x="16000" y="17512"/>
                    <a:pt x="8000" y="19374"/>
                    <a:pt x="0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2057400" y="6159241"/>
              <a:ext cx="221721" cy="29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04" fill="norm" stroke="1" extrusionOk="0">
                  <a:moveTo>
                    <a:pt x="0" y="3722"/>
                  </a:moveTo>
                  <a:cubicBezTo>
                    <a:pt x="0" y="8968"/>
                    <a:pt x="0" y="14214"/>
                    <a:pt x="103" y="14985"/>
                  </a:cubicBezTo>
                  <a:cubicBezTo>
                    <a:pt x="206" y="15756"/>
                    <a:pt x="411" y="12054"/>
                    <a:pt x="617" y="9199"/>
                  </a:cubicBezTo>
                  <a:cubicBezTo>
                    <a:pt x="823" y="6345"/>
                    <a:pt x="1029" y="4339"/>
                    <a:pt x="1337" y="2796"/>
                  </a:cubicBezTo>
                  <a:cubicBezTo>
                    <a:pt x="1646" y="1254"/>
                    <a:pt x="2057" y="174"/>
                    <a:pt x="2674" y="19"/>
                  </a:cubicBezTo>
                  <a:cubicBezTo>
                    <a:pt x="3291" y="-135"/>
                    <a:pt x="4114" y="636"/>
                    <a:pt x="5760" y="3105"/>
                  </a:cubicBezTo>
                  <a:cubicBezTo>
                    <a:pt x="7406" y="5574"/>
                    <a:pt x="9874" y="9739"/>
                    <a:pt x="11931" y="12979"/>
                  </a:cubicBezTo>
                  <a:cubicBezTo>
                    <a:pt x="13989" y="16219"/>
                    <a:pt x="15634" y="18534"/>
                    <a:pt x="16971" y="19845"/>
                  </a:cubicBezTo>
                  <a:cubicBezTo>
                    <a:pt x="18309" y="21156"/>
                    <a:pt x="19337" y="21465"/>
                    <a:pt x="20057" y="21234"/>
                  </a:cubicBezTo>
                  <a:cubicBezTo>
                    <a:pt x="20777" y="21002"/>
                    <a:pt x="21189" y="20231"/>
                    <a:pt x="21394" y="17531"/>
                  </a:cubicBezTo>
                  <a:cubicBezTo>
                    <a:pt x="21600" y="14831"/>
                    <a:pt x="21600" y="10202"/>
                    <a:pt x="21394" y="7116"/>
                  </a:cubicBezTo>
                  <a:cubicBezTo>
                    <a:pt x="21189" y="4031"/>
                    <a:pt x="20777" y="2488"/>
                    <a:pt x="20366" y="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2343710" y="6155499"/>
              <a:ext cx="152360" cy="24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245" fill="norm" stroke="1" extrusionOk="0">
                  <a:moveTo>
                    <a:pt x="7804" y="11980"/>
                  </a:moveTo>
                  <a:cubicBezTo>
                    <a:pt x="6345" y="11980"/>
                    <a:pt x="4885" y="11980"/>
                    <a:pt x="3572" y="12257"/>
                  </a:cubicBezTo>
                  <a:cubicBezTo>
                    <a:pt x="2258" y="12533"/>
                    <a:pt x="1090" y="13087"/>
                    <a:pt x="507" y="14287"/>
                  </a:cubicBezTo>
                  <a:cubicBezTo>
                    <a:pt x="-77" y="15487"/>
                    <a:pt x="-77" y="17333"/>
                    <a:pt x="215" y="18718"/>
                  </a:cubicBezTo>
                  <a:cubicBezTo>
                    <a:pt x="507" y="20103"/>
                    <a:pt x="1090" y="21026"/>
                    <a:pt x="1966" y="21210"/>
                  </a:cubicBezTo>
                  <a:cubicBezTo>
                    <a:pt x="2842" y="21395"/>
                    <a:pt x="4009" y="20841"/>
                    <a:pt x="4739" y="19549"/>
                  </a:cubicBezTo>
                  <a:cubicBezTo>
                    <a:pt x="5469" y="18257"/>
                    <a:pt x="5761" y="16226"/>
                    <a:pt x="6782" y="13549"/>
                  </a:cubicBezTo>
                  <a:cubicBezTo>
                    <a:pt x="7804" y="10872"/>
                    <a:pt x="9555" y="7549"/>
                    <a:pt x="10577" y="5333"/>
                  </a:cubicBezTo>
                  <a:cubicBezTo>
                    <a:pt x="11599" y="3118"/>
                    <a:pt x="11890" y="2010"/>
                    <a:pt x="11453" y="1180"/>
                  </a:cubicBezTo>
                  <a:cubicBezTo>
                    <a:pt x="11015" y="349"/>
                    <a:pt x="9847" y="-205"/>
                    <a:pt x="8534" y="72"/>
                  </a:cubicBezTo>
                  <a:cubicBezTo>
                    <a:pt x="7220" y="349"/>
                    <a:pt x="5761" y="1457"/>
                    <a:pt x="4155" y="3395"/>
                  </a:cubicBezTo>
                  <a:cubicBezTo>
                    <a:pt x="2550" y="5333"/>
                    <a:pt x="799" y="8103"/>
                    <a:pt x="215" y="10872"/>
                  </a:cubicBezTo>
                  <a:cubicBezTo>
                    <a:pt x="-369" y="13641"/>
                    <a:pt x="215" y="16410"/>
                    <a:pt x="2258" y="18257"/>
                  </a:cubicBezTo>
                  <a:cubicBezTo>
                    <a:pt x="4301" y="20103"/>
                    <a:pt x="7804" y="21026"/>
                    <a:pt x="11015" y="20195"/>
                  </a:cubicBezTo>
                  <a:cubicBezTo>
                    <a:pt x="14226" y="19364"/>
                    <a:pt x="17145" y="16780"/>
                    <a:pt x="18896" y="13826"/>
                  </a:cubicBezTo>
                  <a:cubicBezTo>
                    <a:pt x="20647" y="10872"/>
                    <a:pt x="21231" y="7549"/>
                    <a:pt x="20939" y="5426"/>
                  </a:cubicBezTo>
                  <a:cubicBezTo>
                    <a:pt x="20647" y="3303"/>
                    <a:pt x="19480" y="2380"/>
                    <a:pt x="18166" y="1918"/>
                  </a:cubicBezTo>
                  <a:cubicBezTo>
                    <a:pt x="16853" y="1457"/>
                    <a:pt x="15393" y="1457"/>
                    <a:pt x="13934" y="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2658533" y="6134100"/>
              <a:ext cx="40217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3086"/>
                    <a:pt x="5400" y="6171"/>
                    <a:pt x="2160" y="9771"/>
                  </a:cubicBezTo>
                  <a:cubicBezTo>
                    <a:pt x="-1080" y="13371"/>
                    <a:pt x="0" y="17486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2524035" y="6102350"/>
              <a:ext cx="346165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994" y="21600"/>
                  </a:moveTo>
                  <a:cubicBezTo>
                    <a:pt x="467" y="20000"/>
                    <a:pt x="-60" y="18400"/>
                    <a:pt x="6" y="17000"/>
                  </a:cubicBezTo>
                  <a:cubicBezTo>
                    <a:pt x="72" y="15600"/>
                    <a:pt x="730" y="14400"/>
                    <a:pt x="3430" y="12000"/>
                  </a:cubicBezTo>
                  <a:cubicBezTo>
                    <a:pt x="6130" y="9600"/>
                    <a:pt x="10872" y="6000"/>
                    <a:pt x="14230" y="3800"/>
                  </a:cubicBezTo>
                  <a:cubicBezTo>
                    <a:pt x="17589" y="1600"/>
                    <a:pt x="19564" y="80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3175000" y="6191250"/>
              <a:ext cx="184150" cy="22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5400"/>
                  </a:moveTo>
                  <a:cubicBezTo>
                    <a:pt x="497" y="4400"/>
                    <a:pt x="993" y="3400"/>
                    <a:pt x="1986" y="2900"/>
                  </a:cubicBezTo>
                  <a:cubicBezTo>
                    <a:pt x="2979" y="2400"/>
                    <a:pt x="4469" y="2400"/>
                    <a:pt x="6579" y="3700"/>
                  </a:cubicBezTo>
                  <a:cubicBezTo>
                    <a:pt x="8690" y="5000"/>
                    <a:pt x="11421" y="7600"/>
                    <a:pt x="12910" y="10600"/>
                  </a:cubicBezTo>
                  <a:cubicBezTo>
                    <a:pt x="14400" y="13600"/>
                    <a:pt x="14648" y="17000"/>
                    <a:pt x="14276" y="19000"/>
                  </a:cubicBezTo>
                  <a:cubicBezTo>
                    <a:pt x="13903" y="21000"/>
                    <a:pt x="12910" y="21600"/>
                    <a:pt x="12166" y="21400"/>
                  </a:cubicBezTo>
                  <a:cubicBezTo>
                    <a:pt x="11421" y="21200"/>
                    <a:pt x="10924" y="20200"/>
                    <a:pt x="11172" y="17400"/>
                  </a:cubicBezTo>
                  <a:cubicBezTo>
                    <a:pt x="11421" y="14600"/>
                    <a:pt x="12414" y="10000"/>
                    <a:pt x="14276" y="6800"/>
                  </a:cubicBezTo>
                  <a:cubicBezTo>
                    <a:pt x="16138" y="3600"/>
                    <a:pt x="1886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3368410" y="6200602"/>
              <a:ext cx="149490" cy="17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048" fill="norm" stroke="1" extrusionOk="0">
                  <a:moveTo>
                    <a:pt x="4087" y="10076"/>
                  </a:moveTo>
                  <a:cubicBezTo>
                    <a:pt x="6187" y="8089"/>
                    <a:pt x="8287" y="6103"/>
                    <a:pt x="10087" y="4241"/>
                  </a:cubicBezTo>
                  <a:cubicBezTo>
                    <a:pt x="11887" y="2379"/>
                    <a:pt x="13387" y="641"/>
                    <a:pt x="13237" y="145"/>
                  </a:cubicBezTo>
                  <a:cubicBezTo>
                    <a:pt x="13087" y="-352"/>
                    <a:pt x="11287" y="393"/>
                    <a:pt x="8737" y="3000"/>
                  </a:cubicBezTo>
                  <a:cubicBezTo>
                    <a:pt x="6187" y="5607"/>
                    <a:pt x="2887" y="10076"/>
                    <a:pt x="1237" y="12931"/>
                  </a:cubicBezTo>
                  <a:cubicBezTo>
                    <a:pt x="-413" y="15786"/>
                    <a:pt x="-413" y="17027"/>
                    <a:pt x="1237" y="18269"/>
                  </a:cubicBezTo>
                  <a:cubicBezTo>
                    <a:pt x="2887" y="19510"/>
                    <a:pt x="6187" y="20751"/>
                    <a:pt x="9787" y="21000"/>
                  </a:cubicBezTo>
                  <a:cubicBezTo>
                    <a:pt x="13387" y="21248"/>
                    <a:pt x="17287" y="20503"/>
                    <a:pt x="21187" y="19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3534055" y="6230292"/>
              <a:ext cx="256896" cy="29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94" fill="norm" stroke="1" extrusionOk="0">
                  <a:moveTo>
                    <a:pt x="6085" y="3194"/>
                  </a:moveTo>
                  <a:cubicBezTo>
                    <a:pt x="5908" y="2417"/>
                    <a:pt x="5731" y="1640"/>
                    <a:pt x="5288" y="1019"/>
                  </a:cubicBezTo>
                  <a:cubicBezTo>
                    <a:pt x="4845" y="397"/>
                    <a:pt x="4137" y="-69"/>
                    <a:pt x="3429" y="9"/>
                  </a:cubicBezTo>
                  <a:cubicBezTo>
                    <a:pt x="2721" y="86"/>
                    <a:pt x="2013" y="708"/>
                    <a:pt x="1393" y="1796"/>
                  </a:cubicBezTo>
                  <a:cubicBezTo>
                    <a:pt x="773" y="2884"/>
                    <a:pt x="242" y="4437"/>
                    <a:pt x="65" y="5603"/>
                  </a:cubicBezTo>
                  <a:cubicBezTo>
                    <a:pt x="-112" y="6768"/>
                    <a:pt x="65" y="7545"/>
                    <a:pt x="685" y="7934"/>
                  </a:cubicBezTo>
                  <a:cubicBezTo>
                    <a:pt x="1304" y="8322"/>
                    <a:pt x="2367" y="8322"/>
                    <a:pt x="3252" y="8089"/>
                  </a:cubicBezTo>
                  <a:cubicBezTo>
                    <a:pt x="4137" y="7856"/>
                    <a:pt x="4845" y="7390"/>
                    <a:pt x="5554" y="6691"/>
                  </a:cubicBezTo>
                  <a:cubicBezTo>
                    <a:pt x="6262" y="5991"/>
                    <a:pt x="6970" y="5059"/>
                    <a:pt x="6881" y="5292"/>
                  </a:cubicBezTo>
                  <a:cubicBezTo>
                    <a:pt x="6793" y="5525"/>
                    <a:pt x="5908" y="6924"/>
                    <a:pt x="5022" y="9410"/>
                  </a:cubicBezTo>
                  <a:cubicBezTo>
                    <a:pt x="4137" y="11896"/>
                    <a:pt x="3252" y="15471"/>
                    <a:pt x="2809" y="17802"/>
                  </a:cubicBezTo>
                  <a:cubicBezTo>
                    <a:pt x="2367" y="20132"/>
                    <a:pt x="2367" y="21220"/>
                    <a:pt x="2455" y="21376"/>
                  </a:cubicBezTo>
                  <a:cubicBezTo>
                    <a:pt x="2544" y="21531"/>
                    <a:pt x="2721" y="20754"/>
                    <a:pt x="4049" y="17802"/>
                  </a:cubicBezTo>
                  <a:cubicBezTo>
                    <a:pt x="5377" y="14849"/>
                    <a:pt x="7855" y="9721"/>
                    <a:pt x="9272" y="6691"/>
                  </a:cubicBezTo>
                  <a:cubicBezTo>
                    <a:pt x="10688" y="3660"/>
                    <a:pt x="11042" y="2728"/>
                    <a:pt x="11131" y="2728"/>
                  </a:cubicBezTo>
                  <a:cubicBezTo>
                    <a:pt x="11219" y="2728"/>
                    <a:pt x="11042" y="3660"/>
                    <a:pt x="10865" y="4904"/>
                  </a:cubicBezTo>
                  <a:cubicBezTo>
                    <a:pt x="10688" y="6147"/>
                    <a:pt x="10511" y="7701"/>
                    <a:pt x="10777" y="8711"/>
                  </a:cubicBezTo>
                  <a:cubicBezTo>
                    <a:pt x="11042" y="9721"/>
                    <a:pt x="11750" y="10187"/>
                    <a:pt x="12458" y="10187"/>
                  </a:cubicBezTo>
                  <a:cubicBezTo>
                    <a:pt x="13167" y="10187"/>
                    <a:pt x="13875" y="9721"/>
                    <a:pt x="14406" y="9099"/>
                  </a:cubicBezTo>
                  <a:cubicBezTo>
                    <a:pt x="14937" y="8478"/>
                    <a:pt x="15291" y="7701"/>
                    <a:pt x="15734" y="6691"/>
                  </a:cubicBezTo>
                  <a:cubicBezTo>
                    <a:pt x="16177" y="5681"/>
                    <a:pt x="16708" y="4437"/>
                    <a:pt x="17239" y="4360"/>
                  </a:cubicBezTo>
                  <a:cubicBezTo>
                    <a:pt x="17770" y="4282"/>
                    <a:pt x="18301" y="5370"/>
                    <a:pt x="19009" y="5991"/>
                  </a:cubicBezTo>
                  <a:cubicBezTo>
                    <a:pt x="19718" y="6613"/>
                    <a:pt x="20603" y="6768"/>
                    <a:pt x="21488" y="6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3816350" y="6273800"/>
              <a:ext cx="19050" cy="6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21600" y="0"/>
                  </a:moveTo>
                  <a:cubicBezTo>
                    <a:pt x="21600" y="4320"/>
                    <a:pt x="21600" y="8640"/>
                    <a:pt x="19200" y="12960"/>
                  </a:cubicBezTo>
                  <a:cubicBezTo>
                    <a:pt x="16800" y="17280"/>
                    <a:pt x="12000" y="21600"/>
                    <a:pt x="8400" y="21240"/>
                  </a:cubicBezTo>
                  <a:cubicBezTo>
                    <a:pt x="4800" y="20880"/>
                    <a:pt x="2400" y="15840"/>
                    <a:pt x="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3810000" y="6189205"/>
              <a:ext cx="241300" cy="12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2" fill="norm" stroke="1" extrusionOk="0">
                  <a:moveTo>
                    <a:pt x="0" y="1404"/>
                  </a:moveTo>
                  <a:cubicBezTo>
                    <a:pt x="947" y="696"/>
                    <a:pt x="1895" y="-12"/>
                    <a:pt x="2653" y="519"/>
                  </a:cubicBezTo>
                  <a:cubicBezTo>
                    <a:pt x="3411" y="1050"/>
                    <a:pt x="3979" y="2821"/>
                    <a:pt x="4453" y="5831"/>
                  </a:cubicBezTo>
                  <a:cubicBezTo>
                    <a:pt x="4926" y="8841"/>
                    <a:pt x="5305" y="13090"/>
                    <a:pt x="5400" y="16100"/>
                  </a:cubicBezTo>
                  <a:cubicBezTo>
                    <a:pt x="5495" y="19109"/>
                    <a:pt x="5305" y="20880"/>
                    <a:pt x="4926" y="21057"/>
                  </a:cubicBezTo>
                  <a:cubicBezTo>
                    <a:pt x="4547" y="21234"/>
                    <a:pt x="3979" y="19818"/>
                    <a:pt x="3695" y="18224"/>
                  </a:cubicBezTo>
                  <a:cubicBezTo>
                    <a:pt x="3411" y="16631"/>
                    <a:pt x="3411" y="14860"/>
                    <a:pt x="4168" y="12736"/>
                  </a:cubicBezTo>
                  <a:cubicBezTo>
                    <a:pt x="4926" y="10611"/>
                    <a:pt x="6442" y="8132"/>
                    <a:pt x="8242" y="7424"/>
                  </a:cubicBezTo>
                  <a:cubicBezTo>
                    <a:pt x="10042" y="6716"/>
                    <a:pt x="12126" y="7778"/>
                    <a:pt x="13547" y="7601"/>
                  </a:cubicBezTo>
                  <a:cubicBezTo>
                    <a:pt x="14968" y="7424"/>
                    <a:pt x="15726" y="6008"/>
                    <a:pt x="16011" y="4414"/>
                  </a:cubicBezTo>
                  <a:cubicBezTo>
                    <a:pt x="16295" y="2821"/>
                    <a:pt x="16105" y="1050"/>
                    <a:pt x="15537" y="342"/>
                  </a:cubicBezTo>
                  <a:cubicBezTo>
                    <a:pt x="14968" y="-366"/>
                    <a:pt x="14021" y="-12"/>
                    <a:pt x="13074" y="1759"/>
                  </a:cubicBezTo>
                  <a:cubicBezTo>
                    <a:pt x="12126" y="3529"/>
                    <a:pt x="11179" y="6716"/>
                    <a:pt x="10705" y="9372"/>
                  </a:cubicBezTo>
                  <a:cubicBezTo>
                    <a:pt x="10232" y="12027"/>
                    <a:pt x="10232" y="14152"/>
                    <a:pt x="10705" y="15568"/>
                  </a:cubicBezTo>
                  <a:cubicBezTo>
                    <a:pt x="11179" y="16985"/>
                    <a:pt x="12126" y="17693"/>
                    <a:pt x="14021" y="18047"/>
                  </a:cubicBezTo>
                  <a:cubicBezTo>
                    <a:pt x="15916" y="18401"/>
                    <a:pt x="18758" y="18401"/>
                    <a:pt x="21600" y="18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4458112" y="6102350"/>
              <a:ext cx="74793" cy="29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5" h="21402" fill="norm" stroke="1" extrusionOk="0">
                  <a:moveTo>
                    <a:pt x="8416" y="0"/>
                  </a:moveTo>
                  <a:cubicBezTo>
                    <a:pt x="5005" y="4629"/>
                    <a:pt x="1595" y="9257"/>
                    <a:pt x="458" y="12420"/>
                  </a:cubicBezTo>
                  <a:cubicBezTo>
                    <a:pt x="-679" y="15583"/>
                    <a:pt x="458" y="17280"/>
                    <a:pt x="2163" y="18514"/>
                  </a:cubicBezTo>
                  <a:cubicBezTo>
                    <a:pt x="3868" y="19749"/>
                    <a:pt x="6142" y="20520"/>
                    <a:pt x="9553" y="20983"/>
                  </a:cubicBezTo>
                  <a:cubicBezTo>
                    <a:pt x="12963" y="21446"/>
                    <a:pt x="17510" y="21600"/>
                    <a:pt x="19216" y="21060"/>
                  </a:cubicBezTo>
                  <a:cubicBezTo>
                    <a:pt x="20921" y="20520"/>
                    <a:pt x="19784" y="19286"/>
                    <a:pt x="18647" y="18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4417483" y="6239933"/>
              <a:ext cx="484717" cy="9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fill="norm" stroke="1" extrusionOk="0">
                  <a:moveTo>
                    <a:pt x="943" y="10800"/>
                  </a:moveTo>
                  <a:cubicBezTo>
                    <a:pt x="472" y="9327"/>
                    <a:pt x="0" y="7854"/>
                    <a:pt x="0" y="6873"/>
                  </a:cubicBezTo>
                  <a:cubicBezTo>
                    <a:pt x="0" y="5891"/>
                    <a:pt x="472" y="5400"/>
                    <a:pt x="1462" y="5645"/>
                  </a:cubicBezTo>
                  <a:cubicBezTo>
                    <a:pt x="2452" y="5891"/>
                    <a:pt x="3962" y="6873"/>
                    <a:pt x="4999" y="7854"/>
                  </a:cubicBezTo>
                  <a:cubicBezTo>
                    <a:pt x="6037" y="8836"/>
                    <a:pt x="6603" y="9818"/>
                    <a:pt x="7027" y="11291"/>
                  </a:cubicBezTo>
                  <a:cubicBezTo>
                    <a:pt x="7452" y="12764"/>
                    <a:pt x="7734" y="14727"/>
                    <a:pt x="7734" y="16691"/>
                  </a:cubicBezTo>
                  <a:cubicBezTo>
                    <a:pt x="7734" y="18654"/>
                    <a:pt x="7452" y="20618"/>
                    <a:pt x="7121" y="20864"/>
                  </a:cubicBezTo>
                  <a:cubicBezTo>
                    <a:pt x="6791" y="21109"/>
                    <a:pt x="6414" y="19636"/>
                    <a:pt x="6272" y="17673"/>
                  </a:cubicBezTo>
                  <a:cubicBezTo>
                    <a:pt x="6131" y="15709"/>
                    <a:pt x="6225" y="13254"/>
                    <a:pt x="6838" y="10309"/>
                  </a:cubicBezTo>
                  <a:cubicBezTo>
                    <a:pt x="7452" y="7364"/>
                    <a:pt x="8583" y="3927"/>
                    <a:pt x="9385" y="1964"/>
                  </a:cubicBezTo>
                  <a:cubicBezTo>
                    <a:pt x="10187" y="0"/>
                    <a:pt x="10659" y="-491"/>
                    <a:pt x="10941" y="491"/>
                  </a:cubicBezTo>
                  <a:cubicBezTo>
                    <a:pt x="11224" y="1473"/>
                    <a:pt x="11319" y="3927"/>
                    <a:pt x="11366" y="6382"/>
                  </a:cubicBezTo>
                  <a:cubicBezTo>
                    <a:pt x="11413" y="8836"/>
                    <a:pt x="11413" y="11291"/>
                    <a:pt x="11413" y="13745"/>
                  </a:cubicBezTo>
                  <a:cubicBezTo>
                    <a:pt x="11413" y="16200"/>
                    <a:pt x="11413" y="18654"/>
                    <a:pt x="11649" y="19391"/>
                  </a:cubicBezTo>
                  <a:cubicBezTo>
                    <a:pt x="11885" y="20127"/>
                    <a:pt x="12356" y="19145"/>
                    <a:pt x="12734" y="16691"/>
                  </a:cubicBezTo>
                  <a:cubicBezTo>
                    <a:pt x="13111" y="14236"/>
                    <a:pt x="13394" y="10309"/>
                    <a:pt x="13535" y="9573"/>
                  </a:cubicBezTo>
                  <a:cubicBezTo>
                    <a:pt x="13677" y="8836"/>
                    <a:pt x="13677" y="11291"/>
                    <a:pt x="13818" y="13500"/>
                  </a:cubicBezTo>
                  <a:cubicBezTo>
                    <a:pt x="13960" y="15709"/>
                    <a:pt x="14243" y="17673"/>
                    <a:pt x="14667" y="18900"/>
                  </a:cubicBezTo>
                  <a:cubicBezTo>
                    <a:pt x="15092" y="20127"/>
                    <a:pt x="15658" y="20618"/>
                    <a:pt x="16412" y="18900"/>
                  </a:cubicBezTo>
                  <a:cubicBezTo>
                    <a:pt x="17167" y="17182"/>
                    <a:pt x="18110" y="13254"/>
                    <a:pt x="18629" y="10064"/>
                  </a:cubicBezTo>
                  <a:cubicBezTo>
                    <a:pt x="19148" y="6873"/>
                    <a:pt x="19242" y="4418"/>
                    <a:pt x="19053" y="2945"/>
                  </a:cubicBezTo>
                  <a:cubicBezTo>
                    <a:pt x="18865" y="1473"/>
                    <a:pt x="18393" y="982"/>
                    <a:pt x="17969" y="1718"/>
                  </a:cubicBezTo>
                  <a:cubicBezTo>
                    <a:pt x="17544" y="2454"/>
                    <a:pt x="17167" y="4418"/>
                    <a:pt x="16884" y="6627"/>
                  </a:cubicBezTo>
                  <a:cubicBezTo>
                    <a:pt x="16601" y="8836"/>
                    <a:pt x="16412" y="11291"/>
                    <a:pt x="16365" y="13745"/>
                  </a:cubicBezTo>
                  <a:cubicBezTo>
                    <a:pt x="16318" y="16200"/>
                    <a:pt x="16412" y="18654"/>
                    <a:pt x="17308" y="19882"/>
                  </a:cubicBezTo>
                  <a:cubicBezTo>
                    <a:pt x="18204" y="21109"/>
                    <a:pt x="19902" y="21109"/>
                    <a:pt x="21600" y="21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5138750" y="6286500"/>
              <a:ext cx="315900" cy="15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80" fill="norm" stroke="1" extrusionOk="0">
                  <a:moveTo>
                    <a:pt x="3779" y="2663"/>
                  </a:moveTo>
                  <a:cubicBezTo>
                    <a:pt x="3923" y="7101"/>
                    <a:pt x="4067" y="11540"/>
                    <a:pt x="3995" y="14499"/>
                  </a:cubicBezTo>
                  <a:cubicBezTo>
                    <a:pt x="3923" y="17458"/>
                    <a:pt x="3635" y="18937"/>
                    <a:pt x="3131" y="19973"/>
                  </a:cubicBezTo>
                  <a:cubicBezTo>
                    <a:pt x="2627" y="21008"/>
                    <a:pt x="1907" y="21600"/>
                    <a:pt x="1331" y="21304"/>
                  </a:cubicBezTo>
                  <a:cubicBezTo>
                    <a:pt x="755" y="21008"/>
                    <a:pt x="323" y="19825"/>
                    <a:pt x="107" y="17605"/>
                  </a:cubicBezTo>
                  <a:cubicBezTo>
                    <a:pt x="-109" y="15386"/>
                    <a:pt x="-109" y="12132"/>
                    <a:pt x="1187" y="9173"/>
                  </a:cubicBezTo>
                  <a:cubicBezTo>
                    <a:pt x="2483" y="6214"/>
                    <a:pt x="5075" y="3551"/>
                    <a:pt x="8675" y="2071"/>
                  </a:cubicBezTo>
                  <a:cubicBezTo>
                    <a:pt x="12275" y="592"/>
                    <a:pt x="16883" y="296"/>
                    <a:pt x="214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76" name="Drawing"/>
          <p:cNvGrpSpPr/>
          <p:nvPr/>
        </p:nvGrpSpPr>
        <p:grpSpPr>
          <a:xfrm>
            <a:off x="5124450" y="2228577"/>
            <a:ext cx="6877051" cy="1678790"/>
            <a:chOff x="0" y="0"/>
            <a:chExt cx="6877049" cy="1678789"/>
          </a:xfrm>
        </p:grpSpPr>
        <p:sp>
          <p:nvSpPr>
            <p:cNvPr id="3347" name="Line"/>
            <p:cNvSpPr/>
            <p:nvPr/>
          </p:nvSpPr>
          <p:spPr>
            <a:xfrm>
              <a:off x="31750" y="-1"/>
              <a:ext cx="18687" cy="44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22" fill="norm" stroke="1" extrusionOk="0">
                  <a:moveTo>
                    <a:pt x="7200" y="930"/>
                  </a:moveTo>
                  <a:cubicBezTo>
                    <a:pt x="7200" y="420"/>
                    <a:pt x="7200" y="-89"/>
                    <a:pt x="8400" y="13"/>
                  </a:cubicBezTo>
                  <a:cubicBezTo>
                    <a:pt x="9600" y="115"/>
                    <a:pt x="12000" y="828"/>
                    <a:pt x="13200" y="3069"/>
                  </a:cubicBezTo>
                  <a:cubicBezTo>
                    <a:pt x="14400" y="5311"/>
                    <a:pt x="14400" y="9081"/>
                    <a:pt x="15600" y="12239"/>
                  </a:cubicBezTo>
                  <a:cubicBezTo>
                    <a:pt x="16800" y="15398"/>
                    <a:pt x="19200" y="17945"/>
                    <a:pt x="20400" y="19473"/>
                  </a:cubicBezTo>
                  <a:cubicBezTo>
                    <a:pt x="21600" y="21002"/>
                    <a:pt x="21600" y="21511"/>
                    <a:pt x="19200" y="21409"/>
                  </a:cubicBezTo>
                  <a:cubicBezTo>
                    <a:pt x="16800" y="21307"/>
                    <a:pt x="12000" y="20594"/>
                    <a:pt x="8400" y="20136"/>
                  </a:cubicBezTo>
                  <a:cubicBezTo>
                    <a:pt x="4800" y="19677"/>
                    <a:pt x="2400" y="19473"/>
                    <a:pt x="0" y="19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0" y="31847"/>
              <a:ext cx="241300" cy="40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3993"/>
                  </a:moveTo>
                  <a:cubicBezTo>
                    <a:pt x="379" y="13424"/>
                    <a:pt x="758" y="12856"/>
                    <a:pt x="1800" y="12288"/>
                  </a:cubicBezTo>
                  <a:cubicBezTo>
                    <a:pt x="2842" y="11719"/>
                    <a:pt x="4547" y="11151"/>
                    <a:pt x="7011" y="9502"/>
                  </a:cubicBezTo>
                  <a:cubicBezTo>
                    <a:pt x="9474" y="7854"/>
                    <a:pt x="12695" y="5125"/>
                    <a:pt x="14684" y="3193"/>
                  </a:cubicBezTo>
                  <a:cubicBezTo>
                    <a:pt x="16674" y="1260"/>
                    <a:pt x="17432" y="123"/>
                    <a:pt x="17716" y="10"/>
                  </a:cubicBezTo>
                  <a:cubicBezTo>
                    <a:pt x="18000" y="-104"/>
                    <a:pt x="17811" y="805"/>
                    <a:pt x="17811" y="3307"/>
                  </a:cubicBezTo>
                  <a:cubicBezTo>
                    <a:pt x="17811" y="5808"/>
                    <a:pt x="18000" y="9900"/>
                    <a:pt x="18663" y="13197"/>
                  </a:cubicBezTo>
                  <a:cubicBezTo>
                    <a:pt x="19326" y="16494"/>
                    <a:pt x="20463" y="18995"/>
                    <a:pt x="216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291555" y="343172"/>
              <a:ext cx="72120" cy="11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046" fill="norm" stroke="1" extrusionOk="0">
                  <a:moveTo>
                    <a:pt x="5554" y="0"/>
                  </a:moveTo>
                  <a:cubicBezTo>
                    <a:pt x="3154" y="1490"/>
                    <a:pt x="754" y="2979"/>
                    <a:pt x="154" y="6331"/>
                  </a:cubicBezTo>
                  <a:cubicBezTo>
                    <a:pt x="-446" y="9683"/>
                    <a:pt x="754" y="14897"/>
                    <a:pt x="2854" y="17876"/>
                  </a:cubicBezTo>
                  <a:cubicBezTo>
                    <a:pt x="4954" y="20855"/>
                    <a:pt x="7954" y="21600"/>
                    <a:pt x="11554" y="20669"/>
                  </a:cubicBezTo>
                  <a:cubicBezTo>
                    <a:pt x="15154" y="19738"/>
                    <a:pt x="19354" y="17131"/>
                    <a:pt x="20254" y="13966"/>
                  </a:cubicBezTo>
                  <a:cubicBezTo>
                    <a:pt x="21154" y="10800"/>
                    <a:pt x="18754" y="7076"/>
                    <a:pt x="14854" y="4655"/>
                  </a:cubicBezTo>
                  <a:cubicBezTo>
                    <a:pt x="10954" y="2234"/>
                    <a:pt x="5554" y="1117"/>
                    <a:pt x="1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412749" y="133622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457199" y="406672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781049" y="115744"/>
              <a:ext cx="292101" cy="43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21439"/>
                  </a:moveTo>
                  <a:cubicBezTo>
                    <a:pt x="939" y="18324"/>
                    <a:pt x="1878" y="15208"/>
                    <a:pt x="2739" y="12197"/>
                  </a:cubicBezTo>
                  <a:cubicBezTo>
                    <a:pt x="3600" y="9185"/>
                    <a:pt x="4383" y="6277"/>
                    <a:pt x="4774" y="4408"/>
                  </a:cubicBezTo>
                  <a:cubicBezTo>
                    <a:pt x="5165" y="2539"/>
                    <a:pt x="5165" y="1708"/>
                    <a:pt x="5165" y="1033"/>
                  </a:cubicBezTo>
                  <a:cubicBezTo>
                    <a:pt x="5165" y="358"/>
                    <a:pt x="5165" y="-161"/>
                    <a:pt x="5009" y="47"/>
                  </a:cubicBezTo>
                  <a:cubicBezTo>
                    <a:pt x="4852" y="254"/>
                    <a:pt x="4539" y="1189"/>
                    <a:pt x="4304" y="3526"/>
                  </a:cubicBezTo>
                  <a:cubicBezTo>
                    <a:pt x="4070" y="5862"/>
                    <a:pt x="3913" y="9601"/>
                    <a:pt x="4070" y="12197"/>
                  </a:cubicBezTo>
                  <a:cubicBezTo>
                    <a:pt x="4226" y="14793"/>
                    <a:pt x="4696" y="16247"/>
                    <a:pt x="5165" y="17233"/>
                  </a:cubicBezTo>
                  <a:cubicBezTo>
                    <a:pt x="5635" y="18220"/>
                    <a:pt x="6104" y="18739"/>
                    <a:pt x="6730" y="18947"/>
                  </a:cubicBezTo>
                  <a:cubicBezTo>
                    <a:pt x="7357" y="19154"/>
                    <a:pt x="8139" y="19051"/>
                    <a:pt x="9861" y="17752"/>
                  </a:cubicBezTo>
                  <a:cubicBezTo>
                    <a:pt x="11583" y="16454"/>
                    <a:pt x="14243" y="13962"/>
                    <a:pt x="15887" y="11626"/>
                  </a:cubicBezTo>
                  <a:cubicBezTo>
                    <a:pt x="17530" y="9289"/>
                    <a:pt x="18157" y="7108"/>
                    <a:pt x="18391" y="5343"/>
                  </a:cubicBezTo>
                  <a:cubicBezTo>
                    <a:pt x="18626" y="3577"/>
                    <a:pt x="18470" y="2227"/>
                    <a:pt x="18078" y="1397"/>
                  </a:cubicBezTo>
                  <a:cubicBezTo>
                    <a:pt x="17687" y="566"/>
                    <a:pt x="17061" y="254"/>
                    <a:pt x="16670" y="462"/>
                  </a:cubicBezTo>
                  <a:cubicBezTo>
                    <a:pt x="16278" y="670"/>
                    <a:pt x="16122" y="1397"/>
                    <a:pt x="16435" y="3629"/>
                  </a:cubicBezTo>
                  <a:cubicBezTo>
                    <a:pt x="16748" y="5862"/>
                    <a:pt x="17530" y="9601"/>
                    <a:pt x="18470" y="11937"/>
                  </a:cubicBezTo>
                  <a:cubicBezTo>
                    <a:pt x="19409" y="14274"/>
                    <a:pt x="20504" y="15208"/>
                    <a:pt x="21600" y="16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1117600" y="362222"/>
              <a:ext cx="1905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555"/>
                    <a:pt x="4800" y="5110"/>
                    <a:pt x="7680" y="7665"/>
                  </a:cubicBezTo>
                  <a:cubicBezTo>
                    <a:pt x="10560" y="10219"/>
                    <a:pt x="13920" y="12774"/>
                    <a:pt x="16320" y="15097"/>
                  </a:cubicBezTo>
                  <a:cubicBezTo>
                    <a:pt x="18720" y="17419"/>
                    <a:pt x="20160" y="195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168400" y="330472"/>
              <a:ext cx="139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840"/>
                    <a:pt x="12436" y="7680"/>
                    <a:pt x="8836" y="11280"/>
                  </a:cubicBezTo>
                  <a:cubicBezTo>
                    <a:pt x="5236" y="14880"/>
                    <a:pt x="2618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774699" y="781322"/>
              <a:ext cx="393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32" y="15429"/>
                    <a:pt x="7665" y="9257"/>
                    <a:pt x="11265" y="5657"/>
                  </a:cubicBezTo>
                  <a:cubicBezTo>
                    <a:pt x="14865" y="2057"/>
                    <a:pt x="1823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857250" y="870222"/>
              <a:ext cx="355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4" y="16457"/>
                    <a:pt x="6429" y="11314"/>
                    <a:pt x="10029" y="7714"/>
                  </a:cubicBezTo>
                  <a:cubicBezTo>
                    <a:pt x="13629" y="4114"/>
                    <a:pt x="1761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771789" y="959122"/>
              <a:ext cx="98162" cy="41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36" fill="norm" stroke="1" extrusionOk="0">
                  <a:moveTo>
                    <a:pt x="7526" y="0"/>
                  </a:moveTo>
                  <a:cubicBezTo>
                    <a:pt x="5228" y="3838"/>
                    <a:pt x="2930" y="7675"/>
                    <a:pt x="1551" y="10964"/>
                  </a:cubicBezTo>
                  <a:cubicBezTo>
                    <a:pt x="173" y="14254"/>
                    <a:pt x="-287" y="16995"/>
                    <a:pt x="173" y="18640"/>
                  </a:cubicBezTo>
                  <a:cubicBezTo>
                    <a:pt x="632" y="20284"/>
                    <a:pt x="2011" y="20832"/>
                    <a:pt x="3849" y="21161"/>
                  </a:cubicBezTo>
                  <a:cubicBezTo>
                    <a:pt x="5687" y="21490"/>
                    <a:pt x="7985" y="21600"/>
                    <a:pt x="10973" y="21052"/>
                  </a:cubicBezTo>
                  <a:cubicBezTo>
                    <a:pt x="13960" y="20504"/>
                    <a:pt x="17636" y="19297"/>
                    <a:pt x="21313" y="18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723899" y="1145009"/>
              <a:ext cx="520701" cy="19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5270"/>
                  </a:moveTo>
                  <a:cubicBezTo>
                    <a:pt x="1054" y="4815"/>
                    <a:pt x="2107" y="4360"/>
                    <a:pt x="3205" y="5611"/>
                  </a:cubicBezTo>
                  <a:cubicBezTo>
                    <a:pt x="4302" y="6861"/>
                    <a:pt x="5444" y="9817"/>
                    <a:pt x="6059" y="12432"/>
                  </a:cubicBezTo>
                  <a:cubicBezTo>
                    <a:pt x="6673" y="15047"/>
                    <a:pt x="6761" y="17320"/>
                    <a:pt x="6673" y="18912"/>
                  </a:cubicBezTo>
                  <a:cubicBezTo>
                    <a:pt x="6585" y="20504"/>
                    <a:pt x="6322" y="21413"/>
                    <a:pt x="6102" y="21299"/>
                  </a:cubicBezTo>
                  <a:cubicBezTo>
                    <a:pt x="5883" y="21186"/>
                    <a:pt x="5707" y="20049"/>
                    <a:pt x="5751" y="17320"/>
                  </a:cubicBezTo>
                  <a:cubicBezTo>
                    <a:pt x="5795" y="14592"/>
                    <a:pt x="6059" y="10272"/>
                    <a:pt x="6322" y="7544"/>
                  </a:cubicBezTo>
                  <a:cubicBezTo>
                    <a:pt x="6585" y="4815"/>
                    <a:pt x="6849" y="3678"/>
                    <a:pt x="7156" y="2769"/>
                  </a:cubicBezTo>
                  <a:cubicBezTo>
                    <a:pt x="7463" y="1859"/>
                    <a:pt x="7815" y="1177"/>
                    <a:pt x="8078" y="1405"/>
                  </a:cubicBezTo>
                  <a:cubicBezTo>
                    <a:pt x="8341" y="1632"/>
                    <a:pt x="8517" y="2769"/>
                    <a:pt x="8605" y="4815"/>
                  </a:cubicBezTo>
                  <a:cubicBezTo>
                    <a:pt x="8693" y="6861"/>
                    <a:pt x="8693" y="9817"/>
                    <a:pt x="8693" y="12091"/>
                  </a:cubicBezTo>
                  <a:cubicBezTo>
                    <a:pt x="8693" y="14365"/>
                    <a:pt x="8693" y="15956"/>
                    <a:pt x="8824" y="16297"/>
                  </a:cubicBezTo>
                  <a:cubicBezTo>
                    <a:pt x="8956" y="16638"/>
                    <a:pt x="9220" y="15729"/>
                    <a:pt x="9527" y="14137"/>
                  </a:cubicBezTo>
                  <a:cubicBezTo>
                    <a:pt x="9834" y="12546"/>
                    <a:pt x="10185" y="10272"/>
                    <a:pt x="10449" y="8567"/>
                  </a:cubicBezTo>
                  <a:cubicBezTo>
                    <a:pt x="10712" y="6861"/>
                    <a:pt x="10888" y="5725"/>
                    <a:pt x="11020" y="5725"/>
                  </a:cubicBezTo>
                  <a:cubicBezTo>
                    <a:pt x="11151" y="5725"/>
                    <a:pt x="11239" y="6861"/>
                    <a:pt x="11327" y="8112"/>
                  </a:cubicBezTo>
                  <a:cubicBezTo>
                    <a:pt x="11415" y="9362"/>
                    <a:pt x="11502" y="10727"/>
                    <a:pt x="11634" y="11977"/>
                  </a:cubicBezTo>
                  <a:cubicBezTo>
                    <a:pt x="11766" y="13228"/>
                    <a:pt x="11941" y="14365"/>
                    <a:pt x="12249" y="15047"/>
                  </a:cubicBezTo>
                  <a:cubicBezTo>
                    <a:pt x="12556" y="15729"/>
                    <a:pt x="12995" y="15956"/>
                    <a:pt x="13346" y="15615"/>
                  </a:cubicBezTo>
                  <a:cubicBezTo>
                    <a:pt x="13698" y="15274"/>
                    <a:pt x="13961" y="14365"/>
                    <a:pt x="14444" y="12205"/>
                  </a:cubicBezTo>
                  <a:cubicBezTo>
                    <a:pt x="14927" y="10045"/>
                    <a:pt x="15629" y="6634"/>
                    <a:pt x="16024" y="4360"/>
                  </a:cubicBezTo>
                  <a:cubicBezTo>
                    <a:pt x="16420" y="2087"/>
                    <a:pt x="16507" y="950"/>
                    <a:pt x="16288" y="381"/>
                  </a:cubicBezTo>
                  <a:cubicBezTo>
                    <a:pt x="16068" y="-187"/>
                    <a:pt x="15541" y="-187"/>
                    <a:pt x="15059" y="836"/>
                  </a:cubicBezTo>
                  <a:cubicBezTo>
                    <a:pt x="14576" y="1859"/>
                    <a:pt x="14137" y="3906"/>
                    <a:pt x="13917" y="5838"/>
                  </a:cubicBezTo>
                  <a:cubicBezTo>
                    <a:pt x="13698" y="7771"/>
                    <a:pt x="13698" y="9590"/>
                    <a:pt x="14093" y="11181"/>
                  </a:cubicBezTo>
                  <a:cubicBezTo>
                    <a:pt x="14488" y="12773"/>
                    <a:pt x="15278" y="14137"/>
                    <a:pt x="16595" y="14706"/>
                  </a:cubicBezTo>
                  <a:cubicBezTo>
                    <a:pt x="17912" y="15274"/>
                    <a:pt x="19756" y="15047"/>
                    <a:pt x="21600" y="14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749299" y="1520293"/>
              <a:ext cx="488951" cy="15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2240"/>
                  </a:moveTo>
                  <a:cubicBezTo>
                    <a:pt x="281" y="5366"/>
                    <a:pt x="561" y="8493"/>
                    <a:pt x="795" y="11193"/>
                  </a:cubicBezTo>
                  <a:cubicBezTo>
                    <a:pt x="1029" y="13893"/>
                    <a:pt x="1216" y="16166"/>
                    <a:pt x="1309" y="18014"/>
                  </a:cubicBezTo>
                  <a:cubicBezTo>
                    <a:pt x="1403" y="19861"/>
                    <a:pt x="1403" y="21282"/>
                    <a:pt x="1403" y="21282"/>
                  </a:cubicBezTo>
                  <a:cubicBezTo>
                    <a:pt x="1403" y="21282"/>
                    <a:pt x="1403" y="19861"/>
                    <a:pt x="1403" y="18298"/>
                  </a:cubicBezTo>
                  <a:cubicBezTo>
                    <a:pt x="1403" y="16735"/>
                    <a:pt x="1403" y="15029"/>
                    <a:pt x="1449" y="13466"/>
                  </a:cubicBezTo>
                  <a:cubicBezTo>
                    <a:pt x="1496" y="11903"/>
                    <a:pt x="1590" y="10482"/>
                    <a:pt x="1823" y="10198"/>
                  </a:cubicBezTo>
                  <a:cubicBezTo>
                    <a:pt x="2057" y="9914"/>
                    <a:pt x="2431" y="10766"/>
                    <a:pt x="2665" y="12329"/>
                  </a:cubicBezTo>
                  <a:cubicBezTo>
                    <a:pt x="2899" y="13893"/>
                    <a:pt x="2992" y="16166"/>
                    <a:pt x="3132" y="16450"/>
                  </a:cubicBezTo>
                  <a:cubicBezTo>
                    <a:pt x="3273" y="16735"/>
                    <a:pt x="3460" y="15029"/>
                    <a:pt x="3647" y="12614"/>
                  </a:cubicBezTo>
                  <a:cubicBezTo>
                    <a:pt x="3834" y="10198"/>
                    <a:pt x="4021" y="7071"/>
                    <a:pt x="4161" y="4656"/>
                  </a:cubicBezTo>
                  <a:cubicBezTo>
                    <a:pt x="4301" y="2240"/>
                    <a:pt x="4395" y="535"/>
                    <a:pt x="4629" y="108"/>
                  </a:cubicBezTo>
                  <a:cubicBezTo>
                    <a:pt x="4862" y="-318"/>
                    <a:pt x="5236" y="535"/>
                    <a:pt x="5517" y="2382"/>
                  </a:cubicBezTo>
                  <a:cubicBezTo>
                    <a:pt x="5797" y="4229"/>
                    <a:pt x="5984" y="7071"/>
                    <a:pt x="6218" y="9345"/>
                  </a:cubicBezTo>
                  <a:cubicBezTo>
                    <a:pt x="6452" y="11619"/>
                    <a:pt x="6732" y="13324"/>
                    <a:pt x="7153" y="14319"/>
                  </a:cubicBezTo>
                  <a:cubicBezTo>
                    <a:pt x="7574" y="15314"/>
                    <a:pt x="8135" y="15598"/>
                    <a:pt x="8603" y="15171"/>
                  </a:cubicBezTo>
                  <a:cubicBezTo>
                    <a:pt x="9070" y="14745"/>
                    <a:pt x="9444" y="13608"/>
                    <a:pt x="9958" y="11903"/>
                  </a:cubicBezTo>
                  <a:cubicBezTo>
                    <a:pt x="10473" y="10198"/>
                    <a:pt x="11127" y="7924"/>
                    <a:pt x="11548" y="6077"/>
                  </a:cubicBezTo>
                  <a:cubicBezTo>
                    <a:pt x="11969" y="4229"/>
                    <a:pt x="12156" y="2808"/>
                    <a:pt x="12016" y="2382"/>
                  </a:cubicBezTo>
                  <a:cubicBezTo>
                    <a:pt x="11875" y="1956"/>
                    <a:pt x="11408" y="2524"/>
                    <a:pt x="10940" y="3803"/>
                  </a:cubicBezTo>
                  <a:cubicBezTo>
                    <a:pt x="10473" y="5082"/>
                    <a:pt x="10005" y="7071"/>
                    <a:pt x="9771" y="9061"/>
                  </a:cubicBezTo>
                  <a:cubicBezTo>
                    <a:pt x="9538" y="11050"/>
                    <a:pt x="9538" y="13040"/>
                    <a:pt x="9818" y="14177"/>
                  </a:cubicBezTo>
                  <a:cubicBezTo>
                    <a:pt x="10099" y="15314"/>
                    <a:pt x="10660" y="15598"/>
                    <a:pt x="11361" y="15171"/>
                  </a:cubicBezTo>
                  <a:cubicBezTo>
                    <a:pt x="12062" y="14745"/>
                    <a:pt x="12904" y="13608"/>
                    <a:pt x="13512" y="12471"/>
                  </a:cubicBezTo>
                  <a:cubicBezTo>
                    <a:pt x="14119" y="11335"/>
                    <a:pt x="14494" y="10198"/>
                    <a:pt x="14774" y="8919"/>
                  </a:cubicBezTo>
                  <a:cubicBezTo>
                    <a:pt x="15055" y="7640"/>
                    <a:pt x="15242" y="6219"/>
                    <a:pt x="15101" y="5366"/>
                  </a:cubicBezTo>
                  <a:cubicBezTo>
                    <a:pt x="14961" y="4514"/>
                    <a:pt x="14494" y="4229"/>
                    <a:pt x="14166" y="5082"/>
                  </a:cubicBezTo>
                  <a:cubicBezTo>
                    <a:pt x="13839" y="5935"/>
                    <a:pt x="13652" y="7924"/>
                    <a:pt x="13558" y="9914"/>
                  </a:cubicBezTo>
                  <a:cubicBezTo>
                    <a:pt x="13465" y="11903"/>
                    <a:pt x="13465" y="13893"/>
                    <a:pt x="13652" y="14461"/>
                  </a:cubicBezTo>
                  <a:cubicBezTo>
                    <a:pt x="13839" y="15029"/>
                    <a:pt x="14213" y="14177"/>
                    <a:pt x="14494" y="13040"/>
                  </a:cubicBezTo>
                  <a:cubicBezTo>
                    <a:pt x="14774" y="11903"/>
                    <a:pt x="14961" y="10482"/>
                    <a:pt x="15148" y="9061"/>
                  </a:cubicBezTo>
                  <a:cubicBezTo>
                    <a:pt x="15335" y="7640"/>
                    <a:pt x="15522" y="6219"/>
                    <a:pt x="15803" y="5935"/>
                  </a:cubicBezTo>
                  <a:cubicBezTo>
                    <a:pt x="16083" y="5650"/>
                    <a:pt x="16457" y="6503"/>
                    <a:pt x="16644" y="7640"/>
                  </a:cubicBezTo>
                  <a:cubicBezTo>
                    <a:pt x="16831" y="8777"/>
                    <a:pt x="16831" y="10198"/>
                    <a:pt x="16971" y="11477"/>
                  </a:cubicBezTo>
                  <a:cubicBezTo>
                    <a:pt x="17112" y="12756"/>
                    <a:pt x="17392" y="13893"/>
                    <a:pt x="17579" y="13466"/>
                  </a:cubicBezTo>
                  <a:cubicBezTo>
                    <a:pt x="17766" y="13040"/>
                    <a:pt x="17860" y="11050"/>
                    <a:pt x="18140" y="8919"/>
                  </a:cubicBezTo>
                  <a:cubicBezTo>
                    <a:pt x="18421" y="6787"/>
                    <a:pt x="18888" y="4514"/>
                    <a:pt x="19356" y="3803"/>
                  </a:cubicBezTo>
                  <a:cubicBezTo>
                    <a:pt x="19823" y="3093"/>
                    <a:pt x="20291" y="3945"/>
                    <a:pt x="20665" y="6503"/>
                  </a:cubicBezTo>
                  <a:cubicBezTo>
                    <a:pt x="21039" y="9061"/>
                    <a:pt x="21319" y="13324"/>
                    <a:pt x="21600" y="17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1701800" y="298722"/>
              <a:ext cx="254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1770520" y="457472"/>
              <a:ext cx="223381" cy="4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532" fill="norm" stroke="1" extrusionOk="0">
                  <a:moveTo>
                    <a:pt x="2554" y="0"/>
                  </a:moveTo>
                  <a:cubicBezTo>
                    <a:pt x="1331" y="6574"/>
                    <a:pt x="109" y="13148"/>
                    <a:pt x="7" y="16904"/>
                  </a:cubicBezTo>
                  <a:cubicBezTo>
                    <a:pt x="-95" y="20661"/>
                    <a:pt x="924" y="21600"/>
                    <a:pt x="4184" y="19252"/>
                  </a:cubicBezTo>
                  <a:cubicBezTo>
                    <a:pt x="7445" y="16904"/>
                    <a:pt x="12947" y="11270"/>
                    <a:pt x="16207" y="7983"/>
                  </a:cubicBezTo>
                  <a:cubicBezTo>
                    <a:pt x="19467" y="4696"/>
                    <a:pt x="20486" y="3757"/>
                    <a:pt x="21505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2114550" y="232797"/>
              <a:ext cx="400051" cy="38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1499"/>
                  </a:moveTo>
                  <a:cubicBezTo>
                    <a:pt x="1943" y="18888"/>
                    <a:pt x="3886" y="16277"/>
                    <a:pt x="5314" y="13429"/>
                  </a:cubicBezTo>
                  <a:cubicBezTo>
                    <a:pt x="6743" y="10580"/>
                    <a:pt x="7657" y="7495"/>
                    <a:pt x="8286" y="5477"/>
                  </a:cubicBezTo>
                  <a:cubicBezTo>
                    <a:pt x="8914" y="3459"/>
                    <a:pt x="9257" y="2510"/>
                    <a:pt x="9429" y="1679"/>
                  </a:cubicBezTo>
                  <a:cubicBezTo>
                    <a:pt x="9600" y="848"/>
                    <a:pt x="9600" y="136"/>
                    <a:pt x="9429" y="18"/>
                  </a:cubicBezTo>
                  <a:cubicBezTo>
                    <a:pt x="9257" y="-101"/>
                    <a:pt x="8914" y="374"/>
                    <a:pt x="8571" y="1976"/>
                  </a:cubicBezTo>
                  <a:cubicBezTo>
                    <a:pt x="8229" y="3578"/>
                    <a:pt x="7886" y="6308"/>
                    <a:pt x="7943" y="9215"/>
                  </a:cubicBezTo>
                  <a:cubicBezTo>
                    <a:pt x="8000" y="12123"/>
                    <a:pt x="8457" y="15209"/>
                    <a:pt x="8800" y="17048"/>
                  </a:cubicBezTo>
                  <a:cubicBezTo>
                    <a:pt x="9143" y="18888"/>
                    <a:pt x="9371" y="19481"/>
                    <a:pt x="9771" y="19897"/>
                  </a:cubicBezTo>
                  <a:cubicBezTo>
                    <a:pt x="10171" y="20312"/>
                    <a:pt x="10743" y="20550"/>
                    <a:pt x="11257" y="20490"/>
                  </a:cubicBezTo>
                  <a:cubicBezTo>
                    <a:pt x="11771" y="20431"/>
                    <a:pt x="12229" y="20075"/>
                    <a:pt x="13200" y="18354"/>
                  </a:cubicBezTo>
                  <a:cubicBezTo>
                    <a:pt x="14171" y="16633"/>
                    <a:pt x="15657" y="13547"/>
                    <a:pt x="16743" y="10936"/>
                  </a:cubicBezTo>
                  <a:cubicBezTo>
                    <a:pt x="17829" y="8325"/>
                    <a:pt x="18514" y="6189"/>
                    <a:pt x="18914" y="4824"/>
                  </a:cubicBezTo>
                  <a:cubicBezTo>
                    <a:pt x="19314" y="3459"/>
                    <a:pt x="19429" y="2866"/>
                    <a:pt x="19543" y="2273"/>
                  </a:cubicBezTo>
                  <a:cubicBezTo>
                    <a:pt x="19657" y="1679"/>
                    <a:pt x="19771" y="1086"/>
                    <a:pt x="19829" y="1086"/>
                  </a:cubicBezTo>
                  <a:cubicBezTo>
                    <a:pt x="19886" y="1086"/>
                    <a:pt x="19886" y="1679"/>
                    <a:pt x="19714" y="3637"/>
                  </a:cubicBezTo>
                  <a:cubicBezTo>
                    <a:pt x="19543" y="5596"/>
                    <a:pt x="19200" y="8919"/>
                    <a:pt x="19029" y="11174"/>
                  </a:cubicBezTo>
                  <a:cubicBezTo>
                    <a:pt x="18857" y="13429"/>
                    <a:pt x="18857" y="14615"/>
                    <a:pt x="19029" y="15624"/>
                  </a:cubicBezTo>
                  <a:cubicBezTo>
                    <a:pt x="19200" y="16633"/>
                    <a:pt x="19543" y="17464"/>
                    <a:pt x="20000" y="17820"/>
                  </a:cubicBezTo>
                  <a:cubicBezTo>
                    <a:pt x="20457" y="18176"/>
                    <a:pt x="21029" y="18057"/>
                    <a:pt x="21600" y="17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2554406" y="470172"/>
              <a:ext cx="97365" cy="122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7" h="20891" fill="norm" stroke="1" extrusionOk="0">
                  <a:moveTo>
                    <a:pt x="8902" y="5400"/>
                  </a:moveTo>
                  <a:cubicBezTo>
                    <a:pt x="6698" y="5760"/>
                    <a:pt x="4494" y="6120"/>
                    <a:pt x="2731" y="7200"/>
                  </a:cubicBezTo>
                  <a:cubicBezTo>
                    <a:pt x="967" y="8280"/>
                    <a:pt x="-355" y="10080"/>
                    <a:pt x="86" y="12780"/>
                  </a:cubicBezTo>
                  <a:cubicBezTo>
                    <a:pt x="527" y="15480"/>
                    <a:pt x="2731" y="19080"/>
                    <a:pt x="6257" y="20340"/>
                  </a:cubicBezTo>
                  <a:cubicBezTo>
                    <a:pt x="9784" y="21600"/>
                    <a:pt x="14633" y="20520"/>
                    <a:pt x="17498" y="18900"/>
                  </a:cubicBezTo>
                  <a:cubicBezTo>
                    <a:pt x="20363" y="17280"/>
                    <a:pt x="21245" y="15120"/>
                    <a:pt x="19041" y="11880"/>
                  </a:cubicBezTo>
                  <a:cubicBezTo>
                    <a:pt x="16837" y="8640"/>
                    <a:pt x="11547" y="4320"/>
                    <a:pt x="62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3702049" y="292372"/>
              <a:ext cx="171451" cy="20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0"/>
                  </a:moveTo>
                  <a:cubicBezTo>
                    <a:pt x="2933" y="6327"/>
                    <a:pt x="5867" y="12655"/>
                    <a:pt x="7733" y="16255"/>
                  </a:cubicBezTo>
                  <a:cubicBezTo>
                    <a:pt x="9600" y="19855"/>
                    <a:pt x="10400" y="20727"/>
                    <a:pt x="11467" y="21164"/>
                  </a:cubicBezTo>
                  <a:cubicBezTo>
                    <a:pt x="12533" y="21600"/>
                    <a:pt x="13867" y="21600"/>
                    <a:pt x="14933" y="20291"/>
                  </a:cubicBezTo>
                  <a:cubicBezTo>
                    <a:pt x="16000" y="18982"/>
                    <a:pt x="16800" y="16364"/>
                    <a:pt x="17867" y="13091"/>
                  </a:cubicBezTo>
                  <a:cubicBezTo>
                    <a:pt x="18933" y="9818"/>
                    <a:pt x="20267" y="5891"/>
                    <a:pt x="21600" y="1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3978403" y="254272"/>
              <a:ext cx="10536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21600" fill="norm" stroke="1" extrusionOk="0">
                  <a:moveTo>
                    <a:pt x="18926" y="1271"/>
                  </a:moveTo>
                  <a:cubicBezTo>
                    <a:pt x="17296" y="635"/>
                    <a:pt x="15666" y="0"/>
                    <a:pt x="12406" y="0"/>
                  </a:cubicBezTo>
                  <a:cubicBezTo>
                    <a:pt x="9145" y="0"/>
                    <a:pt x="4255" y="635"/>
                    <a:pt x="1809" y="2012"/>
                  </a:cubicBezTo>
                  <a:cubicBezTo>
                    <a:pt x="-636" y="3388"/>
                    <a:pt x="-636" y="5506"/>
                    <a:pt x="2013" y="7624"/>
                  </a:cubicBezTo>
                  <a:cubicBezTo>
                    <a:pt x="4662" y="9741"/>
                    <a:pt x="9960" y="11859"/>
                    <a:pt x="13424" y="13235"/>
                  </a:cubicBezTo>
                  <a:cubicBezTo>
                    <a:pt x="16889" y="14612"/>
                    <a:pt x="18519" y="15247"/>
                    <a:pt x="19538" y="16094"/>
                  </a:cubicBezTo>
                  <a:cubicBezTo>
                    <a:pt x="20556" y="16941"/>
                    <a:pt x="20964" y="18000"/>
                    <a:pt x="17907" y="18953"/>
                  </a:cubicBezTo>
                  <a:cubicBezTo>
                    <a:pt x="14851" y="19906"/>
                    <a:pt x="8330" y="20753"/>
                    <a:pt x="18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4190999" y="451122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5054599" y="65524"/>
              <a:ext cx="311151" cy="41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1510"/>
                  </a:moveTo>
                  <a:cubicBezTo>
                    <a:pt x="1616" y="19219"/>
                    <a:pt x="3233" y="16928"/>
                    <a:pt x="4555" y="13983"/>
                  </a:cubicBezTo>
                  <a:cubicBezTo>
                    <a:pt x="5878" y="11037"/>
                    <a:pt x="6906" y="7437"/>
                    <a:pt x="7420" y="5201"/>
                  </a:cubicBezTo>
                  <a:cubicBezTo>
                    <a:pt x="7935" y="2965"/>
                    <a:pt x="7935" y="2092"/>
                    <a:pt x="7935" y="1383"/>
                  </a:cubicBezTo>
                  <a:cubicBezTo>
                    <a:pt x="7935" y="674"/>
                    <a:pt x="7935" y="128"/>
                    <a:pt x="7641" y="19"/>
                  </a:cubicBezTo>
                  <a:cubicBezTo>
                    <a:pt x="7347" y="-90"/>
                    <a:pt x="6759" y="237"/>
                    <a:pt x="5951" y="2037"/>
                  </a:cubicBezTo>
                  <a:cubicBezTo>
                    <a:pt x="5143" y="3837"/>
                    <a:pt x="4114" y="7110"/>
                    <a:pt x="3747" y="9783"/>
                  </a:cubicBezTo>
                  <a:cubicBezTo>
                    <a:pt x="3380" y="12455"/>
                    <a:pt x="3673" y="14528"/>
                    <a:pt x="4114" y="15783"/>
                  </a:cubicBezTo>
                  <a:cubicBezTo>
                    <a:pt x="4555" y="17037"/>
                    <a:pt x="5143" y="17474"/>
                    <a:pt x="5878" y="17637"/>
                  </a:cubicBezTo>
                  <a:cubicBezTo>
                    <a:pt x="6612" y="17801"/>
                    <a:pt x="7494" y="17692"/>
                    <a:pt x="8890" y="16874"/>
                  </a:cubicBezTo>
                  <a:cubicBezTo>
                    <a:pt x="10286" y="16055"/>
                    <a:pt x="12196" y="14528"/>
                    <a:pt x="13959" y="12237"/>
                  </a:cubicBezTo>
                  <a:cubicBezTo>
                    <a:pt x="15722" y="9946"/>
                    <a:pt x="17339" y="6892"/>
                    <a:pt x="18294" y="5092"/>
                  </a:cubicBezTo>
                  <a:cubicBezTo>
                    <a:pt x="19249" y="3292"/>
                    <a:pt x="19543" y="2746"/>
                    <a:pt x="19690" y="2037"/>
                  </a:cubicBezTo>
                  <a:cubicBezTo>
                    <a:pt x="19837" y="1328"/>
                    <a:pt x="19837" y="455"/>
                    <a:pt x="19690" y="619"/>
                  </a:cubicBezTo>
                  <a:cubicBezTo>
                    <a:pt x="19543" y="783"/>
                    <a:pt x="19249" y="1983"/>
                    <a:pt x="18955" y="3892"/>
                  </a:cubicBezTo>
                  <a:cubicBezTo>
                    <a:pt x="18661" y="5801"/>
                    <a:pt x="18367" y="8419"/>
                    <a:pt x="18294" y="10055"/>
                  </a:cubicBezTo>
                  <a:cubicBezTo>
                    <a:pt x="18220" y="11692"/>
                    <a:pt x="18367" y="12346"/>
                    <a:pt x="18588" y="12946"/>
                  </a:cubicBezTo>
                  <a:cubicBezTo>
                    <a:pt x="18808" y="13546"/>
                    <a:pt x="19102" y="14092"/>
                    <a:pt x="19616" y="14255"/>
                  </a:cubicBezTo>
                  <a:cubicBezTo>
                    <a:pt x="20131" y="14419"/>
                    <a:pt x="20865" y="14201"/>
                    <a:pt x="21600" y="13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5403849" y="266972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574"/>
                    <a:pt x="11270" y="13148"/>
                    <a:pt x="14870" y="16748"/>
                  </a:cubicBezTo>
                  <a:cubicBezTo>
                    <a:pt x="18470" y="20348"/>
                    <a:pt x="20035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5429199" y="286022"/>
              <a:ext cx="101652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19" fill="norm" stroke="1" extrusionOk="0">
                  <a:moveTo>
                    <a:pt x="21170" y="0"/>
                  </a:moveTo>
                  <a:cubicBezTo>
                    <a:pt x="15880" y="3422"/>
                    <a:pt x="10590" y="6844"/>
                    <a:pt x="6843" y="9945"/>
                  </a:cubicBezTo>
                  <a:cubicBezTo>
                    <a:pt x="3097" y="13046"/>
                    <a:pt x="892" y="15826"/>
                    <a:pt x="231" y="17750"/>
                  </a:cubicBezTo>
                  <a:cubicBezTo>
                    <a:pt x="-430" y="19675"/>
                    <a:pt x="452" y="20745"/>
                    <a:pt x="1333" y="21172"/>
                  </a:cubicBezTo>
                  <a:cubicBezTo>
                    <a:pt x="2215" y="21600"/>
                    <a:pt x="3097" y="21386"/>
                    <a:pt x="3978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5695949" y="168265"/>
              <a:ext cx="1968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39" y="11375"/>
                    <a:pt x="12077" y="2735"/>
                    <a:pt x="15677" y="575"/>
                  </a:cubicBezTo>
                  <a:cubicBezTo>
                    <a:pt x="19277" y="-1585"/>
                    <a:pt x="2043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5683249" y="311422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21600"/>
                    <a:pt x="11435" y="21600"/>
                    <a:pt x="15035" y="18000"/>
                  </a:cubicBezTo>
                  <a:cubicBezTo>
                    <a:pt x="18635" y="14400"/>
                    <a:pt x="2011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6089649" y="36255"/>
              <a:ext cx="419101" cy="35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45" y="18916"/>
                    <a:pt x="3491" y="16232"/>
                    <a:pt x="5127" y="13228"/>
                  </a:cubicBezTo>
                  <a:cubicBezTo>
                    <a:pt x="6764" y="10225"/>
                    <a:pt x="8291" y="6902"/>
                    <a:pt x="9218" y="4857"/>
                  </a:cubicBezTo>
                  <a:cubicBezTo>
                    <a:pt x="10145" y="2812"/>
                    <a:pt x="10473" y="2045"/>
                    <a:pt x="10691" y="1342"/>
                  </a:cubicBezTo>
                  <a:cubicBezTo>
                    <a:pt x="10909" y="639"/>
                    <a:pt x="11018" y="0"/>
                    <a:pt x="10855" y="0"/>
                  </a:cubicBezTo>
                  <a:cubicBezTo>
                    <a:pt x="10691" y="0"/>
                    <a:pt x="10255" y="639"/>
                    <a:pt x="9600" y="2748"/>
                  </a:cubicBezTo>
                  <a:cubicBezTo>
                    <a:pt x="8945" y="4857"/>
                    <a:pt x="8073" y="8436"/>
                    <a:pt x="7636" y="11183"/>
                  </a:cubicBezTo>
                  <a:cubicBezTo>
                    <a:pt x="7200" y="13931"/>
                    <a:pt x="7200" y="15849"/>
                    <a:pt x="7418" y="16999"/>
                  </a:cubicBezTo>
                  <a:cubicBezTo>
                    <a:pt x="7636" y="18149"/>
                    <a:pt x="8073" y="18533"/>
                    <a:pt x="8945" y="18405"/>
                  </a:cubicBezTo>
                  <a:cubicBezTo>
                    <a:pt x="9818" y="18277"/>
                    <a:pt x="11127" y="17638"/>
                    <a:pt x="12764" y="15721"/>
                  </a:cubicBezTo>
                  <a:cubicBezTo>
                    <a:pt x="14400" y="13804"/>
                    <a:pt x="16364" y="10608"/>
                    <a:pt x="17509" y="8627"/>
                  </a:cubicBezTo>
                  <a:cubicBezTo>
                    <a:pt x="18655" y="6646"/>
                    <a:pt x="18982" y="5879"/>
                    <a:pt x="19255" y="5112"/>
                  </a:cubicBezTo>
                  <a:cubicBezTo>
                    <a:pt x="19527" y="4346"/>
                    <a:pt x="19745" y="3579"/>
                    <a:pt x="19800" y="3515"/>
                  </a:cubicBezTo>
                  <a:cubicBezTo>
                    <a:pt x="19855" y="3451"/>
                    <a:pt x="19745" y="4090"/>
                    <a:pt x="20018" y="6135"/>
                  </a:cubicBezTo>
                  <a:cubicBezTo>
                    <a:pt x="20291" y="8180"/>
                    <a:pt x="20945" y="11631"/>
                    <a:pt x="21600" y="15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5695949" y="32022"/>
              <a:ext cx="20955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2520"/>
                    <a:pt x="15055" y="5040"/>
                    <a:pt x="11782" y="8100"/>
                  </a:cubicBezTo>
                  <a:cubicBezTo>
                    <a:pt x="8509" y="11160"/>
                    <a:pt x="5236" y="14760"/>
                    <a:pt x="3273" y="17100"/>
                  </a:cubicBezTo>
                  <a:cubicBezTo>
                    <a:pt x="1309" y="19440"/>
                    <a:pt x="655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6534166" y="374922"/>
              <a:ext cx="95256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11026" y="0"/>
                  </a:moveTo>
                  <a:cubicBezTo>
                    <a:pt x="7809" y="3024"/>
                    <a:pt x="4592" y="6048"/>
                    <a:pt x="2524" y="9504"/>
                  </a:cubicBezTo>
                  <a:cubicBezTo>
                    <a:pt x="456" y="12960"/>
                    <a:pt x="-463" y="16848"/>
                    <a:pt x="226" y="19008"/>
                  </a:cubicBezTo>
                  <a:cubicBezTo>
                    <a:pt x="916" y="21168"/>
                    <a:pt x="3214" y="21600"/>
                    <a:pt x="5741" y="21600"/>
                  </a:cubicBezTo>
                  <a:cubicBezTo>
                    <a:pt x="8269" y="21600"/>
                    <a:pt x="11026" y="21168"/>
                    <a:pt x="13324" y="20088"/>
                  </a:cubicBezTo>
                  <a:cubicBezTo>
                    <a:pt x="15622" y="19008"/>
                    <a:pt x="17460" y="17280"/>
                    <a:pt x="18839" y="14904"/>
                  </a:cubicBezTo>
                  <a:cubicBezTo>
                    <a:pt x="20218" y="12528"/>
                    <a:pt x="21137" y="9504"/>
                    <a:pt x="20448" y="7776"/>
                  </a:cubicBezTo>
                  <a:cubicBezTo>
                    <a:pt x="19758" y="6048"/>
                    <a:pt x="17460" y="5616"/>
                    <a:pt x="15163" y="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6857999" y="330472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8" name="Drawing"/>
          <p:cNvGrpSpPr/>
          <p:nvPr/>
        </p:nvGrpSpPr>
        <p:grpSpPr>
          <a:xfrm>
            <a:off x="770051" y="1977940"/>
            <a:ext cx="12201820" cy="6702950"/>
            <a:chOff x="0" y="0"/>
            <a:chExt cx="12201818" cy="6702949"/>
          </a:xfrm>
        </p:grpSpPr>
        <p:sp>
          <p:nvSpPr>
            <p:cNvPr id="3378" name="Line"/>
            <p:cNvSpPr/>
            <p:nvPr/>
          </p:nvSpPr>
          <p:spPr>
            <a:xfrm>
              <a:off x="1852498" y="202005"/>
              <a:ext cx="50438" cy="46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13" fill="norm" stroke="1" extrusionOk="0">
                  <a:moveTo>
                    <a:pt x="0" y="1664"/>
                  </a:moveTo>
                  <a:cubicBezTo>
                    <a:pt x="0" y="886"/>
                    <a:pt x="0" y="108"/>
                    <a:pt x="900" y="10"/>
                  </a:cubicBezTo>
                  <a:cubicBezTo>
                    <a:pt x="1800" y="-87"/>
                    <a:pt x="3600" y="497"/>
                    <a:pt x="6300" y="2540"/>
                  </a:cubicBezTo>
                  <a:cubicBezTo>
                    <a:pt x="9000" y="4583"/>
                    <a:pt x="12600" y="8086"/>
                    <a:pt x="14850" y="11297"/>
                  </a:cubicBezTo>
                  <a:cubicBezTo>
                    <a:pt x="17100" y="14508"/>
                    <a:pt x="18000" y="17427"/>
                    <a:pt x="18900" y="19178"/>
                  </a:cubicBezTo>
                  <a:cubicBezTo>
                    <a:pt x="19800" y="20929"/>
                    <a:pt x="20700" y="21513"/>
                    <a:pt x="21150" y="21513"/>
                  </a:cubicBezTo>
                  <a:cubicBezTo>
                    <a:pt x="21600" y="21513"/>
                    <a:pt x="21600" y="20929"/>
                    <a:pt x="20700" y="20394"/>
                  </a:cubicBezTo>
                  <a:cubicBezTo>
                    <a:pt x="19800" y="19859"/>
                    <a:pt x="18000" y="19372"/>
                    <a:pt x="16200" y="18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1579448" y="181060"/>
              <a:ext cx="4889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70" y="17700"/>
                    <a:pt x="3740" y="13800"/>
                    <a:pt x="6125" y="10500"/>
                  </a:cubicBezTo>
                  <a:cubicBezTo>
                    <a:pt x="8509" y="7200"/>
                    <a:pt x="11408" y="4500"/>
                    <a:pt x="14073" y="2850"/>
                  </a:cubicBezTo>
                  <a:cubicBezTo>
                    <a:pt x="16738" y="1200"/>
                    <a:pt x="19169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2500198" y="429652"/>
              <a:ext cx="1397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273" y="10932"/>
                    <a:pt x="6545" y="1332"/>
                    <a:pt x="10145" y="132"/>
                  </a:cubicBezTo>
                  <a:cubicBezTo>
                    <a:pt x="13745" y="-1068"/>
                    <a:pt x="17673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2538298" y="581110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52" y="10800"/>
                    <a:pt x="2504" y="21600"/>
                    <a:pt x="6104" y="21600"/>
                  </a:cubicBezTo>
                  <a:cubicBezTo>
                    <a:pt x="9704" y="21600"/>
                    <a:pt x="15652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3395548" y="155660"/>
              <a:ext cx="2032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2880"/>
                    <a:pt x="6750" y="5760"/>
                    <a:pt x="10350" y="9360"/>
                  </a:cubicBezTo>
                  <a:cubicBezTo>
                    <a:pt x="13950" y="12960"/>
                    <a:pt x="17775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3452698" y="92160"/>
              <a:ext cx="1651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3200"/>
                    <a:pt x="12738" y="6400"/>
                    <a:pt x="9138" y="10000"/>
                  </a:cubicBezTo>
                  <a:cubicBezTo>
                    <a:pt x="5538" y="13600"/>
                    <a:pt x="2769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3338398" y="22310"/>
              <a:ext cx="247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6457"/>
                    <a:pt x="1108" y="11314"/>
                    <a:pt x="3323" y="7714"/>
                  </a:cubicBezTo>
                  <a:cubicBezTo>
                    <a:pt x="5538" y="4114"/>
                    <a:pt x="9415" y="2057"/>
                    <a:pt x="12738" y="1029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3827348" y="238210"/>
              <a:ext cx="171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4119448" y="7346"/>
              <a:ext cx="285751" cy="33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21473"/>
                  </a:moveTo>
                  <a:cubicBezTo>
                    <a:pt x="480" y="19969"/>
                    <a:pt x="960" y="18465"/>
                    <a:pt x="2240" y="15731"/>
                  </a:cubicBezTo>
                  <a:cubicBezTo>
                    <a:pt x="3520" y="12997"/>
                    <a:pt x="5600" y="9032"/>
                    <a:pt x="6800" y="6640"/>
                  </a:cubicBezTo>
                  <a:cubicBezTo>
                    <a:pt x="8000" y="4248"/>
                    <a:pt x="8320" y="3427"/>
                    <a:pt x="8640" y="2334"/>
                  </a:cubicBezTo>
                  <a:cubicBezTo>
                    <a:pt x="8960" y="1240"/>
                    <a:pt x="9280" y="-127"/>
                    <a:pt x="9120" y="10"/>
                  </a:cubicBezTo>
                  <a:cubicBezTo>
                    <a:pt x="8960" y="146"/>
                    <a:pt x="8320" y="1787"/>
                    <a:pt x="7920" y="4521"/>
                  </a:cubicBezTo>
                  <a:cubicBezTo>
                    <a:pt x="7520" y="7255"/>
                    <a:pt x="7360" y="11083"/>
                    <a:pt x="7360" y="13339"/>
                  </a:cubicBezTo>
                  <a:cubicBezTo>
                    <a:pt x="7360" y="15595"/>
                    <a:pt x="7520" y="16278"/>
                    <a:pt x="7840" y="16962"/>
                  </a:cubicBezTo>
                  <a:cubicBezTo>
                    <a:pt x="8160" y="17645"/>
                    <a:pt x="8640" y="18329"/>
                    <a:pt x="9280" y="18670"/>
                  </a:cubicBezTo>
                  <a:cubicBezTo>
                    <a:pt x="9920" y="19012"/>
                    <a:pt x="10720" y="19012"/>
                    <a:pt x="11920" y="17645"/>
                  </a:cubicBezTo>
                  <a:cubicBezTo>
                    <a:pt x="13120" y="16278"/>
                    <a:pt x="14720" y="13544"/>
                    <a:pt x="15760" y="11015"/>
                  </a:cubicBezTo>
                  <a:cubicBezTo>
                    <a:pt x="16800" y="8486"/>
                    <a:pt x="17280" y="6162"/>
                    <a:pt x="17600" y="4521"/>
                  </a:cubicBezTo>
                  <a:cubicBezTo>
                    <a:pt x="17920" y="2881"/>
                    <a:pt x="18080" y="1924"/>
                    <a:pt x="18240" y="1855"/>
                  </a:cubicBezTo>
                  <a:cubicBezTo>
                    <a:pt x="18400" y="1787"/>
                    <a:pt x="18560" y="2607"/>
                    <a:pt x="18960" y="5068"/>
                  </a:cubicBezTo>
                  <a:cubicBezTo>
                    <a:pt x="19360" y="7529"/>
                    <a:pt x="20000" y="11630"/>
                    <a:pt x="20480" y="14091"/>
                  </a:cubicBezTo>
                  <a:cubicBezTo>
                    <a:pt x="20960" y="16551"/>
                    <a:pt x="21280" y="17372"/>
                    <a:pt x="21600" y="18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4439065" y="238210"/>
              <a:ext cx="97643" cy="10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184" fill="norm" stroke="1" extrusionOk="0">
                  <a:moveTo>
                    <a:pt x="6434" y="0"/>
                  </a:moveTo>
                  <a:cubicBezTo>
                    <a:pt x="4596" y="1246"/>
                    <a:pt x="2757" y="2492"/>
                    <a:pt x="1609" y="5192"/>
                  </a:cubicBezTo>
                  <a:cubicBezTo>
                    <a:pt x="460" y="7892"/>
                    <a:pt x="0" y="12046"/>
                    <a:pt x="0" y="15162"/>
                  </a:cubicBezTo>
                  <a:cubicBezTo>
                    <a:pt x="0" y="18277"/>
                    <a:pt x="460" y="20354"/>
                    <a:pt x="3217" y="20977"/>
                  </a:cubicBezTo>
                  <a:cubicBezTo>
                    <a:pt x="5974" y="21600"/>
                    <a:pt x="11030" y="20769"/>
                    <a:pt x="14477" y="19108"/>
                  </a:cubicBezTo>
                  <a:cubicBezTo>
                    <a:pt x="17923" y="17446"/>
                    <a:pt x="19762" y="14954"/>
                    <a:pt x="20681" y="12462"/>
                  </a:cubicBezTo>
                  <a:cubicBezTo>
                    <a:pt x="21600" y="9969"/>
                    <a:pt x="21600" y="7477"/>
                    <a:pt x="18153" y="6438"/>
                  </a:cubicBezTo>
                  <a:cubicBezTo>
                    <a:pt x="14706" y="5400"/>
                    <a:pt x="7813" y="5815"/>
                    <a:pt x="919" y="6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3554298" y="581110"/>
              <a:ext cx="8699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39" y="19886"/>
                    <a:pt x="3679" y="18171"/>
                    <a:pt x="5676" y="16286"/>
                  </a:cubicBezTo>
                  <a:cubicBezTo>
                    <a:pt x="7673" y="14400"/>
                    <a:pt x="9828" y="12343"/>
                    <a:pt x="11904" y="10286"/>
                  </a:cubicBezTo>
                  <a:cubicBezTo>
                    <a:pt x="13980" y="8229"/>
                    <a:pt x="15977" y="6171"/>
                    <a:pt x="17580" y="4457"/>
                  </a:cubicBezTo>
                  <a:cubicBezTo>
                    <a:pt x="19182" y="2743"/>
                    <a:pt x="20391" y="13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3801682" y="855872"/>
              <a:ext cx="168314" cy="28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04" fill="norm" stroke="1" extrusionOk="0">
                  <a:moveTo>
                    <a:pt x="17634" y="2731"/>
                  </a:moveTo>
                  <a:cubicBezTo>
                    <a:pt x="17634" y="1778"/>
                    <a:pt x="17634" y="825"/>
                    <a:pt x="16967" y="348"/>
                  </a:cubicBezTo>
                  <a:cubicBezTo>
                    <a:pt x="16300" y="-128"/>
                    <a:pt x="14967" y="-128"/>
                    <a:pt x="12434" y="428"/>
                  </a:cubicBezTo>
                  <a:cubicBezTo>
                    <a:pt x="9900" y="984"/>
                    <a:pt x="6167" y="2096"/>
                    <a:pt x="3634" y="3446"/>
                  </a:cubicBezTo>
                  <a:cubicBezTo>
                    <a:pt x="1100" y="4796"/>
                    <a:pt x="-233" y="6384"/>
                    <a:pt x="34" y="7813"/>
                  </a:cubicBezTo>
                  <a:cubicBezTo>
                    <a:pt x="300" y="9243"/>
                    <a:pt x="2167" y="10513"/>
                    <a:pt x="5500" y="11546"/>
                  </a:cubicBezTo>
                  <a:cubicBezTo>
                    <a:pt x="8834" y="12578"/>
                    <a:pt x="13634" y="13372"/>
                    <a:pt x="16434" y="14087"/>
                  </a:cubicBezTo>
                  <a:cubicBezTo>
                    <a:pt x="19234" y="14801"/>
                    <a:pt x="20034" y="15437"/>
                    <a:pt x="20567" y="16151"/>
                  </a:cubicBezTo>
                  <a:cubicBezTo>
                    <a:pt x="21100" y="16866"/>
                    <a:pt x="21367" y="17660"/>
                    <a:pt x="21100" y="18375"/>
                  </a:cubicBezTo>
                  <a:cubicBezTo>
                    <a:pt x="20834" y="19090"/>
                    <a:pt x="20034" y="19725"/>
                    <a:pt x="17900" y="20281"/>
                  </a:cubicBezTo>
                  <a:cubicBezTo>
                    <a:pt x="15767" y="20837"/>
                    <a:pt x="12300" y="21313"/>
                    <a:pt x="9900" y="21393"/>
                  </a:cubicBezTo>
                  <a:cubicBezTo>
                    <a:pt x="7500" y="21472"/>
                    <a:pt x="6167" y="21154"/>
                    <a:pt x="6167" y="20757"/>
                  </a:cubicBezTo>
                  <a:cubicBezTo>
                    <a:pt x="6167" y="20360"/>
                    <a:pt x="7500" y="19884"/>
                    <a:pt x="8834" y="19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4042034" y="847810"/>
              <a:ext cx="134565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1456" y="0"/>
                  </a:moveTo>
                  <a:cubicBezTo>
                    <a:pt x="18081" y="1800"/>
                    <a:pt x="14706" y="3600"/>
                    <a:pt x="11331" y="6194"/>
                  </a:cubicBezTo>
                  <a:cubicBezTo>
                    <a:pt x="7956" y="8788"/>
                    <a:pt x="4581" y="12176"/>
                    <a:pt x="2556" y="14612"/>
                  </a:cubicBezTo>
                  <a:cubicBezTo>
                    <a:pt x="531" y="17047"/>
                    <a:pt x="-144" y="18529"/>
                    <a:pt x="25" y="19535"/>
                  </a:cubicBezTo>
                  <a:cubicBezTo>
                    <a:pt x="193" y="20541"/>
                    <a:pt x="1206" y="21071"/>
                    <a:pt x="22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4214698" y="930360"/>
              <a:ext cx="342901" cy="36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12735"/>
                  </a:moveTo>
                  <a:cubicBezTo>
                    <a:pt x="400" y="15357"/>
                    <a:pt x="800" y="17979"/>
                    <a:pt x="1200" y="19540"/>
                  </a:cubicBezTo>
                  <a:cubicBezTo>
                    <a:pt x="1600" y="21101"/>
                    <a:pt x="2000" y="21600"/>
                    <a:pt x="2200" y="21538"/>
                  </a:cubicBezTo>
                  <a:cubicBezTo>
                    <a:pt x="2400" y="21475"/>
                    <a:pt x="2400" y="20851"/>
                    <a:pt x="2200" y="18603"/>
                  </a:cubicBezTo>
                  <a:cubicBezTo>
                    <a:pt x="2000" y="16356"/>
                    <a:pt x="1600" y="12486"/>
                    <a:pt x="1267" y="10113"/>
                  </a:cubicBezTo>
                  <a:cubicBezTo>
                    <a:pt x="933" y="7741"/>
                    <a:pt x="667" y="6867"/>
                    <a:pt x="533" y="6118"/>
                  </a:cubicBezTo>
                  <a:cubicBezTo>
                    <a:pt x="400" y="5369"/>
                    <a:pt x="400" y="4745"/>
                    <a:pt x="733" y="4245"/>
                  </a:cubicBezTo>
                  <a:cubicBezTo>
                    <a:pt x="1067" y="3746"/>
                    <a:pt x="1733" y="3371"/>
                    <a:pt x="4533" y="2684"/>
                  </a:cubicBezTo>
                  <a:cubicBezTo>
                    <a:pt x="7333" y="1998"/>
                    <a:pt x="12267" y="999"/>
                    <a:pt x="15467" y="499"/>
                  </a:cubicBezTo>
                  <a:cubicBezTo>
                    <a:pt x="18667" y="0"/>
                    <a:pt x="201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4328998" y="1093769"/>
              <a:ext cx="184151" cy="19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6" fill="norm" stroke="1" extrusionOk="0">
                  <a:moveTo>
                    <a:pt x="0" y="5580"/>
                  </a:moveTo>
                  <a:cubicBezTo>
                    <a:pt x="1241" y="10080"/>
                    <a:pt x="2483" y="14580"/>
                    <a:pt x="2979" y="17393"/>
                  </a:cubicBezTo>
                  <a:cubicBezTo>
                    <a:pt x="3476" y="20205"/>
                    <a:pt x="3228" y="21330"/>
                    <a:pt x="3103" y="20880"/>
                  </a:cubicBezTo>
                  <a:cubicBezTo>
                    <a:pt x="2979" y="20430"/>
                    <a:pt x="2979" y="18405"/>
                    <a:pt x="3228" y="14917"/>
                  </a:cubicBezTo>
                  <a:cubicBezTo>
                    <a:pt x="3476" y="11430"/>
                    <a:pt x="3972" y="6480"/>
                    <a:pt x="4593" y="3555"/>
                  </a:cubicBezTo>
                  <a:cubicBezTo>
                    <a:pt x="5214" y="630"/>
                    <a:pt x="5959" y="-270"/>
                    <a:pt x="8317" y="68"/>
                  </a:cubicBezTo>
                  <a:cubicBezTo>
                    <a:pt x="10676" y="405"/>
                    <a:pt x="14648" y="1980"/>
                    <a:pt x="17131" y="5468"/>
                  </a:cubicBezTo>
                  <a:cubicBezTo>
                    <a:pt x="19614" y="8955"/>
                    <a:pt x="20607" y="14355"/>
                    <a:pt x="21600" y="1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5370398" y="511260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5389448" y="689060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6147991" y="169528"/>
              <a:ext cx="327308" cy="570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76" fill="norm" stroke="1" extrusionOk="0">
                  <a:moveTo>
                    <a:pt x="1900" y="10716"/>
                  </a:moveTo>
                  <a:cubicBezTo>
                    <a:pt x="1621" y="13027"/>
                    <a:pt x="1343" y="15339"/>
                    <a:pt x="1203" y="16973"/>
                  </a:cubicBezTo>
                  <a:cubicBezTo>
                    <a:pt x="1064" y="18607"/>
                    <a:pt x="1064" y="19563"/>
                    <a:pt x="994" y="20280"/>
                  </a:cubicBezTo>
                  <a:cubicBezTo>
                    <a:pt x="924" y="20998"/>
                    <a:pt x="785" y="21476"/>
                    <a:pt x="646" y="21476"/>
                  </a:cubicBezTo>
                  <a:cubicBezTo>
                    <a:pt x="506" y="21476"/>
                    <a:pt x="367" y="20998"/>
                    <a:pt x="228" y="19244"/>
                  </a:cubicBezTo>
                  <a:cubicBezTo>
                    <a:pt x="88" y="17491"/>
                    <a:pt x="-51" y="14462"/>
                    <a:pt x="19" y="11433"/>
                  </a:cubicBezTo>
                  <a:cubicBezTo>
                    <a:pt x="88" y="8404"/>
                    <a:pt x="367" y="5376"/>
                    <a:pt x="576" y="3582"/>
                  </a:cubicBezTo>
                  <a:cubicBezTo>
                    <a:pt x="785" y="1789"/>
                    <a:pt x="924" y="1231"/>
                    <a:pt x="1134" y="753"/>
                  </a:cubicBezTo>
                  <a:cubicBezTo>
                    <a:pt x="1343" y="275"/>
                    <a:pt x="1621" y="-124"/>
                    <a:pt x="2039" y="35"/>
                  </a:cubicBezTo>
                  <a:cubicBezTo>
                    <a:pt x="2457" y="195"/>
                    <a:pt x="3015" y="912"/>
                    <a:pt x="3642" y="1948"/>
                  </a:cubicBezTo>
                  <a:cubicBezTo>
                    <a:pt x="4269" y="2984"/>
                    <a:pt x="4966" y="4339"/>
                    <a:pt x="5663" y="5216"/>
                  </a:cubicBezTo>
                  <a:cubicBezTo>
                    <a:pt x="6359" y="6093"/>
                    <a:pt x="7056" y="6491"/>
                    <a:pt x="7892" y="6651"/>
                  </a:cubicBezTo>
                  <a:cubicBezTo>
                    <a:pt x="8728" y="6810"/>
                    <a:pt x="9704" y="6731"/>
                    <a:pt x="10958" y="5973"/>
                  </a:cubicBezTo>
                  <a:cubicBezTo>
                    <a:pt x="12212" y="5216"/>
                    <a:pt x="13745" y="3782"/>
                    <a:pt x="14790" y="2785"/>
                  </a:cubicBezTo>
                  <a:cubicBezTo>
                    <a:pt x="15835" y="1789"/>
                    <a:pt x="16393" y="1231"/>
                    <a:pt x="16881" y="793"/>
                  </a:cubicBezTo>
                  <a:cubicBezTo>
                    <a:pt x="17368" y="354"/>
                    <a:pt x="17786" y="35"/>
                    <a:pt x="18204" y="35"/>
                  </a:cubicBezTo>
                  <a:cubicBezTo>
                    <a:pt x="18623" y="35"/>
                    <a:pt x="19041" y="354"/>
                    <a:pt x="19319" y="1590"/>
                  </a:cubicBezTo>
                  <a:cubicBezTo>
                    <a:pt x="19598" y="2825"/>
                    <a:pt x="19737" y="4977"/>
                    <a:pt x="19946" y="7249"/>
                  </a:cubicBezTo>
                  <a:cubicBezTo>
                    <a:pt x="20155" y="9520"/>
                    <a:pt x="20434" y="11911"/>
                    <a:pt x="20713" y="13306"/>
                  </a:cubicBezTo>
                  <a:cubicBezTo>
                    <a:pt x="20992" y="14701"/>
                    <a:pt x="21270" y="15100"/>
                    <a:pt x="21549" y="15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6543929" y="435060"/>
              <a:ext cx="83065" cy="14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302" fill="norm" stroke="1" extrusionOk="0">
                  <a:moveTo>
                    <a:pt x="9787" y="0"/>
                  </a:moveTo>
                  <a:cubicBezTo>
                    <a:pt x="7153" y="313"/>
                    <a:pt x="4518" y="626"/>
                    <a:pt x="2675" y="3443"/>
                  </a:cubicBezTo>
                  <a:cubicBezTo>
                    <a:pt x="831" y="6261"/>
                    <a:pt x="-223" y="11583"/>
                    <a:pt x="40" y="15026"/>
                  </a:cubicBezTo>
                  <a:cubicBezTo>
                    <a:pt x="304" y="18470"/>
                    <a:pt x="1884" y="20035"/>
                    <a:pt x="3992" y="20817"/>
                  </a:cubicBezTo>
                  <a:cubicBezTo>
                    <a:pt x="6099" y="21600"/>
                    <a:pt x="8733" y="21600"/>
                    <a:pt x="11894" y="19565"/>
                  </a:cubicBezTo>
                  <a:cubicBezTo>
                    <a:pt x="15055" y="17530"/>
                    <a:pt x="18743" y="13461"/>
                    <a:pt x="20060" y="10487"/>
                  </a:cubicBezTo>
                  <a:cubicBezTo>
                    <a:pt x="21377" y="7513"/>
                    <a:pt x="20323" y="5635"/>
                    <a:pt x="19270" y="3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6678498" y="355425"/>
              <a:ext cx="71932" cy="22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167" fill="norm" stroke="1" extrusionOk="0">
                  <a:moveTo>
                    <a:pt x="14811" y="5672"/>
                  </a:moveTo>
                  <a:cubicBezTo>
                    <a:pt x="16663" y="4879"/>
                    <a:pt x="18514" y="4086"/>
                    <a:pt x="19749" y="3195"/>
                  </a:cubicBezTo>
                  <a:cubicBezTo>
                    <a:pt x="20983" y="2303"/>
                    <a:pt x="21600" y="1312"/>
                    <a:pt x="20057" y="718"/>
                  </a:cubicBezTo>
                  <a:cubicBezTo>
                    <a:pt x="18514" y="123"/>
                    <a:pt x="14811" y="-75"/>
                    <a:pt x="11417" y="24"/>
                  </a:cubicBezTo>
                  <a:cubicBezTo>
                    <a:pt x="8023" y="123"/>
                    <a:pt x="4937" y="519"/>
                    <a:pt x="3086" y="1708"/>
                  </a:cubicBezTo>
                  <a:cubicBezTo>
                    <a:pt x="1234" y="2897"/>
                    <a:pt x="617" y="4879"/>
                    <a:pt x="3086" y="7455"/>
                  </a:cubicBezTo>
                  <a:cubicBezTo>
                    <a:pt x="5554" y="10031"/>
                    <a:pt x="11109" y="13202"/>
                    <a:pt x="13886" y="15580"/>
                  </a:cubicBezTo>
                  <a:cubicBezTo>
                    <a:pt x="16663" y="17958"/>
                    <a:pt x="16663" y="19543"/>
                    <a:pt x="14811" y="20435"/>
                  </a:cubicBezTo>
                  <a:cubicBezTo>
                    <a:pt x="12960" y="21327"/>
                    <a:pt x="9257" y="21525"/>
                    <a:pt x="6480" y="20336"/>
                  </a:cubicBezTo>
                  <a:cubicBezTo>
                    <a:pt x="3703" y="19147"/>
                    <a:pt x="1851" y="16571"/>
                    <a:pt x="0" y="13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6868998" y="136610"/>
              <a:ext cx="69851" cy="43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13745" y="0"/>
                  </a:moveTo>
                  <a:cubicBezTo>
                    <a:pt x="13745" y="1049"/>
                    <a:pt x="13745" y="2097"/>
                    <a:pt x="11455" y="4351"/>
                  </a:cubicBezTo>
                  <a:cubicBezTo>
                    <a:pt x="9164" y="6606"/>
                    <a:pt x="4582" y="10066"/>
                    <a:pt x="2291" y="12845"/>
                  </a:cubicBezTo>
                  <a:cubicBezTo>
                    <a:pt x="0" y="15623"/>
                    <a:pt x="0" y="17720"/>
                    <a:pt x="0" y="19031"/>
                  </a:cubicBezTo>
                  <a:cubicBezTo>
                    <a:pt x="0" y="20342"/>
                    <a:pt x="0" y="20866"/>
                    <a:pt x="1636" y="21181"/>
                  </a:cubicBezTo>
                  <a:cubicBezTo>
                    <a:pt x="3273" y="21495"/>
                    <a:pt x="6545" y="21600"/>
                    <a:pt x="10145" y="21233"/>
                  </a:cubicBezTo>
                  <a:cubicBezTo>
                    <a:pt x="13745" y="20866"/>
                    <a:pt x="17673" y="20027"/>
                    <a:pt x="21600" y="19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6811575" y="371560"/>
              <a:ext cx="133624" cy="4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967" fill="norm" stroke="1" extrusionOk="0">
                  <a:moveTo>
                    <a:pt x="3081" y="19440"/>
                  </a:moveTo>
                  <a:cubicBezTo>
                    <a:pt x="1393" y="20520"/>
                    <a:pt x="-294" y="21600"/>
                    <a:pt x="43" y="20520"/>
                  </a:cubicBezTo>
                  <a:cubicBezTo>
                    <a:pt x="381" y="19440"/>
                    <a:pt x="2743" y="16200"/>
                    <a:pt x="6625" y="12420"/>
                  </a:cubicBezTo>
                  <a:cubicBezTo>
                    <a:pt x="10506" y="8640"/>
                    <a:pt x="15906" y="4320"/>
                    <a:pt x="213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7466403" y="289010"/>
              <a:ext cx="278896" cy="25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293" fill="norm" stroke="1" extrusionOk="0">
                  <a:moveTo>
                    <a:pt x="2416" y="0"/>
                  </a:moveTo>
                  <a:cubicBezTo>
                    <a:pt x="1761" y="3135"/>
                    <a:pt x="1106" y="6271"/>
                    <a:pt x="697" y="9232"/>
                  </a:cubicBezTo>
                  <a:cubicBezTo>
                    <a:pt x="288" y="12194"/>
                    <a:pt x="125" y="14981"/>
                    <a:pt x="43" y="17071"/>
                  </a:cubicBezTo>
                  <a:cubicBezTo>
                    <a:pt x="-39" y="19161"/>
                    <a:pt x="-39" y="20555"/>
                    <a:pt x="370" y="21077"/>
                  </a:cubicBezTo>
                  <a:cubicBezTo>
                    <a:pt x="779" y="21600"/>
                    <a:pt x="1597" y="21252"/>
                    <a:pt x="3152" y="19161"/>
                  </a:cubicBezTo>
                  <a:cubicBezTo>
                    <a:pt x="4706" y="17071"/>
                    <a:pt x="6997" y="13239"/>
                    <a:pt x="8388" y="10887"/>
                  </a:cubicBezTo>
                  <a:cubicBezTo>
                    <a:pt x="9779" y="8535"/>
                    <a:pt x="10270" y="7665"/>
                    <a:pt x="10679" y="7665"/>
                  </a:cubicBezTo>
                  <a:cubicBezTo>
                    <a:pt x="11088" y="7665"/>
                    <a:pt x="11416" y="8535"/>
                    <a:pt x="11497" y="9755"/>
                  </a:cubicBezTo>
                  <a:cubicBezTo>
                    <a:pt x="11579" y="10974"/>
                    <a:pt x="11416" y="12542"/>
                    <a:pt x="11334" y="14023"/>
                  </a:cubicBezTo>
                  <a:cubicBezTo>
                    <a:pt x="11252" y="15503"/>
                    <a:pt x="11252" y="16897"/>
                    <a:pt x="11661" y="17681"/>
                  </a:cubicBezTo>
                  <a:cubicBezTo>
                    <a:pt x="12070" y="18465"/>
                    <a:pt x="12888" y="18639"/>
                    <a:pt x="14361" y="18203"/>
                  </a:cubicBezTo>
                  <a:cubicBezTo>
                    <a:pt x="15834" y="17768"/>
                    <a:pt x="17961" y="16723"/>
                    <a:pt x="19270" y="15939"/>
                  </a:cubicBezTo>
                  <a:cubicBezTo>
                    <a:pt x="20579" y="15155"/>
                    <a:pt x="21070" y="14632"/>
                    <a:pt x="21561" y="14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7731515" y="289952"/>
              <a:ext cx="96334" cy="2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49" fill="norm" stroke="1" extrusionOk="0">
                  <a:moveTo>
                    <a:pt x="20916" y="1711"/>
                  </a:moveTo>
                  <a:cubicBezTo>
                    <a:pt x="15861" y="911"/>
                    <a:pt x="10805" y="111"/>
                    <a:pt x="7359" y="11"/>
                  </a:cubicBezTo>
                  <a:cubicBezTo>
                    <a:pt x="3912" y="-89"/>
                    <a:pt x="2073" y="511"/>
                    <a:pt x="925" y="1311"/>
                  </a:cubicBezTo>
                  <a:cubicBezTo>
                    <a:pt x="-224" y="2111"/>
                    <a:pt x="-684" y="3111"/>
                    <a:pt x="1844" y="5611"/>
                  </a:cubicBezTo>
                  <a:cubicBezTo>
                    <a:pt x="4371" y="8111"/>
                    <a:pt x="9886" y="12111"/>
                    <a:pt x="12644" y="14811"/>
                  </a:cubicBezTo>
                  <a:cubicBezTo>
                    <a:pt x="15401" y="17511"/>
                    <a:pt x="15401" y="18911"/>
                    <a:pt x="14252" y="19911"/>
                  </a:cubicBezTo>
                  <a:cubicBezTo>
                    <a:pt x="13103" y="20911"/>
                    <a:pt x="10805" y="21511"/>
                    <a:pt x="9656" y="21311"/>
                  </a:cubicBezTo>
                  <a:cubicBezTo>
                    <a:pt x="8507" y="21111"/>
                    <a:pt x="8507" y="20111"/>
                    <a:pt x="8507" y="19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7872298" y="272879"/>
              <a:ext cx="146051" cy="21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12537"/>
                  </a:moveTo>
                  <a:cubicBezTo>
                    <a:pt x="3130" y="12323"/>
                    <a:pt x="6261" y="12109"/>
                    <a:pt x="9078" y="10719"/>
                  </a:cubicBezTo>
                  <a:cubicBezTo>
                    <a:pt x="11896" y="9329"/>
                    <a:pt x="14400" y="6763"/>
                    <a:pt x="15652" y="4838"/>
                  </a:cubicBezTo>
                  <a:cubicBezTo>
                    <a:pt x="16904" y="2913"/>
                    <a:pt x="16904" y="1630"/>
                    <a:pt x="16122" y="881"/>
                  </a:cubicBezTo>
                  <a:cubicBezTo>
                    <a:pt x="15339" y="133"/>
                    <a:pt x="13774" y="-81"/>
                    <a:pt x="12209" y="26"/>
                  </a:cubicBezTo>
                  <a:cubicBezTo>
                    <a:pt x="10643" y="133"/>
                    <a:pt x="9078" y="561"/>
                    <a:pt x="7200" y="3555"/>
                  </a:cubicBezTo>
                  <a:cubicBezTo>
                    <a:pt x="5322" y="6549"/>
                    <a:pt x="3130" y="12109"/>
                    <a:pt x="2974" y="15745"/>
                  </a:cubicBezTo>
                  <a:cubicBezTo>
                    <a:pt x="2817" y="19380"/>
                    <a:pt x="4696" y="21091"/>
                    <a:pt x="8139" y="21305"/>
                  </a:cubicBezTo>
                  <a:cubicBezTo>
                    <a:pt x="11583" y="21519"/>
                    <a:pt x="16591" y="20236"/>
                    <a:pt x="21600" y="18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7990558" y="-1"/>
              <a:ext cx="477551" cy="51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62" fill="norm" stroke="1" extrusionOk="0">
                  <a:moveTo>
                    <a:pt x="10384" y="4367"/>
                  </a:moveTo>
                  <a:cubicBezTo>
                    <a:pt x="10289" y="3838"/>
                    <a:pt x="10194" y="3309"/>
                    <a:pt x="9623" y="2957"/>
                  </a:cubicBezTo>
                  <a:cubicBezTo>
                    <a:pt x="9052" y="2604"/>
                    <a:pt x="8005" y="2428"/>
                    <a:pt x="6911" y="3089"/>
                  </a:cubicBezTo>
                  <a:cubicBezTo>
                    <a:pt x="5817" y="3750"/>
                    <a:pt x="4675" y="5249"/>
                    <a:pt x="4009" y="7497"/>
                  </a:cubicBezTo>
                  <a:cubicBezTo>
                    <a:pt x="3343" y="9745"/>
                    <a:pt x="3152" y="12743"/>
                    <a:pt x="3247" y="14770"/>
                  </a:cubicBezTo>
                  <a:cubicBezTo>
                    <a:pt x="3343" y="16798"/>
                    <a:pt x="3723" y="17856"/>
                    <a:pt x="3961" y="18870"/>
                  </a:cubicBezTo>
                  <a:cubicBezTo>
                    <a:pt x="4199" y="19884"/>
                    <a:pt x="4294" y="20854"/>
                    <a:pt x="4104" y="21206"/>
                  </a:cubicBezTo>
                  <a:cubicBezTo>
                    <a:pt x="3913" y="21559"/>
                    <a:pt x="3438" y="21295"/>
                    <a:pt x="2724" y="20589"/>
                  </a:cubicBezTo>
                  <a:cubicBezTo>
                    <a:pt x="2010" y="19884"/>
                    <a:pt x="1059" y="18738"/>
                    <a:pt x="536" y="17944"/>
                  </a:cubicBezTo>
                  <a:cubicBezTo>
                    <a:pt x="12" y="17151"/>
                    <a:pt x="-83" y="16710"/>
                    <a:pt x="60" y="16313"/>
                  </a:cubicBezTo>
                  <a:cubicBezTo>
                    <a:pt x="202" y="15917"/>
                    <a:pt x="583" y="15564"/>
                    <a:pt x="1249" y="15079"/>
                  </a:cubicBezTo>
                  <a:cubicBezTo>
                    <a:pt x="1915" y="14594"/>
                    <a:pt x="2867" y="13977"/>
                    <a:pt x="3818" y="13757"/>
                  </a:cubicBezTo>
                  <a:cubicBezTo>
                    <a:pt x="4770" y="13536"/>
                    <a:pt x="5721" y="13712"/>
                    <a:pt x="6197" y="14109"/>
                  </a:cubicBezTo>
                  <a:cubicBezTo>
                    <a:pt x="6673" y="14506"/>
                    <a:pt x="6673" y="15123"/>
                    <a:pt x="6673" y="15652"/>
                  </a:cubicBezTo>
                  <a:cubicBezTo>
                    <a:pt x="6673" y="16181"/>
                    <a:pt x="6673" y="16622"/>
                    <a:pt x="6721" y="17063"/>
                  </a:cubicBezTo>
                  <a:cubicBezTo>
                    <a:pt x="6768" y="17503"/>
                    <a:pt x="6863" y="17944"/>
                    <a:pt x="7149" y="18121"/>
                  </a:cubicBezTo>
                  <a:cubicBezTo>
                    <a:pt x="7434" y="18297"/>
                    <a:pt x="7910" y="18209"/>
                    <a:pt x="8291" y="17988"/>
                  </a:cubicBezTo>
                  <a:cubicBezTo>
                    <a:pt x="8671" y="17768"/>
                    <a:pt x="8957" y="17415"/>
                    <a:pt x="9242" y="17063"/>
                  </a:cubicBezTo>
                  <a:cubicBezTo>
                    <a:pt x="9528" y="16710"/>
                    <a:pt x="9813" y="16357"/>
                    <a:pt x="10098" y="16357"/>
                  </a:cubicBezTo>
                  <a:cubicBezTo>
                    <a:pt x="10384" y="16357"/>
                    <a:pt x="10669" y="16710"/>
                    <a:pt x="10907" y="17195"/>
                  </a:cubicBezTo>
                  <a:cubicBezTo>
                    <a:pt x="11145" y="17680"/>
                    <a:pt x="11336" y="18297"/>
                    <a:pt x="11669" y="18650"/>
                  </a:cubicBezTo>
                  <a:cubicBezTo>
                    <a:pt x="12002" y="19002"/>
                    <a:pt x="12477" y="19090"/>
                    <a:pt x="13191" y="18694"/>
                  </a:cubicBezTo>
                  <a:cubicBezTo>
                    <a:pt x="13905" y="18297"/>
                    <a:pt x="14856" y="17415"/>
                    <a:pt x="15998" y="15432"/>
                  </a:cubicBezTo>
                  <a:cubicBezTo>
                    <a:pt x="17140" y="13448"/>
                    <a:pt x="18472" y="10362"/>
                    <a:pt x="19424" y="7761"/>
                  </a:cubicBezTo>
                  <a:cubicBezTo>
                    <a:pt x="20375" y="5161"/>
                    <a:pt x="20946" y="3045"/>
                    <a:pt x="21232" y="1766"/>
                  </a:cubicBezTo>
                  <a:cubicBezTo>
                    <a:pt x="21517" y="488"/>
                    <a:pt x="21517" y="47"/>
                    <a:pt x="21374" y="3"/>
                  </a:cubicBezTo>
                  <a:cubicBezTo>
                    <a:pt x="21232" y="-41"/>
                    <a:pt x="20946" y="312"/>
                    <a:pt x="20232" y="1899"/>
                  </a:cubicBezTo>
                  <a:cubicBezTo>
                    <a:pt x="19519" y="3486"/>
                    <a:pt x="18377" y="6307"/>
                    <a:pt x="17949" y="8908"/>
                  </a:cubicBezTo>
                  <a:cubicBezTo>
                    <a:pt x="17521" y="11508"/>
                    <a:pt x="17806" y="13889"/>
                    <a:pt x="18282" y="15343"/>
                  </a:cubicBezTo>
                  <a:cubicBezTo>
                    <a:pt x="18758" y="16798"/>
                    <a:pt x="19424" y="17327"/>
                    <a:pt x="20090" y="17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9040698" y="219684"/>
              <a:ext cx="241301" cy="23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3335"/>
                  </a:moveTo>
                  <a:cubicBezTo>
                    <a:pt x="189" y="1832"/>
                    <a:pt x="379" y="329"/>
                    <a:pt x="568" y="48"/>
                  </a:cubicBezTo>
                  <a:cubicBezTo>
                    <a:pt x="758" y="-234"/>
                    <a:pt x="947" y="705"/>
                    <a:pt x="1042" y="3804"/>
                  </a:cubicBezTo>
                  <a:cubicBezTo>
                    <a:pt x="1137" y="6903"/>
                    <a:pt x="1137" y="12163"/>
                    <a:pt x="1137" y="15262"/>
                  </a:cubicBezTo>
                  <a:cubicBezTo>
                    <a:pt x="1137" y="18361"/>
                    <a:pt x="1137" y="19300"/>
                    <a:pt x="1516" y="20051"/>
                  </a:cubicBezTo>
                  <a:cubicBezTo>
                    <a:pt x="1895" y="20803"/>
                    <a:pt x="2653" y="21366"/>
                    <a:pt x="3789" y="20990"/>
                  </a:cubicBezTo>
                  <a:cubicBezTo>
                    <a:pt x="4926" y="20615"/>
                    <a:pt x="6442" y="19300"/>
                    <a:pt x="7200" y="17985"/>
                  </a:cubicBezTo>
                  <a:cubicBezTo>
                    <a:pt x="7958" y="16670"/>
                    <a:pt x="7958" y="15356"/>
                    <a:pt x="8053" y="15168"/>
                  </a:cubicBezTo>
                  <a:cubicBezTo>
                    <a:pt x="8147" y="14980"/>
                    <a:pt x="8337" y="15919"/>
                    <a:pt x="8621" y="16858"/>
                  </a:cubicBezTo>
                  <a:cubicBezTo>
                    <a:pt x="8905" y="17797"/>
                    <a:pt x="9284" y="18736"/>
                    <a:pt x="10137" y="19300"/>
                  </a:cubicBezTo>
                  <a:cubicBezTo>
                    <a:pt x="10989" y="19863"/>
                    <a:pt x="12316" y="20051"/>
                    <a:pt x="13737" y="19394"/>
                  </a:cubicBezTo>
                  <a:cubicBezTo>
                    <a:pt x="15158" y="18736"/>
                    <a:pt x="16674" y="17234"/>
                    <a:pt x="18000" y="14886"/>
                  </a:cubicBezTo>
                  <a:cubicBezTo>
                    <a:pt x="19326" y="12538"/>
                    <a:pt x="20463" y="9345"/>
                    <a:pt x="21600" y="6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9374619" y="26214"/>
              <a:ext cx="413687" cy="389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01" fill="norm" stroke="1" extrusionOk="0">
                  <a:moveTo>
                    <a:pt x="465" y="835"/>
                  </a:moveTo>
                  <a:cubicBezTo>
                    <a:pt x="794" y="368"/>
                    <a:pt x="1123" y="-99"/>
                    <a:pt x="1288" y="18"/>
                  </a:cubicBezTo>
                  <a:cubicBezTo>
                    <a:pt x="1452" y="135"/>
                    <a:pt x="1452" y="835"/>
                    <a:pt x="1397" y="3579"/>
                  </a:cubicBezTo>
                  <a:cubicBezTo>
                    <a:pt x="1342" y="6323"/>
                    <a:pt x="1233" y="11110"/>
                    <a:pt x="1123" y="14204"/>
                  </a:cubicBezTo>
                  <a:cubicBezTo>
                    <a:pt x="1013" y="17298"/>
                    <a:pt x="904" y="18699"/>
                    <a:pt x="739" y="19750"/>
                  </a:cubicBezTo>
                  <a:cubicBezTo>
                    <a:pt x="575" y="20800"/>
                    <a:pt x="356" y="21501"/>
                    <a:pt x="191" y="21501"/>
                  </a:cubicBezTo>
                  <a:cubicBezTo>
                    <a:pt x="27" y="21501"/>
                    <a:pt x="-83" y="20800"/>
                    <a:pt x="81" y="19750"/>
                  </a:cubicBezTo>
                  <a:cubicBezTo>
                    <a:pt x="246" y="18699"/>
                    <a:pt x="685" y="17298"/>
                    <a:pt x="1123" y="16364"/>
                  </a:cubicBezTo>
                  <a:cubicBezTo>
                    <a:pt x="1562" y="15430"/>
                    <a:pt x="2000" y="14963"/>
                    <a:pt x="2494" y="14612"/>
                  </a:cubicBezTo>
                  <a:cubicBezTo>
                    <a:pt x="2987" y="14262"/>
                    <a:pt x="3535" y="14029"/>
                    <a:pt x="4029" y="14087"/>
                  </a:cubicBezTo>
                  <a:cubicBezTo>
                    <a:pt x="4522" y="14145"/>
                    <a:pt x="4961" y="14496"/>
                    <a:pt x="5454" y="14963"/>
                  </a:cubicBezTo>
                  <a:cubicBezTo>
                    <a:pt x="5947" y="15430"/>
                    <a:pt x="6496" y="16013"/>
                    <a:pt x="7044" y="16422"/>
                  </a:cubicBezTo>
                  <a:cubicBezTo>
                    <a:pt x="7592" y="16831"/>
                    <a:pt x="8140" y="17064"/>
                    <a:pt x="8634" y="17006"/>
                  </a:cubicBezTo>
                  <a:cubicBezTo>
                    <a:pt x="9127" y="16947"/>
                    <a:pt x="9566" y="16597"/>
                    <a:pt x="9840" y="16130"/>
                  </a:cubicBezTo>
                  <a:cubicBezTo>
                    <a:pt x="10114" y="15663"/>
                    <a:pt x="10224" y="15079"/>
                    <a:pt x="10278" y="14496"/>
                  </a:cubicBezTo>
                  <a:cubicBezTo>
                    <a:pt x="10333" y="13912"/>
                    <a:pt x="10333" y="13328"/>
                    <a:pt x="10059" y="12919"/>
                  </a:cubicBezTo>
                  <a:cubicBezTo>
                    <a:pt x="9785" y="12511"/>
                    <a:pt x="9237" y="12277"/>
                    <a:pt x="8743" y="12336"/>
                  </a:cubicBezTo>
                  <a:cubicBezTo>
                    <a:pt x="8250" y="12394"/>
                    <a:pt x="7811" y="12744"/>
                    <a:pt x="7592" y="13328"/>
                  </a:cubicBezTo>
                  <a:cubicBezTo>
                    <a:pt x="7373" y="13912"/>
                    <a:pt x="7373" y="14729"/>
                    <a:pt x="7592" y="15371"/>
                  </a:cubicBezTo>
                  <a:cubicBezTo>
                    <a:pt x="7811" y="16013"/>
                    <a:pt x="8250" y="16480"/>
                    <a:pt x="8798" y="16714"/>
                  </a:cubicBezTo>
                  <a:cubicBezTo>
                    <a:pt x="9346" y="16947"/>
                    <a:pt x="10004" y="16947"/>
                    <a:pt x="10607" y="16772"/>
                  </a:cubicBezTo>
                  <a:cubicBezTo>
                    <a:pt x="11210" y="16597"/>
                    <a:pt x="11759" y="16247"/>
                    <a:pt x="12252" y="15897"/>
                  </a:cubicBezTo>
                  <a:cubicBezTo>
                    <a:pt x="12745" y="15546"/>
                    <a:pt x="13184" y="15196"/>
                    <a:pt x="13458" y="15371"/>
                  </a:cubicBezTo>
                  <a:cubicBezTo>
                    <a:pt x="13732" y="15546"/>
                    <a:pt x="13842" y="16247"/>
                    <a:pt x="13897" y="16889"/>
                  </a:cubicBezTo>
                  <a:cubicBezTo>
                    <a:pt x="13952" y="17531"/>
                    <a:pt x="13952" y="18115"/>
                    <a:pt x="14006" y="18699"/>
                  </a:cubicBezTo>
                  <a:cubicBezTo>
                    <a:pt x="14061" y="19283"/>
                    <a:pt x="14171" y="19866"/>
                    <a:pt x="14335" y="19866"/>
                  </a:cubicBezTo>
                  <a:cubicBezTo>
                    <a:pt x="14500" y="19866"/>
                    <a:pt x="14719" y="19283"/>
                    <a:pt x="14993" y="18173"/>
                  </a:cubicBezTo>
                  <a:cubicBezTo>
                    <a:pt x="15267" y="17064"/>
                    <a:pt x="15596" y="15430"/>
                    <a:pt x="15870" y="14320"/>
                  </a:cubicBezTo>
                  <a:cubicBezTo>
                    <a:pt x="16144" y="13211"/>
                    <a:pt x="16364" y="12627"/>
                    <a:pt x="16802" y="12277"/>
                  </a:cubicBezTo>
                  <a:cubicBezTo>
                    <a:pt x="17241" y="11927"/>
                    <a:pt x="17899" y="11810"/>
                    <a:pt x="18502" y="11810"/>
                  </a:cubicBezTo>
                  <a:cubicBezTo>
                    <a:pt x="19105" y="11810"/>
                    <a:pt x="19653" y="11927"/>
                    <a:pt x="20201" y="12569"/>
                  </a:cubicBezTo>
                  <a:cubicBezTo>
                    <a:pt x="20749" y="13211"/>
                    <a:pt x="21298" y="14379"/>
                    <a:pt x="21407" y="15663"/>
                  </a:cubicBezTo>
                  <a:cubicBezTo>
                    <a:pt x="21517" y="16947"/>
                    <a:pt x="21188" y="18349"/>
                    <a:pt x="21024" y="19107"/>
                  </a:cubicBezTo>
                  <a:cubicBezTo>
                    <a:pt x="20859" y="19866"/>
                    <a:pt x="20859" y="19983"/>
                    <a:pt x="20859" y="20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10295004" y="233408"/>
              <a:ext cx="168095" cy="18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833" fill="norm" stroke="1" extrusionOk="0">
                  <a:moveTo>
                    <a:pt x="2812" y="10624"/>
                  </a:moveTo>
                  <a:cubicBezTo>
                    <a:pt x="2272" y="13264"/>
                    <a:pt x="1732" y="15904"/>
                    <a:pt x="1327" y="17824"/>
                  </a:cubicBezTo>
                  <a:cubicBezTo>
                    <a:pt x="922" y="19744"/>
                    <a:pt x="652" y="20944"/>
                    <a:pt x="382" y="20824"/>
                  </a:cubicBezTo>
                  <a:cubicBezTo>
                    <a:pt x="112" y="20704"/>
                    <a:pt x="-158" y="19264"/>
                    <a:pt x="112" y="15784"/>
                  </a:cubicBezTo>
                  <a:cubicBezTo>
                    <a:pt x="382" y="12304"/>
                    <a:pt x="1192" y="6784"/>
                    <a:pt x="2137" y="3544"/>
                  </a:cubicBezTo>
                  <a:cubicBezTo>
                    <a:pt x="3082" y="304"/>
                    <a:pt x="4162" y="-656"/>
                    <a:pt x="7132" y="424"/>
                  </a:cubicBezTo>
                  <a:cubicBezTo>
                    <a:pt x="10102" y="1504"/>
                    <a:pt x="14962" y="4624"/>
                    <a:pt x="17662" y="7864"/>
                  </a:cubicBezTo>
                  <a:cubicBezTo>
                    <a:pt x="20362" y="11104"/>
                    <a:pt x="20902" y="14464"/>
                    <a:pt x="21442" y="17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10844098" y="250910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5082"/>
                    <a:pt x="15840" y="10165"/>
                    <a:pt x="12240" y="13765"/>
                  </a:cubicBezTo>
                  <a:cubicBezTo>
                    <a:pt x="8640" y="17365"/>
                    <a:pt x="432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10856798" y="18106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10945698" y="185040"/>
              <a:ext cx="107951" cy="20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2253"/>
                  </a:moveTo>
                  <a:cubicBezTo>
                    <a:pt x="20329" y="1363"/>
                    <a:pt x="19059" y="472"/>
                    <a:pt x="16941" y="138"/>
                  </a:cubicBezTo>
                  <a:cubicBezTo>
                    <a:pt x="14824" y="-196"/>
                    <a:pt x="11859" y="27"/>
                    <a:pt x="9529" y="1363"/>
                  </a:cubicBezTo>
                  <a:cubicBezTo>
                    <a:pt x="7200" y="2699"/>
                    <a:pt x="5506" y="5148"/>
                    <a:pt x="5929" y="7598"/>
                  </a:cubicBezTo>
                  <a:cubicBezTo>
                    <a:pt x="6353" y="10047"/>
                    <a:pt x="8894" y="12497"/>
                    <a:pt x="10800" y="14724"/>
                  </a:cubicBezTo>
                  <a:cubicBezTo>
                    <a:pt x="12706" y="16950"/>
                    <a:pt x="13976" y="18955"/>
                    <a:pt x="13553" y="20068"/>
                  </a:cubicBezTo>
                  <a:cubicBezTo>
                    <a:pt x="13129" y="21181"/>
                    <a:pt x="11012" y="21404"/>
                    <a:pt x="8894" y="21293"/>
                  </a:cubicBezTo>
                  <a:cubicBezTo>
                    <a:pt x="6776" y="21181"/>
                    <a:pt x="4659" y="20736"/>
                    <a:pt x="3176" y="19957"/>
                  </a:cubicBezTo>
                  <a:cubicBezTo>
                    <a:pt x="1694" y="19177"/>
                    <a:pt x="847" y="18064"/>
                    <a:pt x="0" y="16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11252290" y="194939"/>
              <a:ext cx="106159" cy="21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244" fill="norm" stroke="1" extrusionOk="0">
                  <a:moveTo>
                    <a:pt x="20833" y="2423"/>
                  </a:moveTo>
                  <a:cubicBezTo>
                    <a:pt x="17095" y="1576"/>
                    <a:pt x="13356" y="729"/>
                    <a:pt x="10033" y="306"/>
                  </a:cubicBezTo>
                  <a:cubicBezTo>
                    <a:pt x="6710" y="-118"/>
                    <a:pt x="3802" y="-118"/>
                    <a:pt x="1933" y="411"/>
                  </a:cubicBezTo>
                  <a:cubicBezTo>
                    <a:pt x="64" y="941"/>
                    <a:pt x="-767" y="2000"/>
                    <a:pt x="895" y="4223"/>
                  </a:cubicBezTo>
                  <a:cubicBezTo>
                    <a:pt x="2556" y="6447"/>
                    <a:pt x="6710" y="9835"/>
                    <a:pt x="9410" y="12694"/>
                  </a:cubicBezTo>
                  <a:cubicBezTo>
                    <a:pt x="12110" y="15553"/>
                    <a:pt x="13356" y="17882"/>
                    <a:pt x="12525" y="19364"/>
                  </a:cubicBezTo>
                  <a:cubicBezTo>
                    <a:pt x="11695" y="20847"/>
                    <a:pt x="8787" y="21482"/>
                    <a:pt x="6918" y="21164"/>
                  </a:cubicBezTo>
                  <a:cubicBezTo>
                    <a:pt x="5048" y="20847"/>
                    <a:pt x="4218" y="19576"/>
                    <a:pt x="3387" y="18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11448142" y="65191"/>
              <a:ext cx="558007" cy="33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213" fill="norm" stroke="1" extrusionOk="0">
                  <a:moveTo>
                    <a:pt x="460" y="11369"/>
                  </a:moveTo>
                  <a:cubicBezTo>
                    <a:pt x="542" y="12845"/>
                    <a:pt x="624" y="14321"/>
                    <a:pt x="624" y="15528"/>
                  </a:cubicBezTo>
                  <a:cubicBezTo>
                    <a:pt x="624" y="16736"/>
                    <a:pt x="542" y="17675"/>
                    <a:pt x="419" y="18547"/>
                  </a:cubicBezTo>
                  <a:cubicBezTo>
                    <a:pt x="296" y="19419"/>
                    <a:pt x="133" y="20224"/>
                    <a:pt x="51" y="20224"/>
                  </a:cubicBezTo>
                  <a:cubicBezTo>
                    <a:pt x="-31" y="20224"/>
                    <a:pt x="-31" y="19419"/>
                    <a:pt x="174" y="18345"/>
                  </a:cubicBezTo>
                  <a:cubicBezTo>
                    <a:pt x="378" y="17272"/>
                    <a:pt x="787" y="15931"/>
                    <a:pt x="1155" y="15058"/>
                  </a:cubicBezTo>
                  <a:cubicBezTo>
                    <a:pt x="1524" y="14186"/>
                    <a:pt x="1851" y="13784"/>
                    <a:pt x="2055" y="13918"/>
                  </a:cubicBezTo>
                  <a:cubicBezTo>
                    <a:pt x="2260" y="14052"/>
                    <a:pt x="2342" y="14723"/>
                    <a:pt x="2342" y="15528"/>
                  </a:cubicBezTo>
                  <a:cubicBezTo>
                    <a:pt x="2342" y="16333"/>
                    <a:pt x="2260" y="17272"/>
                    <a:pt x="2383" y="17473"/>
                  </a:cubicBezTo>
                  <a:cubicBezTo>
                    <a:pt x="2505" y="17675"/>
                    <a:pt x="2833" y="17138"/>
                    <a:pt x="3283" y="16333"/>
                  </a:cubicBezTo>
                  <a:cubicBezTo>
                    <a:pt x="3733" y="15528"/>
                    <a:pt x="4305" y="14455"/>
                    <a:pt x="4796" y="13717"/>
                  </a:cubicBezTo>
                  <a:cubicBezTo>
                    <a:pt x="5287" y="12979"/>
                    <a:pt x="5696" y="12577"/>
                    <a:pt x="6105" y="12308"/>
                  </a:cubicBezTo>
                  <a:cubicBezTo>
                    <a:pt x="6514" y="12040"/>
                    <a:pt x="6924" y="11906"/>
                    <a:pt x="7128" y="12174"/>
                  </a:cubicBezTo>
                  <a:cubicBezTo>
                    <a:pt x="7333" y="12442"/>
                    <a:pt x="7333" y="13113"/>
                    <a:pt x="7374" y="13985"/>
                  </a:cubicBezTo>
                  <a:cubicBezTo>
                    <a:pt x="7414" y="14857"/>
                    <a:pt x="7496" y="15931"/>
                    <a:pt x="7742" y="16601"/>
                  </a:cubicBezTo>
                  <a:cubicBezTo>
                    <a:pt x="7987" y="17272"/>
                    <a:pt x="8396" y="17540"/>
                    <a:pt x="8887" y="17473"/>
                  </a:cubicBezTo>
                  <a:cubicBezTo>
                    <a:pt x="9378" y="17406"/>
                    <a:pt x="9951" y="17004"/>
                    <a:pt x="10360" y="16534"/>
                  </a:cubicBezTo>
                  <a:cubicBezTo>
                    <a:pt x="10769" y="16065"/>
                    <a:pt x="11014" y="15528"/>
                    <a:pt x="10933" y="15193"/>
                  </a:cubicBezTo>
                  <a:cubicBezTo>
                    <a:pt x="10851" y="14857"/>
                    <a:pt x="10442" y="14723"/>
                    <a:pt x="10196" y="14991"/>
                  </a:cubicBezTo>
                  <a:cubicBezTo>
                    <a:pt x="9951" y="15260"/>
                    <a:pt x="9869" y="15931"/>
                    <a:pt x="10033" y="16333"/>
                  </a:cubicBezTo>
                  <a:cubicBezTo>
                    <a:pt x="10196" y="16736"/>
                    <a:pt x="10605" y="16870"/>
                    <a:pt x="10892" y="17272"/>
                  </a:cubicBezTo>
                  <a:cubicBezTo>
                    <a:pt x="11178" y="17675"/>
                    <a:pt x="11342" y="18345"/>
                    <a:pt x="11628" y="18748"/>
                  </a:cubicBezTo>
                  <a:cubicBezTo>
                    <a:pt x="11914" y="19150"/>
                    <a:pt x="12324" y="19285"/>
                    <a:pt x="12855" y="18949"/>
                  </a:cubicBezTo>
                  <a:cubicBezTo>
                    <a:pt x="13387" y="18614"/>
                    <a:pt x="14042" y="17809"/>
                    <a:pt x="14655" y="15931"/>
                  </a:cubicBezTo>
                  <a:cubicBezTo>
                    <a:pt x="15269" y="14052"/>
                    <a:pt x="15842" y="11101"/>
                    <a:pt x="16210" y="8887"/>
                  </a:cubicBezTo>
                  <a:cubicBezTo>
                    <a:pt x="16578" y="6673"/>
                    <a:pt x="16742" y="5198"/>
                    <a:pt x="16905" y="3655"/>
                  </a:cubicBezTo>
                  <a:cubicBezTo>
                    <a:pt x="17069" y="2112"/>
                    <a:pt x="17233" y="502"/>
                    <a:pt x="17192" y="99"/>
                  </a:cubicBezTo>
                  <a:cubicBezTo>
                    <a:pt x="17151" y="-303"/>
                    <a:pt x="16905" y="502"/>
                    <a:pt x="16496" y="2783"/>
                  </a:cubicBezTo>
                  <a:cubicBezTo>
                    <a:pt x="16087" y="5063"/>
                    <a:pt x="15514" y="8820"/>
                    <a:pt x="15351" y="11772"/>
                  </a:cubicBezTo>
                  <a:cubicBezTo>
                    <a:pt x="15187" y="14723"/>
                    <a:pt x="15433" y="16870"/>
                    <a:pt x="15678" y="18278"/>
                  </a:cubicBezTo>
                  <a:cubicBezTo>
                    <a:pt x="15924" y="19687"/>
                    <a:pt x="16169" y="20358"/>
                    <a:pt x="16496" y="20760"/>
                  </a:cubicBezTo>
                  <a:cubicBezTo>
                    <a:pt x="16824" y="21163"/>
                    <a:pt x="17233" y="21297"/>
                    <a:pt x="17601" y="21163"/>
                  </a:cubicBezTo>
                  <a:cubicBezTo>
                    <a:pt x="17969" y="21029"/>
                    <a:pt x="18296" y="20626"/>
                    <a:pt x="18746" y="18882"/>
                  </a:cubicBezTo>
                  <a:cubicBezTo>
                    <a:pt x="19196" y="17138"/>
                    <a:pt x="19769" y="14052"/>
                    <a:pt x="20178" y="11235"/>
                  </a:cubicBezTo>
                  <a:cubicBezTo>
                    <a:pt x="20587" y="8417"/>
                    <a:pt x="20833" y="5868"/>
                    <a:pt x="21037" y="4124"/>
                  </a:cubicBezTo>
                  <a:cubicBezTo>
                    <a:pt x="21242" y="2380"/>
                    <a:pt x="21405" y="1441"/>
                    <a:pt x="21324" y="1374"/>
                  </a:cubicBezTo>
                  <a:cubicBezTo>
                    <a:pt x="21242" y="1307"/>
                    <a:pt x="20914" y="2112"/>
                    <a:pt x="20505" y="4258"/>
                  </a:cubicBezTo>
                  <a:cubicBezTo>
                    <a:pt x="20096" y="6405"/>
                    <a:pt x="19605" y="9893"/>
                    <a:pt x="19360" y="11973"/>
                  </a:cubicBezTo>
                  <a:cubicBezTo>
                    <a:pt x="19114" y="14052"/>
                    <a:pt x="19114" y="14723"/>
                    <a:pt x="19524" y="15327"/>
                  </a:cubicBezTo>
                  <a:cubicBezTo>
                    <a:pt x="19933" y="15931"/>
                    <a:pt x="20751" y="16467"/>
                    <a:pt x="21569" y="17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10221798" y="625560"/>
              <a:ext cx="1422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1" y="18720"/>
                    <a:pt x="2121" y="15840"/>
                    <a:pt x="3198" y="13320"/>
                  </a:cubicBezTo>
                  <a:cubicBezTo>
                    <a:pt x="4275" y="10800"/>
                    <a:pt x="5368" y="8640"/>
                    <a:pt x="6477" y="6840"/>
                  </a:cubicBezTo>
                  <a:cubicBezTo>
                    <a:pt x="7586" y="5040"/>
                    <a:pt x="8711" y="3600"/>
                    <a:pt x="9900" y="2520"/>
                  </a:cubicBezTo>
                  <a:cubicBezTo>
                    <a:pt x="11089" y="1440"/>
                    <a:pt x="12343" y="720"/>
                    <a:pt x="13693" y="360"/>
                  </a:cubicBezTo>
                  <a:cubicBezTo>
                    <a:pt x="15043" y="0"/>
                    <a:pt x="16489" y="0"/>
                    <a:pt x="17823" y="0"/>
                  </a:cubicBezTo>
                  <a:cubicBezTo>
                    <a:pt x="19157" y="0"/>
                    <a:pt x="2037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10444048" y="761809"/>
              <a:ext cx="1073151" cy="8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21405"/>
                  </a:moveTo>
                  <a:cubicBezTo>
                    <a:pt x="1534" y="18244"/>
                    <a:pt x="3067" y="15083"/>
                    <a:pt x="4580" y="11922"/>
                  </a:cubicBezTo>
                  <a:cubicBezTo>
                    <a:pt x="6092" y="8761"/>
                    <a:pt x="7583" y="5600"/>
                    <a:pt x="9288" y="3493"/>
                  </a:cubicBezTo>
                  <a:cubicBezTo>
                    <a:pt x="10992" y="1385"/>
                    <a:pt x="12909" y="332"/>
                    <a:pt x="14826" y="68"/>
                  </a:cubicBezTo>
                  <a:cubicBezTo>
                    <a:pt x="16743" y="-195"/>
                    <a:pt x="18660" y="332"/>
                    <a:pt x="19789" y="1122"/>
                  </a:cubicBezTo>
                  <a:cubicBezTo>
                    <a:pt x="20918" y="1912"/>
                    <a:pt x="21259" y="2966"/>
                    <a:pt x="21600" y="4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10657783" y="1061532"/>
              <a:ext cx="226144" cy="25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092" fill="norm" stroke="1" extrusionOk="0">
                  <a:moveTo>
                    <a:pt x="1986" y="9823"/>
                  </a:moveTo>
                  <a:cubicBezTo>
                    <a:pt x="1788" y="13036"/>
                    <a:pt x="1589" y="16250"/>
                    <a:pt x="1292" y="18303"/>
                  </a:cubicBezTo>
                  <a:cubicBezTo>
                    <a:pt x="995" y="20355"/>
                    <a:pt x="599" y="21248"/>
                    <a:pt x="301" y="21069"/>
                  </a:cubicBezTo>
                  <a:cubicBezTo>
                    <a:pt x="4" y="20891"/>
                    <a:pt x="-194" y="19641"/>
                    <a:pt x="301" y="16607"/>
                  </a:cubicBezTo>
                  <a:cubicBezTo>
                    <a:pt x="797" y="13572"/>
                    <a:pt x="1986" y="8752"/>
                    <a:pt x="3571" y="5539"/>
                  </a:cubicBezTo>
                  <a:cubicBezTo>
                    <a:pt x="5156" y="2326"/>
                    <a:pt x="7138" y="719"/>
                    <a:pt x="9120" y="184"/>
                  </a:cubicBezTo>
                  <a:cubicBezTo>
                    <a:pt x="11101" y="-352"/>
                    <a:pt x="13083" y="184"/>
                    <a:pt x="15164" y="3129"/>
                  </a:cubicBezTo>
                  <a:cubicBezTo>
                    <a:pt x="17245" y="6074"/>
                    <a:pt x="19424" y="11430"/>
                    <a:pt x="20415" y="14554"/>
                  </a:cubicBezTo>
                  <a:cubicBezTo>
                    <a:pt x="21406" y="17678"/>
                    <a:pt x="21208" y="18570"/>
                    <a:pt x="21010" y="19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11175459" y="1082760"/>
              <a:ext cx="22109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12726" y="0"/>
                  </a:moveTo>
                  <a:cubicBezTo>
                    <a:pt x="10076" y="2250"/>
                    <a:pt x="7427" y="4500"/>
                    <a:pt x="5593" y="5962"/>
                  </a:cubicBezTo>
                  <a:cubicBezTo>
                    <a:pt x="3759" y="7425"/>
                    <a:pt x="2741" y="8100"/>
                    <a:pt x="1722" y="8888"/>
                  </a:cubicBezTo>
                  <a:cubicBezTo>
                    <a:pt x="703" y="9675"/>
                    <a:pt x="-316" y="10575"/>
                    <a:pt x="92" y="11475"/>
                  </a:cubicBezTo>
                  <a:cubicBezTo>
                    <a:pt x="499" y="12375"/>
                    <a:pt x="2333" y="13275"/>
                    <a:pt x="5695" y="14625"/>
                  </a:cubicBezTo>
                  <a:cubicBezTo>
                    <a:pt x="9058" y="15975"/>
                    <a:pt x="13948" y="17775"/>
                    <a:pt x="16801" y="19012"/>
                  </a:cubicBezTo>
                  <a:cubicBezTo>
                    <a:pt x="19654" y="20250"/>
                    <a:pt x="20469" y="20925"/>
                    <a:pt x="21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11517198" y="1037090"/>
              <a:ext cx="149665" cy="21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508" fill="norm" stroke="1" extrusionOk="0">
                  <a:moveTo>
                    <a:pt x="0" y="4012"/>
                  </a:moveTo>
                  <a:cubicBezTo>
                    <a:pt x="0" y="2932"/>
                    <a:pt x="0" y="1852"/>
                    <a:pt x="900" y="1096"/>
                  </a:cubicBezTo>
                  <a:cubicBezTo>
                    <a:pt x="1800" y="340"/>
                    <a:pt x="3600" y="-92"/>
                    <a:pt x="6000" y="16"/>
                  </a:cubicBezTo>
                  <a:cubicBezTo>
                    <a:pt x="8400" y="124"/>
                    <a:pt x="11400" y="772"/>
                    <a:pt x="13500" y="1420"/>
                  </a:cubicBezTo>
                  <a:cubicBezTo>
                    <a:pt x="15600" y="2068"/>
                    <a:pt x="16800" y="2716"/>
                    <a:pt x="17550" y="3580"/>
                  </a:cubicBezTo>
                  <a:cubicBezTo>
                    <a:pt x="18300" y="4444"/>
                    <a:pt x="18600" y="5524"/>
                    <a:pt x="18150" y="6388"/>
                  </a:cubicBezTo>
                  <a:cubicBezTo>
                    <a:pt x="17700" y="7252"/>
                    <a:pt x="16500" y="7900"/>
                    <a:pt x="15150" y="8332"/>
                  </a:cubicBezTo>
                  <a:cubicBezTo>
                    <a:pt x="13800" y="8764"/>
                    <a:pt x="12300" y="8980"/>
                    <a:pt x="12000" y="9520"/>
                  </a:cubicBezTo>
                  <a:cubicBezTo>
                    <a:pt x="11700" y="10060"/>
                    <a:pt x="12600" y="10924"/>
                    <a:pt x="14400" y="12112"/>
                  </a:cubicBezTo>
                  <a:cubicBezTo>
                    <a:pt x="16200" y="13300"/>
                    <a:pt x="18900" y="14812"/>
                    <a:pt x="20250" y="16216"/>
                  </a:cubicBezTo>
                  <a:cubicBezTo>
                    <a:pt x="21600" y="17620"/>
                    <a:pt x="21600" y="18916"/>
                    <a:pt x="19800" y="19780"/>
                  </a:cubicBezTo>
                  <a:cubicBezTo>
                    <a:pt x="18000" y="20644"/>
                    <a:pt x="14400" y="21076"/>
                    <a:pt x="1080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11748157" y="1086199"/>
              <a:ext cx="169049" cy="18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114" fill="norm" stroke="1" extrusionOk="0">
                  <a:moveTo>
                    <a:pt x="16886" y="3974"/>
                  </a:moveTo>
                  <a:cubicBezTo>
                    <a:pt x="16886" y="2760"/>
                    <a:pt x="16886" y="1547"/>
                    <a:pt x="16235" y="819"/>
                  </a:cubicBezTo>
                  <a:cubicBezTo>
                    <a:pt x="15585" y="91"/>
                    <a:pt x="14283" y="-152"/>
                    <a:pt x="12462" y="91"/>
                  </a:cubicBezTo>
                  <a:cubicBezTo>
                    <a:pt x="10640" y="333"/>
                    <a:pt x="8298" y="1061"/>
                    <a:pt x="6086" y="3488"/>
                  </a:cubicBezTo>
                  <a:cubicBezTo>
                    <a:pt x="3874" y="5915"/>
                    <a:pt x="1792" y="10041"/>
                    <a:pt x="751" y="13075"/>
                  </a:cubicBezTo>
                  <a:cubicBezTo>
                    <a:pt x="-290" y="16109"/>
                    <a:pt x="-290" y="18050"/>
                    <a:pt x="1011" y="19385"/>
                  </a:cubicBezTo>
                  <a:cubicBezTo>
                    <a:pt x="2312" y="20720"/>
                    <a:pt x="4915" y="21448"/>
                    <a:pt x="8168" y="20963"/>
                  </a:cubicBezTo>
                  <a:cubicBezTo>
                    <a:pt x="11421" y="20477"/>
                    <a:pt x="15324" y="18778"/>
                    <a:pt x="17797" y="15987"/>
                  </a:cubicBezTo>
                  <a:cubicBezTo>
                    <a:pt x="20269" y="13196"/>
                    <a:pt x="21310" y="9313"/>
                    <a:pt x="20529" y="6522"/>
                  </a:cubicBezTo>
                  <a:cubicBezTo>
                    <a:pt x="19749" y="3731"/>
                    <a:pt x="17146" y="2032"/>
                    <a:pt x="15194" y="1426"/>
                  </a:cubicBezTo>
                  <a:cubicBezTo>
                    <a:pt x="13243" y="819"/>
                    <a:pt x="11941" y="1304"/>
                    <a:pt x="10640" y="1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0" y="1705060"/>
              <a:ext cx="10958399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22" y="21600"/>
                  </a:moveTo>
                  <a:cubicBezTo>
                    <a:pt x="10" y="20753"/>
                    <a:pt x="-3" y="19906"/>
                    <a:pt x="1" y="19553"/>
                  </a:cubicBezTo>
                  <a:cubicBezTo>
                    <a:pt x="5" y="19200"/>
                    <a:pt x="26" y="19341"/>
                    <a:pt x="105" y="19271"/>
                  </a:cubicBezTo>
                  <a:cubicBezTo>
                    <a:pt x="185" y="19200"/>
                    <a:pt x="322" y="18918"/>
                    <a:pt x="468" y="18635"/>
                  </a:cubicBezTo>
                  <a:cubicBezTo>
                    <a:pt x="614" y="18353"/>
                    <a:pt x="769" y="18071"/>
                    <a:pt x="921" y="17718"/>
                  </a:cubicBezTo>
                  <a:cubicBezTo>
                    <a:pt x="1073" y="17365"/>
                    <a:pt x="1223" y="16941"/>
                    <a:pt x="1365" y="16588"/>
                  </a:cubicBezTo>
                  <a:cubicBezTo>
                    <a:pt x="1507" y="16235"/>
                    <a:pt x="1641" y="15953"/>
                    <a:pt x="1787" y="15600"/>
                  </a:cubicBezTo>
                  <a:cubicBezTo>
                    <a:pt x="1933" y="15247"/>
                    <a:pt x="2091" y="14824"/>
                    <a:pt x="2260" y="14329"/>
                  </a:cubicBezTo>
                  <a:cubicBezTo>
                    <a:pt x="2429" y="13835"/>
                    <a:pt x="2608" y="13271"/>
                    <a:pt x="2767" y="12776"/>
                  </a:cubicBezTo>
                  <a:cubicBezTo>
                    <a:pt x="2925" y="12282"/>
                    <a:pt x="3063" y="11859"/>
                    <a:pt x="3199" y="11435"/>
                  </a:cubicBezTo>
                  <a:cubicBezTo>
                    <a:pt x="3334" y="11012"/>
                    <a:pt x="3468" y="10588"/>
                    <a:pt x="3605" y="10235"/>
                  </a:cubicBezTo>
                  <a:cubicBezTo>
                    <a:pt x="3743" y="9882"/>
                    <a:pt x="3885" y="9600"/>
                    <a:pt x="4037" y="9318"/>
                  </a:cubicBezTo>
                  <a:cubicBezTo>
                    <a:pt x="4189" y="9035"/>
                    <a:pt x="4352" y="8753"/>
                    <a:pt x="4508" y="8400"/>
                  </a:cubicBezTo>
                  <a:cubicBezTo>
                    <a:pt x="4665" y="8047"/>
                    <a:pt x="4815" y="7624"/>
                    <a:pt x="4972" y="7271"/>
                  </a:cubicBezTo>
                  <a:cubicBezTo>
                    <a:pt x="5128" y="6918"/>
                    <a:pt x="5291" y="6635"/>
                    <a:pt x="5451" y="6353"/>
                  </a:cubicBezTo>
                  <a:cubicBezTo>
                    <a:pt x="5612" y="6071"/>
                    <a:pt x="5770" y="5788"/>
                    <a:pt x="5933" y="5435"/>
                  </a:cubicBezTo>
                  <a:cubicBezTo>
                    <a:pt x="6096" y="5082"/>
                    <a:pt x="6263" y="4659"/>
                    <a:pt x="6429" y="4235"/>
                  </a:cubicBezTo>
                  <a:cubicBezTo>
                    <a:pt x="6596" y="3812"/>
                    <a:pt x="6763" y="3388"/>
                    <a:pt x="6932" y="3035"/>
                  </a:cubicBezTo>
                  <a:cubicBezTo>
                    <a:pt x="7101" y="2682"/>
                    <a:pt x="7272" y="2400"/>
                    <a:pt x="7443" y="2118"/>
                  </a:cubicBezTo>
                  <a:cubicBezTo>
                    <a:pt x="7614" y="1835"/>
                    <a:pt x="7785" y="1553"/>
                    <a:pt x="7958" y="1271"/>
                  </a:cubicBezTo>
                  <a:cubicBezTo>
                    <a:pt x="8131" y="988"/>
                    <a:pt x="8307" y="706"/>
                    <a:pt x="8480" y="494"/>
                  </a:cubicBezTo>
                  <a:cubicBezTo>
                    <a:pt x="8653" y="282"/>
                    <a:pt x="8824" y="141"/>
                    <a:pt x="8997" y="71"/>
                  </a:cubicBezTo>
                  <a:cubicBezTo>
                    <a:pt x="9170" y="0"/>
                    <a:pt x="9345" y="0"/>
                    <a:pt x="9523" y="0"/>
                  </a:cubicBezTo>
                  <a:cubicBezTo>
                    <a:pt x="9700" y="0"/>
                    <a:pt x="9879" y="0"/>
                    <a:pt x="10061" y="0"/>
                  </a:cubicBezTo>
                  <a:cubicBezTo>
                    <a:pt x="10242" y="0"/>
                    <a:pt x="10426" y="0"/>
                    <a:pt x="10607" y="71"/>
                  </a:cubicBezTo>
                  <a:cubicBezTo>
                    <a:pt x="10789" y="141"/>
                    <a:pt x="10968" y="282"/>
                    <a:pt x="11108" y="424"/>
                  </a:cubicBezTo>
                  <a:cubicBezTo>
                    <a:pt x="11248" y="565"/>
                    <a:pt x="11348" y="706"/>
                    <a:pt x="11444" y="776"/>
                  </a:cubicBezTo>
                  <a:cubicBezTo>
                    <a:pt x="11540" y="847"/>
                    <a:pt x="11631" y="847"/>
                    <a:pt x="11775" y="918"/>
                  </a:cubicBezTo>
                  <a:cubicBezTo>
                    <a:pt x="11919" y="988"/>
                    <a:pt x="12115" y="1129"/>
                    <a:pt x="12261" y="1271"/>
                  </a:cubicBezTo>
                  <a:cubicBezTo>
                    <a:pt x="12407" y="1412"/>
                    <a:pt x="12503" y="1553"/>
                    <a:pt x="12599" y="1624"/>
                  </a:cubicBezTo>
                  <a:cubicBezTo>
                    <a:pt x="12695" y="1694"/>
                    <a:pt x="12791" y="1694"/>
                    <a:pt x="12897" y="1694"/>
                  </a:cubicBezTo>
                  <a:cubicBezTo>
                    <a:pt x="13004" y="1694"/>
                    <a:pt x="13121" y="1694"/>
                    <a:pt x="13221" y="1765"/>
                  </a:cubicBezTo>
                  <a:cubicBezTo>
                    <a:pt x="13321" y="1835"/>
                    <a:pt x="13404" y="1976"/>
                    <a:pt x="13508" y="2118"/>
                  </a:cubicBezTo>
                  <a:cubicBezTo>
                    <a:pt x="13613" y="2259"/>
                    <a:pt x="13738" y="2400"/>
                    <a:pt x="13855" y="2471"/>
                  </a:cubicBezTo>
                  <a:cubicBezTo>
                    <a:pt x="13972" y="2541"/>
                    <a:pt x="14080" y="2541"/>
                    <a:pt x="14186" y="2612"/>
                  </a:cubicBezTo>
                  <a:cubicBezTo>
                    <a:pt x="14293" y="2682"/>
                    <a:pt x="14397" y="2824"/>
                    <a:pt x="14503" y="2894"/>
                  </a:cubicBezTo>
                  <a:cubicBezTo>
                    <a:pt x="14610" y="2965"/>
                    <a:pt x="14718" y="2965"/>
                    <a:pt x="14841" y="3035"/>
                  </a:cubicBezTo>
                  <a:cubicBezTo>
                    <a:pt x="14964" y="3106"/>
                    <a:pt x="15102" y="3247"/>
                    <a:pt x="15229" y="3388"/>
                  </a:cubicBezTo>
                  <a:cubicBezTo>
                    <a:pt x="15356" y="3529"/>
                    <a:pt x="15473" y="3671"/>
                    <a:pt x="15588" y="3741"/>
                  </a:cubicBezTo>
                  <a:cubicBezTo>
                    <a:pt x="15703" y="3812"/>
                    <a:pt x="15815" y="3812"/>
                    <a:pt x="15934" y="3882"/>
                  </a:cubicBezTo>
                  <a:cubicBezTo>
                    <a:pt x="16053" y="3953"/>
                    <a:pt x="16178" y="4094"/>
                    <a:pt x="16305" y="4235"/>
                  </a:cubicBezTo>
                  <a:cubicBezTo>
                    <a:pt x="16433" y="4376"/>
                    <a:pt x="16562" y="4518"/>
                    <a:pt x="16687" y="4659"/>
                  </a:cubicBezTo>
                  <a:cubicBezTo>
                    <a:pt x="16812" y="4800"/>
                    <a:pt x="16933" y="4941"/>
                    <a:pt x="17056" y="5082"/>
                  </a:cubicBezTo>
                  <a:cubicBezTo>
                    <a:pt x="17179" y="5224"/>
                    <a:pt x="17305" y="5365"/>
                    <a:pt x="17423" y="5576"/>
                  </a:cubicBezTo>
                  <a:cubicBezTo>
                    <a:pt x="17542" y="5788"/>
                    <a:pt x="17655" y="6071"/>
                    <a:pt x="17774" y="6282"/>
                  </a:cubicBezTo>
                  <a:cubicBezTo>
                    <a:pt x="17893" y="6494"/>
                    <a:pt x="18018" y="6635"/>
                    <a:pt x="18137" y="6776"/>
                  </a:cubicBezTo>
                  <a:cubicBezTo>
                    <a:pt x="18256" y="6918"/>
                    <a:pt x="18368" y="7059"/>
                    <a:pt x="18479" y="7200"/>
                  </a:cubicBezTo>
                  <a:cubicBezTo>
                    <a:pt x="18589" y="7341"/>
                    <a:pt x="18698" y="7482"/>
                    <a:pt x="18865" y="7765"/>
                  </a:cubicBezTo>
                  <a:cubicBezTo>
                    <a:pt x="19032" y="8047"/>
                    <a:pt x="19257" y="8471"/>
                    <a:pt x="19470" y="8894"/>
                  </a:cubicBezTo>
                  <a:cubicBezTo>
                    <a:pt x="19682" y="9318"/>
                    <a:pt x="19883" y="9741"/>
                    <a:pt x="20076" y="10235"/>
                  </a:cubicBezTo>
                  <a:cubicBezTo>
                    <a:pt x="20270" y="10729"/>
                    <a:pt x="20458" y="11294"/>
                    <a:pt x="20638" y="12000"/>
                  </a:cubicBezTo>
                  <a:cubicBezTo>
                    <a:pt x="20817" y="12706"/>
                    <a:pt x="20988" y="13553"/>
                    <a:pt x="21146" y="14471"/>
                  </a:cubicBezTo>
                  <a:cubicBezTo>
                    <a:pt x="21305" y="15388"/>
                    <a:pt x="21451" y="16376"/>
                    <a:pt x="21597" y="17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1028158" y="2160143"/>
              <a:ext cx="208391" cy="432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34" fill="norm" stroke="1" extrusionOk="0">
                  <a:moveTo>
                    <a:pt x="7080" y="1054"/>
                  </a:moveTo>
                  <a:cubicBezTo>
                    <a:pt x="7516" y="527"/>
                    <a:pt x="7953" y="0"/>
                    <a:pt x="8171" y="0"/>
                  </a:cubicBezTo>
                  <a:cubicBezTo>
                    <a:pt x="8389" y="0"/>
                    <a:pt x="8389" y="527"/>
                    <a:pt x="7953" y="2107"/>
                  </a:cubicBezTo>
                  <a:cubicBezTo>
                    <a:pt x="7516" y="3688"/>
                    <a:pt x="6644" y="6322"/>
                    <a:pt x="5553" y="9009"/>
                  </a:cubicBezTo>
                  <a:cubicBezTo>
                    <a:pt x="4462" y="11696"/>
                    <a:pt x="3153" y="14435"/>
                    <a:pt x="2171" y="16279"/>
                  </a:cubicBezTo>
                  <a:cubicBezTo>
                    <a:pt x="1189" y="18123"/>
                    <a:pt x="535" y="19071"/>
                    <a:pt x="207" y="19809"/>
                  </a:cubicBezTo>
                  <a:cubicBezTo>
                    <a:pt x="-120" y="20546"/>
                    <a:pt x="-120" y="21073"/>
                    <a:pt x="644" y="21337"/>
                  </a:cubicBezTo>
                  <a:cubicBezTo>
                    <a:pt x="1407" y="21600"/>
                    <a:pt x="2935" y="21600"/>
                    <a:pt x="6535" y="21337"/>
                  </a:cubicBezTo>
                  <a:cubicBezTo>
                    <a:pt x="10135" y="21073"/>
                    <a:pt x="15807" y="20546"/>
                    <a:pt x="21480" y="20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1271805" y="2398662"/>
              <a:ext cx="167944" cy="14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977" fill="norm" stroke="1" extrusionOk="0">
                  <a:moveTo>
                    <a:pt x="2793" y="8918"/>
                  </a:moveTo>
                  <a:cubicBezTo>
                    <a:pt x="4953" y="7092"/>
                    <a:pt x="7113" y="5267"/>
                    <a:pt x="8598" y="3746"/>
                  </a:cubicBezTo>
                  <a:cubicBezTo>
                    <a:pt x="10083" y="2225"/>
                    <a:pt x="10893" y="1008"/>
                    <a:pt x="10623" y="399"/>
                  </a:cubicBezTo>
                  <a:cubicBezTo>
                    <a:pt x="10353" y="-209"/>
                    <a:pt x="9003" y="-209"/>
                    <a:pt x="7383" y="1008"/>
                  </a:cubicBezTo>
                  <a:cubicBezTo>
                    <a:pt x="5763" y="2225"/>
                    <a:pt x="3873" y="4659"/>
                    <a:pt x="2523" y="7397"/>
                  </a:cubicBezTo>
                  <a:cubicBezTo>
                    <a:pt x="1173" y="10135"/>
                    <a:pt x="363" y="13177"/>
                    <a:pt x="93" y="15459"/>
                  </a:cubicBezTo>
                  <a:cubicBezTo>
                    <a:pt x="-177" y="17740"/>
                    <a:pt x="93" y="19261"/>
                    <a:pt x="1578" y="20174"/>
                  </a:cubicBezTo>
                  <a:cubicBezTo>
                    <a:pt x="3063" y="21087"/>
                    <a:pt x="5763" y="21391"/>
                    <a:pt x="9273" y="20174"/>
                  </a:cubicBezTo>
                  <a:cubicBezTo>
                    <a:pt x="12783" y="18957"/>
                    <a:pt x="17103" y="16219"/>
                    <a:pt x="21423" y="13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1561578" y="2092410"/>
              <a:ext cx="100421" cy="38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10" fill="norm" stroke="1" extrusionOk="0">
                  <a:moveTo>
                    <a:pt x="10549" y="0"/>
                  </a:moveTo>
                  <a:cubicBezTo>
                    <a:pt x="8749" y="354"/>
                    <a:pt x="6949" y="708"/>
                    <a:pt x="5149" y="2007"/>
                  </a:cubicBezTo>
                  <a:cubicBezTo>
                    <a:pt x="3349" y="3305"/>
                    <a:pt x="1549" y="5548"/>
                    <a:pt x="649" y="8498"/>
                  </a:cubicBezTo>
                  <a:cubicBezTo>
                    <a:pt x="-251" y="11449"/>
                    <a:pt x="-251" y="15108"/>
                    <a:pt x="874" y="17528"/>
                  </a:cubicBezTo>
                  <a:cubicBezTo>
                    <a:pt x="1999" y="19948"/>
                    <a:pt x="4249" y="21128"/>
                    <a:pt x="7849" y="21364"/>
                  </a:cubicBezTo>
                  <a:cubicBezTo>
                    <a:pt x="11449" y="21600"/>
                    <a:pt x="16399" y="20892"/>
                    <a:pt x="21349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1487283" y="2289260"/>
              <a:ext cx="18741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831" y="21600"/>
                  </a:moveTo>
                  <a:cubicBezTo>
                    <a:pt x="860" y="20160"/>
                    <a:pt x="-111" y="18720"/>
                    <a:pt x="10" y="17040"/>
                  </a:cubicBezTo>
                  <a:cubicBezTo>
                    <a:pt x="132" y="15360"/>
                    <a:pt x="1345" y="13440"/>
                    <a:pt x="4743" y="10800"/>
                  </a:cubicBezTo>
                  <a:cubicBezTo>
                    <a:pt x="8141" y="8160"/>
                    <a:pt x="13723" y="4800"/>
                    <a:pt x="16878" y="2880"/>
                  </a:cubicBezTo>
                  <a:cubicBezTo>
                    <a:pt x="20033" y="960"/>
                    <a:pt x="20761" y="480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2373202" y="2125533"/>
              <a:ext cx="146047" cy="44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99" fill="norm" stroke="1" extrusionOk="0">
                  <a:moveTo>
                    <a:pt x="19440" y="1157"/>
                  </a:moveTo>
                  <a:cubicBezTo>
                    <a:pt x="18514" y="749"/>
                    <a:pt x="17588" y="342"/>
                    <a:pt x="15582" y="138"/>
                  </a:cubicBezTo>
                  <a:cubicBezTo>
                    <a:pt x="13577" y="-66"/>
                    <a:pt x="10491" y="-66"/>
                    <a:pt x="7714" y="291"/>
                  </a:cubicBezTo>
                  <a:cubicBezTo>
                    <a:pt x="4937" y="647"/>
                    <a:pt x="2468" y="1360"/>
                    <a:pt x="1542" y="2023"/>
                  </a:cubicBezTo>
                  <a:cubicBezTo>
                    <a:pt x="617" y="2685"/>
                    <a:pt x="1234" y="3296"/>
                    <a:pt x="3240" y="4315"/>
                  </a:cubicBezTo>
                  <a:cubicBezTo>
                    <a:pt x="5245" y="5334"/>
                    <a:pt x="8640" y="6760"/>
                    <a:pt x="10337" y="8034"/>
                  </a:cubicBezTo>
                  <a:cubicBezTo>
                    <a:pt x="12034" y="9308"/>
                    <a:pt x="12034" y="10428"/>
                    <a:pt x="11571" y="11192"/>
                  </a:cubicBezTo>
                  <a:cubicBezTo>
                    <a:pt x="11108" y="11957"/>
                    <a:pt x="10182" y="12364"/>
                    <a:pt x="8794" y="12823"/>
                  </a:cubicBezTo>
                  <a:cubicBezTo>
                    <a:pt x="7405" y="13281"/>
                    <a:pt x="5554" y="13791"/>
                    <a:pt x="3857" y="13994"/>
                  </a:cubicBezTo>
                  <a:cubicBezTo>
                    <a:pt x="2160" y="14198"/>
                    <a:pt x="617" y="14096"/>
                    <a:pt x="154" y="13740"/>
                  </a:cubicBezTo>
                  <a:cubicBezTo>
                    <a:pt x="-309" y="13383"/>
                    <a:pt x="308" y="12772"/>
                    <a:pt x="1542" y="12466"/>
                  </a:cubicBezTo>
                  <a:cubicBezTo>
                    <a:pt x="2777" y="12160"/>
                    <a:pt x="4628" y="12160"/>
                    <a:pt x="6017" y="12517"/>
                  </a:cubicBezTo>
                  <a:cubicBezTo>
                    <a:pt x="7405" y="12874"/>
                    <a:pt x="8331" y="13587"/>
                    <a:pt x="8794" y="14759"/>
                  </a:cubicBezTo>
                  <a:cubicBezTo>
                    <a:pt x="9257" y="15930"/>
                    <a:pt x="9257" y="17560"/>
                    <a:pt x="9411" y="18783"/>
                  </a:cubicBezTo>
                  <a:cubicBezTo>
                    <a:pt x="9565" y="20006"/>
                    <a:pt x="9874" y="20821"/>
                    <a:pt x="10800" y="21177"/>
                  </a:cubicBezTo>
                  <a:cubicBezTo>
                    <a:pt x="11725" y="21534"/>
                    <a:pt x="13268" y="21432"/>
                    <a:pt x="15120" y="21076"/>
                  </a:cubicBezTo>
                  <a:cubicBezTo>
                    <a:pt x="16971" y="20719"/>
                    <a:pt x="19131" y="20108"/>
                    <a:pt x="21291" y="19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2576398" y="2276560"/>
              <a:ext cx="2603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90" y="3780"/>
                    <a:pt x="8780" y="7560"/>
                    <a:pt x="12380" y="11160"/>
                  </a:cubicBezTo>
                  <a:cubicBezTo>
                    <a:pt x="15980" y="14760"/>
                    <a:pt x="18790" y="181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2695155" y="2206710"/>
              <a:ext cx="10984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21149" y="0"/>
                  </a:moveTo>
                  <a:cubicBezTo>
                    <a:pt x="17481" y="1494"/>
                    <a:pt x="13813" y="2989"/>
                    <a:pt x="10145" y="5570"/>
                  </a:cubicBezTo>
                  <a:cubicBezTo>
                    <a:pt x="6477" y="8151"/>
                    <a:pt x="2809" y="11819"/>
                    <a:pt x="1179" y="14672"/>
                  </a:cubicBezTo>
                  <a:cubicBezTo>
                    <a:pt x="-451" y="17525"/>
                    <a:pt x="-43" y="19562"/>
                    <a:pt x="3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2893898" y="2416260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2989148" y="2454360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3211398" y="2435310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3319348" y="2416260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3516198" y="2149084"/>
              <a:ext cx="311151" cy="36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1159"/>
                  </a:moveTo>
                  <a:cubicBezTo>
                    <a:pt x="441" y="656"/>
                    <a:pt x="882" y="154"/>
                    <a:pt x="1469" y="29"/>
                  </a:cubicBezTo>
                  <a:cubicBezTo>
                    <a:pt x="2057" y="-97"/>
                    <a:pt x="2792" y="154"/>
                    <a:pt x="4482" y="1661"/>
                  </a:cubicBezTo>
                  <a:cubicBezTo>
                    <a:pt x="6171" y="3168"/>
                    <a:pt x="8816" y="5931"/>
                    <a:pt x="11608" y="9196"/>
                  </a:cubicBezTo>
                  <a:cubicBezTo>
                    <a:pt x="14400" y="12461"/>
                    <a:pt x="17339" y="16229"/>
                    <a:pt x="19029" y="18363"/>
                  </a:cubicBezTo>
                  <a:cubicBezTo>
                    <a:pt x="20718" y="20498"/>
                    <a:pt x="21159" y="21001"/>
                    <a:pt x="2160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3673725" y="2136860"/>
              <a:ext cx="11552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21434" y="0"/>
                  </a:moveTo>
                  <a:cubicBezTo>
                    <a:pt x="18685" y="914"/>
                    <a:pt x="15936" y="1829"/>
                    <a:pt x="12794" y="4000"/>
                  </a:cubicBezTo>
                  <a:cubicBezTo>
                    <a:pt x="9652" y="6171"/>
                    <a:pt x="6118" y="9600"/>
                    <a:pt x="3761" y="12229"/>
                  </a:cubicBezTo>
                  <a:cubicBezTo>
                    <a:pt x="1405" y="14857"/>
                    <a:pt x="227" y="16686"/>
                    <a:pt x="30" y="18114"/>
                  </a:cubicBezTo>
                  <a:cubicBezTo>
                    <a:pt x="-166" y="19543"/>
                    <a:pt x="619" y="20571"/>
                    <a:pt x="14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3863185" y="2385113"/>
              <a:ext cx="103864" cy="12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130" fill="norm" stroke="1" extrusionOk="0">
                  <a:moveTo>
                    <a:pt x="1758" y="6486"/>
                  </a:moveTo>
                  <a:cubicBezTo>
                    <a:pt x="1758" y="10147"/>
                    <a:pt x="1758" y="13808"/>
                    <a:pt x="1542" y="16554"/>
                  </a:cubicBezTo>
                  <a:cubicBezTo>
                    <a:pt x="1326" y="19299"/>
                    <a:pt x="894" y="21130"/>
                    <a:pt x="462" y="21130"/>
                  </a:cubicBezTo>
                  <a:cubicBezTo>
                    <a:pt x="30" y="21130"/>
                    <a:pt x="-402" y="19299"/>
                    <a:pt x="678" y="15638"/>
                  </a:cubicBezTo>
                  <a:cubicBezTo>
                    <a:pt x="1758" y="11977"/>
                    <a:pt x="4350" y="6486"/>
                    <a:pt x="6942" y="3374"/>
                  </a:cubicBezTo>
                  <a:cubicBezTo>
                    <a:pt x="9534" y="262"/>
                    <a:pt x="12126" y="-470"/>
                    <a:pt x="14070" y="262"/>
                  </a:cubicBezTo>
                  <a:cubicBezTo>
                    <a:pt x="16014" y="994"/>
                    <a:pt x="17310" y="3191"/>
                    <a:pt x="18390" y="6486"/>
                  </a:cubicBezTo>
                  <a:cubicBezTo>
                    <a:pt x="19470" y="9781"/>
                    <a:pt x="20334" y="14174"/>
                    <a:pt x="21198" y="18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4036898" y="2022287"/>
              <a:ext cx="101601" cy="53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780"/>
                  </a:moveTo>
                  <a:cubicBezTo>
                    <a:pt x="2250" y="353"/>
                    <a:pt x="4500" y="-74"/>
                    <a:pt x="6075" y="11"/>
                  </a:cubicBezTo>
                  <a:cubicBezTo>
                    <a:pt x="7650" y="97"/>
                    <a:pt x="8550" y="694"/>
                    <a:pt x="8775" y="1719"/>
                  </a:cubicBezTo>
                  <a:cubicBezTo>
                    <a:pt x="9000" y="2743"/>
                    <a:pt x="8550" y="4195"/>
                    <a:pt x="7650" y="5561"/>
                  </a:cubicBezTo>
                  <a:cubicBezTo>
                    <a:pt x="6750" y="6927"/>
                    <a:pt x="5400" y="8207"/>
                    <a:pt x="7200" y="9659"/>
                  </a:cubicBezTo>
                  <a:cubicBezTo>
                    <a:pt x="9000" y="11110"/>
                    <a:pt x="13950" y="12732"/>
                    <a:pt x="17100" y="14098"/>
                  </a:cubicBezTo>
                  <a:cubicBezTo>
                    <a:pt x="20250" y="15464"/>
                    <a:pt x="21600" y="16574"/>
                    <a:pt x="21600" y="17556"/>
                  </a:cubicBezTo>
                  <a:cubicBezTo>
                    <a:pt x="21600" y="18538"/>
                    <a:pt x="20250" y="19392"/>
                    <a:pt x="17550" y="20032"/>
                  </a:cubicBezTo>
                  <a:cubicBezTo>
                    <a:pt x="14850" y="20672"/>
                    <a:pt x="10800" y="21099"/>
                    <a:pt x="675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4678248" y="2359110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4671898" y="22257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4798898" y="2333710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4830648" y="223211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4918329" y="2089976"/>
              <a:ext cx="133410" cy="39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328" fill="norm" stroke="1" extrusionOk="0">
                  <a:moveTo>
                    <a:pt x="12345" y="12954"/>
                  </a:moveTo>
                  <a:cubicBezTo>
                    <a:pt x="10320" y="12492"/>
                    <a:pt x="8295" y="12030"/>
                    <a:pt x="6607" y="12030"/>
                  </a:cubicBezTo>
                  <a:cubicBezTo>
                    <a:pt x="4919" y="12030"/>
                    <a:pt x="3569" y="12492"/>
                    <a:pt x="2388" y="13821"/>
                  </a:cubicBezTo>
                  <a:cubicBezTo>
                    <a:pt x="1207" y="15149"/>
                    <a:pt x="194" y="17344"/>
                    <a:pt x="26" y="18730"/>
                  </a:cubicBezTo>
                  <a:cubicBezTo>
                    <a:pt x="-143" y="20116"/>
                    <a:pt x="532" y="20693"/>
                    <a:pt x="1713" y="21040"/>
                  </a:cubicBezTo>
                  <a:cubicBezTo>
                    <a:pt x="2894" y="21386"/>
                    <a:pt x="4582" y="21502"/>
                    <a:pt x="6776" y="20924"/>
                  </a:cubicBezTo>
                  <a:cubicBezTo>
                    <a:pt x="8969" y="20347"/>
                    <a:pt x="11669" y="19076"/>
                    <a:pt x="14201" y="16477"/>
                  </a:cubicBezTo>
                  <a:cubicBezTo>
                    <a:pt x="16732" y="13878"/>
                    <a:pt x="19094" y="9951"/>
                    <a:pt x="20276" y="7121"/>
                  </a:cubicBezTo>
                  <a:cubicBezTo>
                    <a:pt x="21457" y="4291"/>
                    <a:pt x="21457" y="2559"/>
                    <a:pt x="20951" y="1461"/>
                  </a:cubicBezTo>
                  <a:cubicBezTo>
                    <a:pt x="20445" y="364"/>
                    <a:pt x="19432" y="-98"/>
                    <a:pt x="18420" y="18"/>
                  </a:cubicBezTo>
                  <a:cubicBezTo>
                    <a:pt x="17407" y="133"/>
                    <a:pt x="16395" y="826"/>
                    <a:pt x="15382" y="3078"/>
                  </a:cubicBezTo>
                  <a:cubicBezTo>
                    <a:pt x="14370" y="5331"/>
                    <a:pt x="13357" y="9143"/>
                    <a:pt x="13019" y="11453"/>
                  </a:cubicBezTo>
                  <a:cubicBezTo>
                    <a:pt x="12682" y="13763"/>
                    <a:pt x="13019" y="14572"/>
                    <a:pt x="13357" y="15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5135448" y="2378160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6285978" y="2105110"/>
              <a:ext cx="94071" cy="4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00" fill="norm" stroke="1" extrusionOk="0">
                  <a:moveTo>
                    <a:pt x="17013" y="0"/>
                  </a:moveTo>
                  <a:cubicBezTo>
                    <a:pt x="13653" y="2016"/>
                    <a:pt x="10293" y="4032"/>
                    <a:pt x="7413" y="6768"/>
                  </a:cubicBezTo>
                  <a:cubicBezTo>
                    <a:pt x="4533" y="9504"/>
                    <a:pt x="2133" y="12960"/>
                    <a:pt x="933" y="15456"/>
                  </a:cubicBezTo>
                  <a:cubicBezTo>
                    <a:pt x="-267" y="17952"/>
                    <a:pt x="-267" y="19488"/>
                    <a:pt x="693" y="20400"/>
                  </a:cubicBezTo>
                  <a:cubicBezTo>
                    <a:pt x="1653" y="21312"/>
                    <a:pt x="3573" y="21600"/>
                    <a:pt x="7173" y="21264"/>
                  </a:cubicBezTo>
                  <a:cubicBezTo>
                    <a:pt x="10773" y="20928"/>
                    <a:pt x="16053" y="19968"/>
                    <a:pt x="21333" y="19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6227648" y="2359110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4400"/>
                    <a:pt x="11127" y="7200"/>
                    <a:pt x="14727" y="3600"/>
                  </a:cubicBezTo>
                  <a:cubicBezTo>
                    <a:pt x="18327" y="0"/>
                    <a:pt x="199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6405448" y="2382498"/>
              <a:ext cx="425451" cy="1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260"/>
                  </a:moveTo>
                  <a:cubicBezTo>
                    <a:pt x="1075" y="2174"/>
                    <a:pt x="2149" y="4088"/>
                    <a:pt x="2848" y="7232"/>
                  </a:cubicBezTo>
                  <a:cubicBezTo>
                    <a:pt x="3546" y="10376"/>
                    <a:pt x="3869" y="14751"/>
                    <a:pt x="3761" y="17485"/>
                  </a:cubicBezTo>
                  <a:cubicBezTo>
                    <a:pt x="3654" y="20219"/>
                    <a:pt x="3116" y="21313"/>
                    <a:pt x="2740" y="21176"/>
                  </a:cubicBezTo>
                  <a:cubicBezTo>
                    <a:pt x="2364" y="21040"/>
                    <a:pt x="2149" y="19672"/>
                    <a:pt x="1988" y="17348"/>
                  </a:cubicBezTo>
                  <a:cubicBezTo>
                    <a:pt x="1827" y="15024"/>
                    <a:pt x="1719" y="11743"/>
                    <a:pt x="2364" y="8736"/>
                  </a:cubicBezTo>
                  <a:cubicBezTo>
                    <a:pt x="3009" y="5728"/>
                    <a:pt x="4406" y="2994"/>
                    <a:pt x="5481" y="1490"/>
                  </a:cubicBezTo>
                  <a:cubicBezTo>
                    <a:pt x="6555" y="-14"/>
                    <a:pt x="7307" y="-287"/>
                    <a:pt x="7684" y="260"/>
                  </a:cubicBezTo>
                  <a:cubicBezTo>
                    <a:pt x="8060" y="807"/>
                    <a:pt x="8060" y="2174"/>
                    <a:pt x="8006" y="4635"/>
                  </a:cubicBezTo>
                  <a:cubicBezTo>
                    <a:pt x="7952" y="7095"/>
                    <a:pt x="7845" y="10650"/>
                    <a:pt x="8006" y="12837"/>
                  </a:cubicBezTo>
                  <a:cubicBezTo>
                    <a:pt x="8167" y="15024"/>
                    <a:pt x="8597" y="15845"/>
                    <a:pt x="9081" y="15708"/>
                  </a:cubicBezTo>
                  <a:cubicBezTo>
                    <a:pt x="9564" y="15571"/>
                    <a:pt x="10101" y="14478"/>
                    <a:pt x="10531" y="13384"/>
                  </a:cubicBezTo>
                  <a:cubicBezTo>
                    <a:pt x="10961" y="12290"/>
                    <a:pt x="11284" y="11197"/>
                    <a:pt x="11606" y="9966"/>
                  </a:cubicBezTo>
                  <a:cubicBezTo>
                    <a:pt x="11928" y="8736"/>
                    <a:pt x="12251" y="7369"/>
                    <a:pt x="12358" y="7505"/>
                  </a:cubicBezTo>
                  <a:cubicBezTo>
                    <a:pt x="12466" y="7642"/>
                    <a:pt x="12358" y="9283"/>
                    <a:pt x="12519" y="10513"/>
                  </a:cubicBezTo>
                  <a:cubicBezTo>
                    <a:pt x="12681" y="11743"/>
                    <a:pt x="13110" y="12564"/>
                    <a:pt x="13594" y="12700"/>
                  </a:cubicBezTo>
                  <a:cubicBezTo>
                    <a:pt x="14078" y="12837"/>
                    <a:pt x="14615" y="12290"/>
                    <a:pt x="15099" y="11333"/>
                  </a:cubicBezTo>
                  <a:cubicBezTo>
                    <a:pt x="15582" y="10376"/>
                    <a:pt x="16012" y="9009"/>
                    <a:pt x="16334" y="7369"/>
                  </a:cubicBezTo>
                  <a:cubicBezTo>
                    <a:pt x="16657" y="5728"/>
                    <a:pt x="16872" y="3814"/>
                    <a:pt x="16710" y="3131"/>
                  </a:cubicBezTo>
                  <a:cubicBezTo>
                    <a:pt x="16549" y="2447"/>
                    <a:pt x="16012" y="2994"/>
                    <a:pt x="15636" y="3951"/>
                  </a:cubicBezTo>
                  <a:cubicBezTo>
                    <a:pt x="15260" y="4908"/>
                    <a:pt x="15045" y="6275"/>
                    <a:pt x="14937" y="8052"/>
                  </a:cubicBezTo>
                  <a:cubicBezTo>
                    <a:pt x="14830" y="9829"/>
                    <a:pt x="14830" y="12017"/>
                    <a:pt x="15367" y="13521"/>
                  </a:cubicBezTo>
                  <a:cubicBezTo>
                    <a:pt x="15904" y="15024"/>
                    <a:pt x="16979" y="15845"/>
                    <a:pt x="18107" y="16118"/>
                  </a:cubicBezTo>
                  <a:cubicBezTo>
                    <a:pt x="19236" y="16391"/>
                    <a:pt x="20418" y="16118"/>
                    <a:pt x="21600" y="15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7113213" y="2371810"/>
              <a:ext cx="314586" cy="17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77" fill="norm" stroke="1" extrusionOk="0">
                  <a:moveTo>
                    <a:pt x="670" y="0"/>
                  </a:moveTo>
                  <a:cubicBezTo>
                    <a:pt x="380" y="5005"/>
                    <a:pt x="90" y="10010"/>
                    <a:pt x="17" y="13302"/>
                  </a:cubicBezTo>
                  <a:cubicBezTo>
                    <a:pt x="-55" y="16595"/>
                    <a:pt x="90" y="18176"/>
                    <a:pt x="525" y="19229"/>
                  </a:cubicBezTo>
                  <a:cubicBezTo>
                    <a:pt x="960" y="20283"/>
                    <a:pt x="1685" y="20810"/>
                    <a:pt x="2264" y="20546"/>
                  </a:cubicBezTo>
                  <a:cubicBezTo>
                    <a:pt x="2844" y="20283"/>
                    <a:pt x="3279" y="19229"/>
                    <a:pt x="3859" y="17254"/>
                  </a:cubicBezTo>
                  <a:cubicBezTo>
                    <a:pt x="4439" y="15278"/>
                    <a:pt x="5164" y="12380"/>
                    <a:pt x="5744" y="10273"/>
                  </a:cubicBezTo>
                  <a:cubicBezTo>
                    <a:pt x="6324" y="8166"/>
                    <a:pt x="6758" y="6849"/>
                    <a:pt x="6976" y="6980"/>
                  </a:cubicBezTo>
                  <a:cubicBezTo>
                    <a:pt x="7193" y="7112"/>
                    <a:pt x="7193" y="8693"/>
                    <a:pt x="7193" y="10141"/>
                  </a:cubicBezTo>
                  <a:cubicBezTo>
                    <a:pt x="7193" y="11590"/>
                    <a:pt x="7193" y="12907"/>
                    <a:pt x="7846" y="14356"/>
                  </a:cubicBezTo>
                  <a:cubicBezTo>
                    <a:pt x="8498" y="15805"/>
                    <a:pt x="9803" y="17385"/>
                    <a:pt x="11107" y="17122"/>
                  </a:cubicBezTo>
                  <a:cubicBezTo>
                    <a:pt x="12412" y="16859"/>
                    <a:pt x="13717" y="14751"/>
                    <a:pt x="14514" y="12907"/>
                  </a:cubicBezTo>
                  <a:cubicBezTo>
                    <a:pt x="15311" y="11063"/>
                    <a:pt x="15601" y="9483"/>
                    <a:pt x="15601" y="9483"/>
                  </a:cubicBezTo>
                  <a:cubicBezTo>
                    <a:pt x="15601" y="9483"/>
                    <a:pt x="15311" y="11063"/>
                    <a:pt x="15166" y="12907"/>
                  </a:cubicBezTo>
                  <a:cubicBezTo>
                    <a:pt x="15022" y="14751"/>
                    <a:pt x="15022" y="16859"/>
                    <a:pt x="15022" y="18571"/>
                  </a:cubicBezTo>
                  <a:cubicBezTo>
                    <a:pt x="15022" y="20283"/>
                    <a:pt x="15022" y="21600"/>
                    <a:pt x="15166" y="21468"/>
                  </a:cubicBezTo>
                  <a:cubicBezTo>
                    <a:pt x="15311" y="21337"/>
                    <a:pt x="15601" y="19756"/>
                    <a:pt x="15964" y="17385"/>
                  </a:cubicBezTo>
                  <a:cubicBezTo>
                    <a:pt x="16326" y="15015"/>
                    <a:pt x="16761" y="11854"/>
                    <a:pt x="17413" y="9483"/>
                  </a:cubicBezTo>
                  <a:cubicBezTo>
                    <a:pt x="18066" y="7112"/>
                    <a:pt x="18936" y="5532"/>
                    <a:pt x="19588" y="5400"/>
                  </a:cubicBezTo>
                  <a:cubicBezTo>
                    <a:pt x="20240" y="5268"/>
                    <a:pt x="20675" y="6585"/>
                    <a:pt x="20965" y="9220"/>
                  </a:cubicBezTo>
                  <a:cubicBezTo>
                    <a:pt x="21255" y="11854"/>
                    <a:pt x="21400" y="15805"/>
                    <a:pt x="21545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7559031" y="2213060"/>
              <a:ext cx="110068" cy="33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1662" y="0"/>
                  </a:moveTo>
                  <a:cubicBezTo>
                    <a:pt x="1662" y="5162"/>
                    <a:pt x="1662" y="10325"/>
                    <a:pt x="1662" y="13313"/>
                  </a:cubicBezTo>
                  <a:cubicBezTo>
                    <a:pt x="1662" y="16302"/>
                    <a:pt x="1662" y="17117"/>
                    <a:pt x="1662" y="17932"/>
                  </a:cubicBezTo>
                  <a:cubicBezTo>
                    <a:pt x="1662" y="18747"/>
                    <a:pt x="1662" y="19562"/>
                    <a:pt x="1246" y="19494"/>
                  </a:cubicBezTo>
                  <a:cubicBezTo>
                    <a:pt x="831" y="19426"/>
                    <a:pt x="0" y="18475"/>
                    <a:pt x="0" y="16913"/>
                  </a:cubicBezTo>
                  <a:cubicBezTo>
                    <a:pt x="0" y="15351"/>
                    <a:pt x="831" y="13177"/>
                    <a:pt x="1869" y="11819"/>
                  </a:cubicBezTo>
                  <a:cubicBezTo>
                    <a:pt x="2908" y="10460"/>
                    <a:pt x="4154" y="9917"/>
                    <a:pt x="5400" y="10053"/>
                  </a:cubicBezTo>
                  <a:cubicBezTo>
                    <a:pt x="6646" y="10189"/>
                    <a:pt x="7892" y="11004"/>
                    <a:pt x="8931" y="12158"/>
                  </a:cubicBezTo>
                  <a:cubicBezTo>
                    <a:pt x="9969" y="13313"/>
                    <a:pt x="10800" y="14808"/>
                    <a:pt x="11008" y="15894"/>
                  </a:cubicBezTo>
                  <a:cubicBezTo>
                    <a:pt x="11215" y="16981"/>
                    <a:pt x="10800" y="17660"/>
                    <a:pt x="9554" y="18204"/>
                  </a:cubicBezTo>
                  <a:cubicBezTo>
                    <a:pt x="8308" y="18747"/>
                    <a:pt x="6231" y="19155"/>
                    <a:pt x="4985" y="19698"/>
                  </a:cubicBezTo>
                  <a:cubicBezTo>
                    <a:pt x="3738" y="20242"/>
                    <a:pt x="3323" y="20921"/>
                    <a:pt x="4154" y="21260"/>
                  </a:cubicBezTo>
                  <a:cubicBezTo>
                    <a:pt x="4985" y="21600"/>
                    <a:pt x="7062" y="21600"/>
                    <a:pt x="10177" y="21260"/>
                  </a:cubicBezTo>
                  <a:cubicBezTo>
                    <a:pt x="13292" y="20921"/>
                    <a:pt x="17446" y="20242"/>
                    <a:pt x="21600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7704521" y="2371810"/>
              <a:ext cx="7252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6335" y="0"/>
                  </a:moveTo>
                  <a:cubicBezTo>
                    <a:pt x="3866" y="3300"/>
                    <a:pt x="1397" y="6600"/>
                    <a:pt x="472" y="9750"/>
                  </a:cubicBezTo>
                  <a:cubicBezTo>
                    <a:pt x="-454" y="12900"/>
                    <a:pt x="163" y="15900"/>
                    <a:pt x="780" y="16650"/>
                  </a:cubicBezTo>
                  <a:cubicBezTo>
                    <a:pt x="1397" y="17400"/>
                    <a:pt x="2015" y="15900"/>
                    <a:pt x="2632" y="14400"/>
                  </a:cubicBezTo>
                  <a:cubicBezTo>
                    <a:pt x="3249" y="12900"/>
                    <a:pt x="3866" y="11400"/>
                    <a:pt x="4792" y="9750"/>
                  </a:cubicBezTo>
                  <a:cubicBezTo>
                    <a:pt x="5717" y="8100"/>
                    <a:pt x="6952" y="6300"/>
                    <a:pt x="8803" y="5850"/>
                  </a:cubicBezTo>
                  <a:cubicBezTo>
                    <a:pt x="10655" y="5400"/>
                    <a:pt x="13123" y="6300"/>
                    <a:pt x="15283" y="9150"/>
                  </a:cubicBezTo>
                  <a:cubicBezTo>
                    <a:pt x="17443" y="12000"/>
                    <a:pt x="19295" y="16800"/>
                    <a:pt x="211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7822719" y="2390860"/>
              <a:ext cx="99439" cy="118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263" fill="norm" stroke="1" extrusionOk="0">
                  <a:moveTo>
                    <a:pt x="13240" y="0"/>
                  </a:moveTo>
                  <a:cubicBezTo>
                    <a:pt x="10090" y="0"/>
                    <a:pt x="6940" y="0"/>
                    <a:pt x="4690" y="1895"/>
                  </a:cubicBezTo>
                  <a:cubicBezTo>
                    <a:pt x="2440" y="3789"/>
                    <a:pt x="1090" y="7579"/>
                    <a:pt x="415" y="10421"/>
                  </a:cubicBezTo>
                  <a:cubicBezTo>
                    <a:pt x="-260" y="13263"/>
                    <a:pt x="-260" y="15158"/>
                    <a:pt x="1540" y="17242"/>
                  </a:cubicBezTo>
                  <a:cubicBezTo>
                    <a:pt x="3340" y="19326"/>
                    <a:pt x="6940" y="21600"/>
                    <a:pt x="10540" y="21221"/>
                  </a:cubicBezTo>
                  <a:cubicBezTo>
                    <a:pt x="14140" y="20842"/>
                    <a:pt x="17740" y="17811"/>
                    <a:pt x="19540" y="15347"/>
                  </a:cubicBezTo>
                  <a:cubicBezTo>
                    <a:pt x="21340" y="12884"/>
                    <a:pt x="21340" y="10989"/>
                    <a:pt x="20890" y="9095"/>
                  </a:cubicBezTo>
                  <a:cubicBezTo>
                    <a:pt x="20440" y="7200"/>
                    <a:pt x="19540" y="5305"/>
                    <a:pt x="17065" y="5116"/>
                  </a:cubicBezTo>
                  <a:cubicBezTo>
                    <a:pt x="14590" y="4926"/>
                    <a:pt x="10540" y="6442"/>
                    <a:pt x="6490" y="7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7935798" y="2416260"/>
              <a:ext cx="190501" cy="11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0"/>
                  </a:moveTo>
                  <a:cubicBezTo>
                    <a:pt x="240" y="4000"/>
                    <a:pt x="480" y="8000"/>
                    <a:pt x="720" y="11200"/>
                  </a:cubicBezTo>
                  <a:cubicBezTo>
                    <a:pt x="960" y="14400"/>
                    <a:pt x="1200" y="16800"/>
                    <a:pt x="1800" y="18600"/>
                  </a:cubicBezTo>
                  <a:cubicBezTo>
                    <a:pt x="2400" y="20400"/>
                    <a:pt x="3360" y="21600"/>
                    <a:pt x="4320" y="21200"/>
                  </a:cubicBezTo>
                  <a:cubicBezTo>
                    <a:pt x="5280" y="20800"/>
                    <a:pt x="6240" y="18800"/>
                    <a:pt x="7080" y="17000"/>
                  </a:cubicBezTo>
                  <a:cubicBezTo>
                    <a:pt x="7920" y="15200"/>
                    <a:pt x="8640" y="13600"/>
                    <a:pt x="9480" y="13400"/>
                  </a:cubicBezTo>
                  <a:cubicBezTo>
                    <a:pt x="10320" y="13200"/>
                    <a:pt x="11280" y="14400"/>
                    <a:pt x="12720" y="15600"/>
                  </a:cubicBezTo>
                  <a:cubicBezTo>
                    <a:pt x="14160" y="16800"/>
                    <a:pt x="16080" y="18000"/>
                    <a:pt x="17400" y="17600"/>
                  </a:cubicBezTo>
                  <a:cubicBezTo>
                    <a:pt x="18720" y="17200"/>
                    <a:pt x="19440" y="15200"/>
                    <a:pt x="20040" y="12000"/>
                  </a:cubicBezTo>
                  <a:cubicBezTo>
                    <a:pt x="20640" y="8800"/>
                    <a:pt x="21120" y="4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8148248" y="2384105"/>
              <a:ext cx="111401" cy="16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112" fill="norm" stroke="1" extrusionOk="0">
                  <a:moveTo>
                    <a:pt x="1887" y="4912"/>
                  </a:moveTo>
                  <a:cubicBezTo>
                    <a:pt x="1072" y="8962"/>
                    <a:pt x="257" y="13012"/>
                    <a:pt x="53" y="15712"/>
                  </a:cubicBezTo>
                  <a:cubicBezTo>
                    <a:pt x="-151" y="18412"/>
                    <a:pt x="257" y="19762"/>
                    <a:pt x="868" y="19762"/>
                  </a:cubicBezTo>
                  <a:cubicBezTo>
                    <a:pt x="1479" y="19762"/>
                    <a:pt x="2294" y="18412"/>
                    <a:pt x="3109" y="15982"/>
                  </a:cubicBezTo>
                  <a:cubicBezTo>
                    <a:pt x="3924" y="13552"/>
                    <a:pt x="4740" y="10042"/>
                    <a:pt x="5758" y="7072"/>
                  </a:cubicBezTo>
                  <a:cubicBezTo>
                    <a:pt x="6777" y="4102"/>
                    <a:pt x="8000" y="1672"/>
                    <a:pt x="9630" y="592"/>
                  </a:cubicBezTo>
                  <a:cubicBezTo>
                    <a:pt x="11260" y="-488"/>
                    <a:pt x="13298" y="-218"/>
                    <a:pt x="15336" y="2482"/>
                  </a:cubicBezTo>
                  <a:cubicBezTo>
                    <a:pt x="17374" y="5182"/>
                    <a:pt x="19411" y="10312"/>
                    <a:pt x="20430" y="13822"/>
                  </a:cubicBezTo>
                  <a:cubicBezTo>
                    <a:pt x="21449" y="17332"/>
                    <a:pt x="21449" y="19222"/>
                    <a:pt x="21449" y="2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8612254" y="2409910"/>
              <a:ext cx="150773" cy="1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35" fill="norm" stroke="1" extrusionOk="0">
                  <a:moveTo>
                    <a:pt x="1306" y="0"/>
                  </a:moveTo>
                  <a:cubicBezTo>
                    <a:pt x="1306" y="6020"/>
                    <a:pt x="1306" y="12039"/>
                    <a:pt x="1159" y="15934"/>
                  </a:cubicBezTo>
                  <a:cubicBezTo>
                    <a:pt x="1011" y="19830"/>
                    <a:pt x="715" y="21600"/>
                    <a:pt x="419" y="21423"/>
                  </a:cubicBezTo>
                  <a:cubicBezTo>
                    <a:pt x="123" y="21246"/>
                    <a:pt x="-173" y="19121"/>
                    <a:pt x="123" y="16111"/>
                  </a:cubicBezTo>
                  <a:cubicBezTo>
                    <a:pt x="419" y="13102"/>
                    <a:pt x="1306" y="9207"/>
                    <a:pt x="2342" y="6551"/>
                  </a:cubicBezTo>
                  <a:cubicBezTo>
                    <a:pt x="3378" y="3895"/>
                    <a:pt x="4561" y="2479"/>
                    <a:pt x="5449" y="2656"/>
                  </a:cubicBezTo>
                  <a:cubicBezTo>
                    <a:pt x="6337" y="2833"/>
                    <a:pt x="6928" y="4603"/>
                    <a:pt x="7372" y="7082"/>
                  </a:cubicBezTo>
                  <a:cubicBezTo>
                    <a:pt x="7816" y="9561"/>
                    <a:pt x="8112" y="12748"/>
                    <a:pt x="8112" y="13279"/>
                  </a:cubicBezTo>
                  <a:cubicBezTo>
                    <a:pt x="8112" y="13810"/>
                    <a:pt x="7816" y="11685"/>
                    <a:pt x="7964" y="9738"/>
                  </a:cubicBezTo>
                  <a:cubicBezTo>
                    <a:pt x="8112" y="7790"/>
                    <a:pt x="8704" y="6020"/>
                    <a:pt x="9443" y="4426"/>
                  </a:cubicBezTo>
                  <a:cubicBezTo>
                    <a:pt x="10183" y="2833"/>
                    <a:pt x="11071" y="1416"/>
                    <a:pt x="13142" y="2479"/>
                  </a:cubicBezTo>
                  <a:cubicBezTo>
                    <a:pt x="15213" y="3541"/>
                    <a:pt x="18468" y="7082"/>
                    <a:pt x="19948" y="9738"/>
                  </a:cubicBezTo>
                  <a:cubicBezTo>
                    <a:pt x="21427" y="12393"/>
                    <a:pt x="21131" y="14164"/>
                    <a:pt x="20835" y="15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8832090" y="2404503"/>
              <a:ext cx="87959" cy="10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968" fill="norm" stroke="1" extrusionOk="0">
                  <a:moveTo>
                    <a:pt x="9028" y="8376"/>
                  </a:moveTo>
                  <a:cubicBezTo>
                    <a:pt x="10571" y="6746"/>
                    <a:pt x="12114" y="5116"/>
                    <a:pt x="12114" y="3486"/>
                  </a:cubicBezTo>
                  <a:cubicBezTo>
                    <a:pt x="12114" y="1856"/>
                    <a:pt x="10571" y="226"/>
                    <a:pt x="8771" y="22"/>
                  </a:cubicBezTo>
                  <a:cubicBezTo>
                    <a:pt x="6971" y="-182"/>
                    <a:pt x="4914" y="1041"/>
                    <a:pt x="3114" y="3078"/>
                  </a:cubicBezTo>
                  <a:cubicBezTo>
                    <a:pt x="1314" y="5116"/>
                    <a:pt x="-229" y="7969"/>
                    <a:pt x="28" y="11229"/>
                  </a:cubicBezTo>
                  <a:cubicBezTo>
                    <a:pt x="285" y="14490"/>
                    <a:pt x="2342" y="18158"/>
                    <a:pt x="6200" y="19788"/>
                  </a:cubicBezTo>
                  <a:cubicBezTo>
                    <a:pt x="10057" y="21418"/>
                    <a:pt x="15714" y="21010"/>
                    <a:pt x="21371" y="20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8911329" y="2398931"/>
              <a:ext cx="250020" cy="13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34" fill="norm" stroke="1" extrusionOk="0">
                  <a:moveTo>
                    <a:pt x="7282" y="8570"/>
                  </a:moveTo>
                  <a:cubicBezTo>
                    <a:pt x="7282" y="6934"/>
                    <a:pt x="7282" y="5298"/>
                    <a:pt x="6919" y="3661"/>
                  </a:cubicBezTo>
                  <a:cubicBezTo>
                    <a:pt x="6556" y="2025"/>
                    <a:pt x="5830" y="389"/>
                    <a:pt x="4922" y="61"/>
                  </a:cubicBezTo>
                  <a:cubicBezTo>
                    <a:pt x="4015" y="-266"/>
                    <a:pt x="2926" y="716"/>
                    <a:pt x="2018" y="3170"/>
                  </a:cubicBezTo>
                  <a:cubicBezTo>
                    <a:pt x="1111" y="5625"/>
                    <a:pt x="385" y="9552"/>
                    <a:pt x="112" y="12334"/>
                  </a:cubicBezTo>
                  <a:cubicBezTo>
                    <a:pt x="-160" y="15116"/>
                    <a:pt x="22" y="16752"/>
                    <a:pt x="1111" y="17407"/>
                  </a:cubicBezTo>
                  <a:cubicBezTo>
                    <a:pt x="2200" y="18061"/>
                    <a:pt x="4196" y="17734"/>
                    <a:pt x="5648" y="16098"/>
                  </a:cubicBezTo>
                  <a:cubicBezTo>
                    <a:pt x="7101" y="14461"/>
                    <a:pt x="8008" y="11516"/>
                    <a:pt x="8825" y="9225"/>
                  </a:cubicBezTo>
                  <a:cubicBezTo>
                    <a:pt x="9642" y="6934"/>
                    <a:pt x="10368" y="5298"/>
                    <a:pt x="11185" y="4316"/>
                  </a:cubicBezTo>
                  <a:cubicBezTo>
                    <a:pt x="12001" y="3334"/>
                    <a:pt x="12909" y="3007"/>
                    <a:pt x="13363" y="3661"/>
                  </a:cubicBezTo>
                  <a:cubicBezTo>
                    <a:pt x="13816" y="4316"/>
                    <a:pt x="13816" y="5952"/>
                    <a:pt x="13816" y="7589"/>
                  </a:cubicBezTo>
                  <a:cubicBezTo>
                    <a:pt x="13816" y="9225"/>
                    <a:pt x="13816" y="10861"/>
                    <a:pt x="13726" y="12498"/>
                  </a:cubicBezTo>
                  <a:cubicBezTo>
                    <a:pt x="13635" y="14134"/>
                    <a:pt x="13453" y="15770"/>
                    <a:pt x="13544" y="15770"/>
                  </a:cubicBezTo>
                  <a:cubicBezTo>
                    <a:pt x="13635" y="15770"/>
                    <a:pt x="13998" y="14134"/>
                    <a:pt x="14452" y="12498"/>
                  </a:cubicBezTo>
                  <a:cubicBezTo>
                    <a:pt x="14906" y="10861"/>
                    <a:pt x="15450" y="9225"/>
                    <a:pt x="15995" y="7752"/>
                  </a:cubicBezTo>
                  <a:cubicBezTo>
                    <a:pt x="16539" y="6279"/>
                    <a:pt x="17084" y="4970"/>
                    <a:pt x="17719" y="4970"/>
                  </a:cubicBezTo>
                  <a:cubicBezTo>
                    <a:pt x="18354" y="4970"/>
                    <a:pt x="19080" y="6279"/>
                    <a:pt x="19716" y="9225"/>
                  </a:cubicBezTo>
                  <a:cubicBezTo>
                    <a:pt x="20351" y="12170"/>
                    <a:pt x="20895" y="16752"/>
                    <a:pt x="21440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9701098" y="2327088"/>
              <a:ext cx="279401" cy="30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21470"/>
                  </a:moveTo>
                  <a:cubicBezTo>
                    <a:pt x="1145" y="18938"/>
                    <a:pt x="2291" y="16405"/>
                    <a:pt x="3436" y="13500"/>
                  </a:cubicBezTo>
                  <a:cubicBezTo>
                    <a:pt x="4582" y="10596"/>
                    <a:pt x="5727" y="7318"/>
                    <a:pt x="6382" y="5233"/>
                  </a:cubicBezTo>
                  <a:cubicBezTo>
                    <a:pt x="7036" y="3147"/>
                    <a:pt x="7200" y="2253"/>
                    <a:pt x="7282" y="1434"/>
                  </a:cubicBezTo>
                  <a:cubicBezTo>
                    <a:pt x="7364" y="615"/>
                    <a:pt x="7364" y="-130"/>
                    <a:pt x="7200" y="19"/>
                  </a:cubicBezTo>
                  <a:cubicBezTo>
                    <a:pt x="7036" y="168"/>
                    <a:pt x="6709" y="1211"/>
                    <a:pt x="6055" y="3892"/>
                  </a:cubicBezTo>
                  <a:cubicBezTo>
                    <a:pt x="5400" y="6573"/>
                    <a:pt x="4418" y="10893"/>
                    <a:pt x="3927" y="13426"/>
                  </a:cubicBezTo>
                  <a:cubicBezTo>
                    <a:pt x="3436" y="15958"/>
                    <a:pt x="3436" y="16703"/>
                    <a:pt x="3518" y="17522"/>
                  </a:cubicBezTo>
                  <a:cubicBezTo>
                    <a:pt x="3600" y="18342"/>
                    <a:pt x="3764" y="19236"/>
                    <a:pt x="4255" y="19757"/>
                  </a:cubicBezTo>
                  <a:cubicBezTo>
                    <a:pt x="4745" y="20278"/>
                    <a:pt x="5564" y="20427"/>
                    <a:pt x="6955" y="19236"/>
                  </a:cubicBezTo>
                  <a:cubicBezTo>
                    <a:pt x="8345" y="18044"/>
                    <a:pt x="10309" y="15511"/>
                    <a:pt x="11700" y="12979"/>
                  </a:cubicBezTo>
                  <a:cubicBezTo>
                    <a:pt x="13091" y="10447"/>
                    <a:pt x="13909" y="7914"/>
                    <a:pt x="14564" y="6127"/>
                  </a:cubicBezTo>
                  <a:cubicBezTo>
                    <a:pt x="15218" y="4339"/>
                    <a:pt x="15709" y="3296"/>
                    <a:pt x="15873" y="3147"/>
                  </a:cubicBezTo>
                  <a:cubicBezTo>
                    <a:pt x="16036" y="2998"/>
                    <a:pt x="15873" y="3743"/>
                    <a:pt x="15791" y="5307"/>
                  </a:cubicBezTo>
                  <a:cubicBezTo>
                    <a:pt x="15709" y="6871"/>
                    <a:pt x="15709" y="9255"/>
                    <a:pt x="16691" y="11042"/>
                  </a:cubicBezTo>
                  <a:cubicBezTo>
                    <a:pt x="17673" y="12830"/>
                    <a:pt x="19636" y="14022"/>
                    <a:pt x="21600" y="15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6398828" y="2973338"/>
              <a:ext cx="127271" cy="33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41" fill="norm" stroke="1" extrusionOk="0">
                  <a:moveTo>
                    <a:pt x="21291" y="10574"/>
                  </a:moveTo>
                  <a:cubicBezTo>
                    <a:pt x="17750" y="10440"/>
                    <a:pt x="14209" y="10306"/>
                    <a:pt x="11022" y="9366"/>
                  </a:cubicBezTo>
                  <a:cubicBezTo>
                    <a:pt x="7835" y="8427"/>
                    <a:pt x="5002" y="6683"/>
                    <a:pt x="4117" y="5140"/>
                  </a:cubicBezTo>
                  <a:cubicBezTo>
                    <a:pt x="3232" y="3598"/>
                    <a:pt x="4294" y="2256"/>
                    <a:pt x="5534" y="1317"/>
                  </a:cubicBezTo>
                  <a:cubicBezTo>
                    <a:pt x="6773" y="378"/>
                    <a:pt x="8189" y="-159"/>
                    <a:pt x="10314" y="42"/>
                  </a:cubicBezTo>
                  <a:cubicBezTo>
                    <a:pt x="12439" y="243"/>
                    <a:pt x="15271" y="1183"/>
                    <a:pt x="15802" y="3195"/>
                  </a:cubicBezTo>
                  <a:cubicBezTo>
                    <a:pt x="16334" y="5207"/>
                    <a:pt x="14563" y="8293"/>
                    <a:pt x="12084" y="10440"/>
                  </a:cubicBezTo>
                  <a:cubicBezTo>
                    <a:pt x="9606" y="12586"/>
                    <a:pt x="6419" y="13794"/>
                    <a:pt x="3940" y="14666"/>
                  </a:cubicBezTo>
                  <a:cubicBezTo>
                    <a:pt x="1461" y="15538"/>
                    <a:pt x="-309" y="16075"/>
                    <a:pt x="45" y="16477"/>
                  </a:cubicBezTo>
                  <a:cubicBezTo>
                    <a:pt x="399" y="16880"/>
                    <a:pt x="2878" y="17148"/>
                    <a:pt x="4117" y="17752"/>
                  </a:cubicBezTo>
                  <a:cubicBezTo>
                    <a:pt x="5357" y="18355"/>
                    <a:pt x="5357" y="19294"/>
                    <a:pt x="6065" y="19965"/>
                  </a:cubicBezTo>
                  <a:cubicBezTo>
                    <a:pt x="6773" y="20636"/>
                    <a:pt x="8189" y="21039"/>
                    <a:pt x="9606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6790681" y="2956010"/>
              <a:ext cx="84668" cy="34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11880" y="0"/>
                  </a:moveTo>
                  <a:cubicBezTo>
                    <a:pt x="8640" y="2371"/>
                    <a:pt x="5400" y="4741"/>
                    <a:pt x="3240" y="7376"/>
                  </a:cubicBezTo>
                  <a:cubicBezTo>
                    <a:pt x="1080" y="10010"/>
                    <a:pt x="0" y="12907"/>
                    <a:pt x="0" y="15278"/>
                  </a:cubicBezTo>
                  <a:cubicBezTo>
                    <a:pt x="0" y="17649"/>
                    <a:pt x="1080" y="19493"/>
                    <a:pt x="2970" y="20480"/>
                  </a:cubicBezTo>
                  <a:cubicBezTo>
                    <a:pt x="4860" y="21468"/>
                    <a:pt x="7560" y="21600"/>
                    <a:pt x="10260" y="21534"/>
                  </a:cubicBezTo>
                  <a:cubicBezTo>
                    <a:pt x="12960" y="21468"/>
                    <a:pt x="15660" y="21205"/>
                    <a:pt x="17550" y="20546"/>
                  </a:cubicBezTo>
                  <a:cubicBezTo>
                    <a:pt x="19440" y="19888"/>
                    <a:pt x="20520" y="18834"/>
                    <a:pt x="21600" y="17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6752581" y="3148221"/>
              <a:ext cx="491068" cy="12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931" y="6402"/>
                  </a:moveTo>
                  <a:cubicBezTo>
                    <a:pt x="466" y="6402"/>
                    <a:pt x="0" y="6402"/>
                    <a:pt x="0" y="5844"/>
                  </a:cubicBezTo>
                  <a:cubicBezTo>
                    <a:pt x="0" y="5285"/>
                    <a:pt x="466" y="4168"/>
                    <a:pt x="1164" y="3051"/>
                  </a:cubicBezTo>
                  <a:cubicBezTo>
                    <a:pt x="1862" y="1933"/>
                    <a:pt x="2793" y="816"/>
                    <a:pt x="3910" y="2306"/>
                  </a:cubicBezTo>
                  <a:cubicBezTo>
                    <a:pt x="5028" y="3796"/>
                    <a:pt x="6331" y="7892"/>
                    <a:pt x="7029" y="10871"/>
                  </a:cubicBezTo>
                  <a:cubicBezTo>
                    <a:pt x="7728" y="13851"/>
                    <a:pt x="7821" y="15713"/>
                    <a:pt x="7728" y="17575"/>
                  </a:cubicBezTo>
                  <a:cubicBezTo>
                    <a:pt x="7634" y="19437"/>
                    <a:pt x="7355" y="21299"/>
                    <a:pt x="7122" y="21299"/>
                  </a:cubicBezTo>
                  <a:cubicBezTo>
                    <a:pt x="6890" y="21299"/>
                    <a:pt x="6703" y="19437"/>
                    <a:pt x="6750" y="16830"/>
                  </a:cubicBezTo>
                  <a:cubicBezTo>
                    <a:pt x="6797" y="14223"/>
                    <a:pt x="7076" y="10871"/>
                    <a:pt x="7402" y="8637"/>
                  </a:cubicBezTo>
                  <a:cubicBezTo>
                    <a:pt x="7728" y="6402"/>
                    <a:pt x="8100" y="5285"/>
                    <a:pt x="8472" y="5471"/>
                  </a:cubicBezTo>
                  <a:cubicBezTo>
                    <a:pt x="8845" y="5658"/>
                    <a:pt x="9217" y="7147"/>
                    <a:pt x="9497" y="8823"/>
                  </a:cubicBezTo>
                  <a:cubicBezTo>
                    <a:pt x="9776" y="10499"/>
                    <a:pt x="9962" y="12361"/>
                    <a:pt x="10288" y="13478"/>
                  </a:cubicBezTo>
                  <a:cubicBezTo>
                    <a:pt x="10614" y="14596"/>
                    <a:pt x="11079" y="14968"/>
                    <a:pt x="11452" y="14409"/>
                  </a:cubicBezTo>
                  <a:cubicBezTo>
                    <a:pt x="11824" y="13851"/>
                    <a:pt x="12103" y="12361"/>
                    <a:pt x="12429" y="10127"/>
                  </a:cubicBezTo>
                  <a:cubicBezTo>
                    <a:pt x="12755" y="7892"/>
                    <a:pt x="13128" y="4913"/>
                    <a:pt x="13221" y="4354"/>
                  </a:cubicBezTo>
                  <a:cubicBezTo>
                    <a:pt x="13314" y="3796"/>
                    <a:pt x="13128" y="5658"/>
                    <a:pt x="13034" y="7706"/>
                  </a:cubicBezTo>
                  <a:cubicBezTo>
                    <a:pt x="12941" y="9754"/>
                    <a:pt x="12941" y="11989"/>
                    <a:pt x="13081" y="13851"/>
                  </a:cubicBezTo>
                  <a:cubicBezTo>
                    <a:pt x="13221" y="15713"/>
                    <a:pt x="13500" y="17202"/>
                    <a:pt x="13872" y="17947"/>
                  </a:cubicBezTo>
                  <a:cubicBezTo>
                    <a:pt x="14245" y="18692"/>
                    <a:pt x="14710" y="18692"/>
                    <a:pt x="15316" y="17016"/>
                  </a:cubicBezTo>
                  <a:cubicBezTo>
                    <a:pt x="15921" y="15340"/>
                    <a:pt x="16666" y="11989"/>
                    <a:pt x="17178" y="9568"/>
                  </a:cubicBezTo>
                  <a:cubicBezTo>
                    <a:pt x="17690" y="7147"/>
                    <a:pt x="17969" y="5658"/>
                    <a:pt x="18155" y="3982"/>
                  </a:cubicBezTo>
                  <a:cubicBezTo>
                    <a:pt x="18341" y="2306"/>
                    <a:pt x="18434" y="444"/>
                    <a:pt x="18295" y="71"/>
                  </a:cubicBezTo>
                  <a:cubicBezTo>
                    <a:pt x="18155" y="-301"/>
                    <a:pt x="17783" y="816"/>
                    <a:pt x="17503" y="2678"/>
                  </a:cubicBezTo>
                  <a:cubicBezTo>
                    <a:pt x="17224" y="4540"/>
                    <a:pt x="17038" y="7147"/>
                    <a:pt x="17271" y="9754"/>
                  </a:cubicBezTo>
                  <a:cubicBezTo>
                    <a:pt x="17503" y="12361"/>
                    <a:pt x="18155" y="14968"/>
                    <a:pt x="18947" y="15899"/>
                  </a:cubicBezTo>
                  <a:cubicBezTo>
                    <a:pt x="19738" y="16830"/>
                    <a:pt x="20669" y="16085"/>
                    <a:pt x="21600" y="15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7462463" y="3114760"/>
              <a:ext cx="244736" cy="18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861" y="0"/>
                  </a:moveTo>
                  <a:cubicBezTo>
                    <a:pt x="489" y="5645"/>
                    <a:pt x="116" y="11291"/>
                    <a:pt x="23" y="14727"/>
                  </a:cubicBezTo>
                  <a:cubicBezTo>
                    <a:pt x="-70" y="18164"/>
                    <a:pt x="116" y="19391"/>
                    <a:pt x="675" y="20005"/>
                  </a:cubicBezTo>
                  <a:cubicBezTo>
                    <a:pt x="1233" y="20618"/>
                    <a:pt x="2164" y="20618"/>
                    <a:pt x="3096" y="19514"/>
                  </a:cubicBezTo>
                  <a:cubicBezTo>
                    <a:pt x="4027" y="18409"/>
                    <a:pt x="4958" y="16200"/>
                    <a:pt x="5516" y="14482"/>
                  </a:cubicBezTo>
                  <a:cubicBezTo>
                    <a:pt x="6075" y="12764"/>
                    <a:pt x="6261" y="11536"/>
                    <a:pt x="6447" y="10309"/>
                  </a:cubicBezTo>
                  <a:cubicBezTo>
                    <a:pt x="6633" y="9082"/>
                    <a:pt x="6820" y="7855"/>
                    <a:pt x="6913" y="7977"/>
                  </a:cubicBezTo>
                  <a:cubicBezTo>
                    <a:pt x="7006" y="8100"/>
                    <a:pt x="7006" y="9573"/>
                    <a:pt x="7099" y="10923"/>
                  </a:cubicBezTo>
                  <a:cubicBezTo>
                    <a:pt x="7192" y="12273"/>
                    <a:pt x="7378" y="13500"/>
                    <a:pt x="7937" y="14359"/>
                  </a:cubicBezTo>
                  <a:cubicBezTo>
                    <a:pt x="8496" y="15218"/>
                    <a:pt x="9427" y="15709"/>
                    <a:pt x="10264" y="15586"/>
                  </a:cubicBezTo>
                  <a:cubicBezTo>
                    <a:pt x="11102" y="15464"/>
                    <a:pt x="11847" y="14727"/>
                    <a:pt x="12499" y="13868"/>
                  </a:cubicBezTo>
                  <a:cubicBezTo>
                    <a:pt x="13151" y="13009"/>
                    <a:pt x="13709" y="12027"/>
                    <a:pt x="13989" y="12150"/>
                  </a:cubicBezTo>
                  <a:cubicBezTo>
                    <a:pt x="14268" y="12273"/>
                    <a:pt x="14268" y="13500"/>
                    <a:pt x="14268" y="14850"/>
                  </a:cubicBezTo>
                  <a:cubicBezTo>
                    <a:pt x="14268" y="16200"/>
                    <a:pt x="14268" y="17673"/>
                    <a:pt x="14361" y="19023"/>
                  </a:cubicBezTo>
                  <a:cubicBezTo>
                    <a:pt x="14454" y="20373"/>
                    <a:pt x="14640" y="21600"/>
                    <a:pt x="14733" y="21600"/>
                  </a:cubicBezTo>
                  <a:cubicBezTo>
                    <a:pt x="14827" y="21600"/>
                    <a:pt x="14827" y="20373"/>
                    <a:pt x="15106" y="17427"/>
                  </a:cubicBezTo>
                  <a:cubicBezTo>
                    <a:pt x="15385" y="14482"/>
                    <a:pt x="15944" y="9818"/>
                    <a:pt x="16596" y="6995"/>
                  </a:cubicBezTo>
                  <a:cubicBezTo>
                    <a:pt x="17247" y="4173"/>
                    <a:pt x="17992" y="3191"/>
                    <a:pt x="18458" y="3314"/>
                  </a:cubicBezTo>
                  <a:cubicBezTo>
                    <a:pt x="18923" y="3436"/>
                    <a:pt x="19109" y="4664"/>
                    <a:pt x="19575" y="7855"/>
                  </a:cubicBezTo>
                  <a:cubicBezTo>
                    <a:pt x="20040" y="11045"/>
                    <a:pt x="20785" y="16200"/>
                    <a:pt x="2153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7796568" y="2994110"/>
              <a:ext cx="82081" cy="328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92" fill="norm" stroke="1" extrusionOk="0">
                  <a:moveTo>
                    <a:pt x="3200" y="0"/>
                  </a:moveTo>
                  <a:cubicBezTo>
                    <a:pt x="3200" y="4292"/>
                    <a:pt x="3200" y="8585"/>
                    <a:pt x="2923" y="11423"/>
                  </a:cubicBezTo>
                  <a:cubicBezTo>
                    <a:pt x="2646" y="14262"/>
                    <a:pt x="2092" y="15646"/>
                    <a:pt x="1539" y="16685"/>
                  </a:cubicBezTo>
                  <a:cubicBezTo>
                    <a:pt x="985" y="17723"/>
                    <a:pt x="431" y="18415"/>
                    <a:pt x="154" y="18346"/>
                  </a:cubicBezTo>
                  <a:cubicBezTo>
                    <a:pt x="-123" y="18277"/>
                    <a:pt x="-123" y="17446"/>
                    <a:pt x="985" y="16200"/>
                  </a:cubicBezTo>
                  <a:cubicBezTo>
                    <a:pt x="2092" y="14954"/>
                    <a:pt x="4308" y="13292"/>
                    <a:pt x="6523" y="12115"/>
                  </a:cubicBezTo>
                  <a:cubicBezTo>
                    <a:pt x="8739" y="10938"/>
                    <a:pt x="10954" y="10246"/>
                    <a:pt x="12062" y="10246"/>
                  </a:cubicBezTo>
                  <a:cubicBezTo>
                    <a:pt x="13169" y="10246"/>
                    <a:pt x="13169" y="10938"/>
                    <a:pt x="12062" y="11908"/>
                  </a:cubicBezTo>
                  <a:cubicBezTo>
                    <a:pt x="10954" y="12877"/>
                    <a:pt x="8739" y="14123"/>
                    <a:pt x="6800" y="15023"/>
                  </a:cubicBezTo>
                  <a:cubicBezTo>
                    <a:pt x="4862" y="15923"/>
                    <a:pt x="3200" y="16477"/>
                    <a:pt x="3477" y="17515"/>
                  </a:cubicBezTo>
                  <a:cubicBezTo>
                    <a:pt x="3754" y="18554"/>
                    <a:pt x="5969" y="20077"/>
                    <a:pt x="8462" y="20838"/>
                  </a:cubicBezTo>
                  <a:cubicBezTo>
                    <a:pt x="10954" y="21600"/>
                    <a:pt x="13723" y="21600"/>
                    <a:pt x="15939" y="21323"/>
                  </a:cubicBezTo>
                  <a:cubicBezTo>
                    <a:pt x="18154" y="21046"/>
                    <a:pt x="19815" y="20492"/>
                    <a:pt x="21477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7923461" y="3152860"/>
              <a:ext cx="6948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852" y="0"/>
                  </a:moveTo>
                  <a:cubicBezTo>
                    <a:pt x="1852" y="5472"/>
                    <a:pt x="1852" y="10944"/>
                    <a:pt x="1524" y="14400"/>
                  </a:cubicBezTo>
                  <a:cubicBezTo>
                    <a:pt x="1197" y="17856"/>
                    <a:pt x="543" y="19296"/>
                    <a:pt x="215" y="19152"/>
                  </a:cubicBezTo>
                  <a:cubicBezTo>
                    <a:pt x="-112" y="19008"/>
                    <a:pt x="-112" y="17280"/>
                    <a:pt x="543" y="15552"/>
                  </a:cubicBezTo>
                  <a:cubicBezTo>
                    <a:pt x="1197" y="13824"/>
                    <a:pt x="2506" y="12096"/>
                    <a:pt x="5124" y="10512"/>
                  </a:cubicBezTo>
                  <a:cubicBezTo>
                    <a:pt x="7743" y="8928"/>
                    <a:pt x="11670" y="7488"/>
                    <a:pt x="13961" y="7488"/>
                  </a:cubicBezTo>
                  <a:cubicBezTo>
                    <a:pt x="16252" y="7488"/>
                    <a:pt x="16906" y="8928"/>
                    <a:pt x="17888" y="11520"/>
                  </a:cubicBezTo>
                  <a:cubicBezTo>
                    <a:pt x="18870" y="14112"/>
                    <a:pt x="20179" y="17856"/>
                    <a:pt x="214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8063710" y="3178260"/>
              <a:ext cx="49889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21212" y="0"/>
                  </a:moveTo>
                  <a:cubicBezTo>
                    <a:pt x="16712" y="0"/>
                    <a:pt x="12212" y="0"/>
                    <a:pt x="8612" y="771"/>
                  </a:cubicBezTo>
                  <a:cubicBezTo>
                    <a:pt x="5012" y="1543"/>
                    <a:pt x="2312" y="3086"/>
                    <a:pt x="962" y="6171"/>
                  </a:cubicBezTo>
                  <a:cubicBezTo>
                    <a:pt x="-388" y="9257"/>
                    <a:pt x="-388" y="13886"/>
                    <a:pt x="1412" y="16971"/>
                  </a:cubicBezTo>
                  <a:cubicBezTo>
                    <a:pt x="3212" y="20057"/>
                    <a:pt x="6812" y="21600"/>
                    <a:pt x="9962" y="21600"/>
                  </a:cubicBezTo>
                  <a:cubicBezTo>
                    <a:pt x="13112" y="21600"/>
                    <a:pt x="15812" y="20057"/>
                    <a:pt x="14912" y="16586"/>
                  </a:cubicBezTo>
                  <a:cubicBezTo>
                    <a:pt x="14012" y="13114"/>
                    <a:pt x="9512" y="7714"/>
                    <a:pt x="5012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8161954" y="3159210"/>
              <a:ext cx="135795" cy="7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40" fill="norm" stroke="1" extrusionOk="0">
                  <a:moveTo>
                    <a:pt x="1381" y="0"/>
                  </a:moveTo>
                  <a:cubicBezTo>
                    <a:pt x="1048" y="2842"/>
                    <a:pt x="716" y="5684"/>
                    <a:pt x="384" y="8526"/>
                  </a:cubicBezTo>
                  <a:cubicBezTo>
                    <a:pt x="51" y="11368"/>
                    <a:pt x="-281" y="14211"/>
                    <a:pt x="384" y="16200"/>
                  </a:cubicBezTo>
                  <a:cubicBezTo>
                    <a:pt x="1048" y="18189"/>
                    <a:pt x="2710" y="19326"/>
                    <a:pt x="4205" y="19042"/>
                  </a:cubicBezTo>
                  <a:cubicBezTo>
                    <a:pt x="5701" y="18758"/>
                    <a:pt x="7030" y="17053"/>
                    <a:pt x="8027" y="17621"/>
                  </a:cubicBezTo>
                  <a:cubicBezTo>
                    <a:pt x="9024" y="18189"/>
                    <a:pt x="9688" y="21032"/>
                    <a:pt x="10685" y="21316"/>
                  </a:cubicBezTo>
                  <a:cubicBezTo>
                    <a:pt x="11682" y="21600"/>
                    <a:pt x="13011" y="19326"/>
                    <a:pt x="14673" y="17053"/>
                  </a:cubicBezTo>
                  <a:cubicBezTo>
                    <a:pt x="16334" y="14779"/>
                    <a:pt x="18328" y="12505"/>
                    <a:pt x="19491" y="9947"/>
                  </a:cubicBezTo>
                  <a:cubicBezTo>
                    <a:pt x="20654" y="7389"/>
                    <a:pt x="20987" y="4547"/>
                    <a:pt x="21319" y="1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8339521" y="3140149"/>
              <a:ext cx="104278" cy="13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966" fill="norm" stroke="1" extrusionOk="0">
                  <a:moveTo>
                    <a:pt x="546" y="3813"/>
                  </a:moveTo>
                  <a:cubicBezTo>
                    <a:pt x="114" y="7625"/>
                    <a:pt x="-318" y="11437"/>
                    <a:pt x="330" y="11595"/>
                  </a:cubicBezTo>
                  <a:cubicBezTo>
                    <a:pt x="978" y="11754"/>
                    <a:pt x="2706" y="8260"/>
                    <a:pt x="4218" y="5719"/>
                  </a:cubicBezTo>
                  <a:cubicBezTo>
                    <a:pt x="5730" y="3178"/>
                    <a:pt x="7026" y="1590"/>
                    <a:pt x="8754" y="637"/>
                  </a:cubicBezTo>
                  <a:cubicBezTo>
                    <a:pt x="10482" y="-316"/>
                    <a:pt x="12642" y="-634"/>
                    <a:pt x="14802" y="2860"/>
                  </a:cubicBezTo>
                  <a:cubicBezTo>
                    <a:pt x="16962" y="6354"/>
                    <a:pt x="19122" y="13660"/>
                    <a:pt x="21282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8951798" y="3121110"/>
              <a:ext cx="171451" cy="17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0"/>
                  </a:moveTo>
                  <a:cubicBezTo>
                    <a:pt x="2133" y="4741"/>
                    <a:pt x="4267" y="9483"/>
                    <a:pt x="5600" y="12644"/>
                  </a:cubicBezTo>
                  <a:cubicBezTo>
                    <a:pt x="6933" y="15805"/>
                    <a:pt x="7467" y="17385"/>
                    <a:pt x="8133" y="18834"/>
                  </a:cubicBezTo>
                  <a:cubicBezTo>
                    <a:pt x="8800" y="20283"/>
                    <a:pt x="9600" y="21600"/>
                    <a:pt x="10000" y="21337"/>
                  </a:cubicBezTo>
                  <a:cubicBezTo>
                    <a:pt x="10400" y="21073"/>
                    <a:pt x="10400" y="19229"/>
                    <a:pt x="10400" y="16068"/>
                  </a:cubicBezTo>
                  <a:cubicBezTo>
                    <a:pt x="10400" y="12907"/>
                    <a:pt x="10400" y="8429"/>
                    <a:pt x="10400" y="5532"/>
                  </a:cubicBezTo>
                  <a:cubicBezTo>
                    <a:pt x="10400" y="2634"/>
                    <a:pt x="10400" y="1317"/>
                    <a:pt x="11067" y="790"/>
                  </a:cubicBezTo>
                  <a:cubicBezTo>
                    <a:pt x="11733" y="263"/>
                    <a:pt x="13067" y="527"/>
                    <a:pt x="14933" y="1317"/>
                  </a:cubicBezTo>
                  <a:cubicBezTo>
                    <a:pt x="16800" y="2107"/>
                    <a:pt x="19200" y="3424"/>
                    <a:pt x="21600" y="4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9105009" y="3096986"/>
              <a:ext cx="240490" cy="19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54" fill="norm" stroke="1" extrusionOk="0">
                  <a:moveTo>
                    <a:pt x="3872" y="6755"/>
                  </a:moveTo>
                  <a:cubicBezTo>
                    <a:pt x="4811" y="6525"/>
                    <a:pt x="5750" y="6295"/>
                    <a:pt x="6502" y="5491"/>
                  </a:cubicBezTo>
                  <a:cubicBezTo>
                    <a:pt x="7253" y="4687"/>
                    <a:pt x="7817" y="3308"/>
                    <a:pt x="7723" y="2274"/>
                  </a:cubicBezTo>
                  <a:cubicBezTo>
                    <a:pt x="7629" y="1240"/>
                    <a:pt x="6877" y="550"/>
                    <a:pt x="6032" y="206"/>
                  </a:cubicBezTo>
                  <a:cubicBezTo>
                    <a:pt x="5187" y="-139"/>
                    <a:pt x="4248" y="-139"/>
                    <a:pt x="3121" y="895"/>
                  </a:cubicBezTo>
                  <a:cubicBezTo>
                    <a:pt x="1994" y="1929"/>
                    <a:pt x="679" y="3997"/>
                    <a:pt x="210" y="6065"/>
                  </a:cubicBezTo>
                  <a:cubicBezTo>
                    <a:pt x="-260" y="8133"/>
                    <a:pt x="116" y="10201"/>
                    <a:pt x="773" y="11235"/>
                  </a:cubicBezTo>
                  <a:cubicBezTo>
                    <a:pt x="1430" y="12270"/>
                    <a:pt x="2370" y="12270"/>
                    <a:pt x="3309" y="11925"/>
                  </a:cubicBezTo>
                  <a:cubicBezTo>
                    <a:pt x="4248" y="11580"/>
                    <a:pt x="5187" y="10891"/>
                    <a:pt x="6408" y="9512"/>
                  </a:cubicBezTo>
                  <a:cubicBezTo>
                    <a:pt x="7629" y="8133"/>
                    <a:pt x="9131" y="6065"/>
                    <a:pt x="9977" y="5606"/>
                  </a:cubicBezTo>
                  <a:cubicBezTo>
                    <a:pt x="10822" y="5146"/>
                    <a:pt x="11010" y="6295"/>
                    <a:pt x="11761" y="8708"/>
                  </a:cubicBezTo>
                  <a:cubicBezTo>
                    <a:pt x="12512" y="11121"/>
                    <a:pt x="13827" y="14797"/>
                    <a:pt x="14390" y="17325"/>
                  </a:cubicBezTo>
                  <a:cubicBezTo>
                    <a:pt x="14954" y="19852"/>
                    <a:pt x="14766" y="21231"/>
                    <a:pt x="14578" y="21346"/>
                  </a:cubicBezTo>
                  <a:cubicBezTo>
                    <a:pt x="14390" y="21461"/>
                    <a:pt x="14203" y="20312"/>
                    <a:pt x="14484" y="17440"/>
                  </a:cubicBezTo>
                  <a:cubicBezTo>
                    <a:pt x="14766" y="14567"/>
                    <a:pt x="15517" y="9972"/>
                    <a:pt x="16738" y="7099"/>
                  </a:cubicBezTo>
                  <a:cubicBezTo>
                    <a:pt x="17959" y="4227"/>
                    <a:pt x="19650" y="3078"/>
                    <a:pt x="21340" y="1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9402648" y="3178260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9892606" y="3133810"/>
              <a:ext cx="297443" cy="16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033" fill="norm" stroke="1" extrusionOk="0">
                  <a:moveTo>
                    <a:pt x="8479" y="3281"/>
                  </a:moveTo>
                  <a:cubicBezTo>
                    <a:pt x="8179" y="6562"/>
                    <a:pt x="7879" y="9843"/>
                    <a:pt x="6904" y="12987"/>
                  </a:cubicBezTo>
                  <a:cubicBezTo>
                    <a:pt x="5929" y="16132"/>
                    <a:pt x="4279" y="19139"/>
                    <a:pt x="3079" y="20370"/>
                  </a:cubicBezTo>
                  <a:cubicBezTo>
                    <a:pt x="1879" y="21600"/>
                    <a:pt x="1129" y="21053"/>
                    <a:pt x="529" y="19276"/>
                  </a:cubicBezTo>
                  <a:cubicBezTo>
                    <a:pt x="-71" y="17499"/>
                    <a:pt x="-521" y="14491"/>
                    <a:pt x="1279" y="11347"/>
                  </a:cubicBezTo>
                  <a:cubicBezTo>
                    <a:pt x="3079" y="8203"/>
                    <a:pt x="7129" y="4922"/>
                    <a:pt x="10804" y="3008"/>
                  </a:cubicBezTo>
                  <a:cubicBezTo>
                    <a:pt x="14479" y="1094"/>
                    <a:pt x="17779" y="547"/>
                    <a:pt x="210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10240848" y="2936960"/>
              <a:ext cx="1905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28"/>
                  </a:moveTo>
                  <a:cubicBezTo>
                    <a:pt x="960" y="864"/>
                    <a:pt x="1920" y="0"/>
                    <a:pt x="3000" y="0"/>
                  </a:cubicBezTo>
                  <a:cubicBezTo>
                    <a:pt x="4080" y="0"/>
                    <a:pt x="5280" y="864"/>
                    <a:pt x="6120" y="2736"/>
                  </a:cubicBezTo>
                  <a:cubicBezTo>
                    <a:pt x="6960" y="4608"/>
                    <a:pt x="7440" y="7488"/>
                    <a:pt x="6600" y="10224"/>
                  </a:cubicBezTo>
                  <a:cubicBezTo>
                    <a:pt x="5760" y="12960"/>
                    <a:pt x="3600" y="15552"/>
                    <a:pt x="2160" y="17424"/>
                  </a:cubicBezTo>
                  <a:cubicBezTo>
                    <a:pt x="720" y="19296"/>
                    <a:pt x="0" y="20448"/>
                    <a:pt x="480" y="21024"/>
                  </a:cubicBezTo>
                  <a:cubicBezTo>
                    <a:pt x="960" y="21600"/>
                    <a:pt x="2640" y="21600"/>
                    <a:pt x="6360" y="21600"/>
                  </a:cubicBezTo>
                  <a:cubicBezTo>
                    <a:pt x="10080" y="21600"/>
                    <a:pt x="1584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1661435" y="4073610"/>
              <a:ext cx="12322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2" h="21600" fill="norm" stroke="1" extrusionOk="0">
                  <a:moveTo>
                    <a:pt x="821" y="0"/>
                  </a:moveTo>
                  <a:cubicBezTo>
                    <a:pt x="10078" y="2610"/>
                    <a:pt x="19335" y="5220"/>
                    <a:pt x="17792" y="7920"/>
                  </a:cubicBezTo>
                  <a:cubicBezTo>
                    <a:pt x="16249" y="10620"/>
                    <a:pt x="3906" y="13410"/>
                    <a:pt x="821" y="15705"/>
                  </a:cubicBezTo>
                  <a:cubicBezTo>
                    <a:pt x="-2265" y="18000"/>
                    <a:pt x="3906" y="19800"/>
                    <a:pt x="100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1363548" y="4041860"/>
              <a:ext cx="6159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100"/>
                    <a:pt x="0" y="18600"/>
                    <a:pt x="186" y="17550"/>
                  </a:cubicBezTo>
                  <a:cubicBezTo>
                    <a:pt x="371" y="16500"/>
                    <a:pt x="742" y="15900"/>
                    <a:pt x="2264" y="13950"/>
                  </a:cubicBezTo>
                  <a:cubicBezTo>
                    <a:pt x="3786" y="12000"/>
                    <a:pt x="6458" y="8700"/>
                    <a:pt x="9056" y="6300"/>
                  </a:cubicBezTo>
                  <a:cubicBezTo>
                    <a:pt x="11654" y="3900"/>
                    <a:pt x="14177" y="2400"/>
                    <a:pt x="16256" y="1500"/>
                  </a:cubicBezTo>
                  <a:cubicBezTo>
                    <a:pt x="18334" y="600"/>
                    <a:pt x="19967" y="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2157298" y="4287616"/>
              <a:ext cx="298451" cy="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4902" y="13205"/>
                    <a:pt x="9804" y="5728"/>
                    <a:pt x="13404" y="2405"/>
                  </a:cubicBezTo>
                  <a:cubicBezTo>
                    <a:pt x="17004" y="-918"/>
                    <a:pt x="19302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2150948" y="4477893"/>
              <a:ext cx="2413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0800"/>
                    <a:pt x="8716" y="0"/>
                    <a:pt x="12316" y="0"/>
                  </a:cubicBezTo>
                  <a:cubicBezTo>
                    <a:pt x="15916" y="0"/>
                    <a:pt x="1875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2957398" y="3978360"/>
              <a:ext cx="2540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0"/>
                    <a:pt x="1800" y="0"/>
                    <a:pt x="3330" y="1200"/>
                  </a:cubicBezTo>
                  <a:cubicBezTo>
                    <a:pt x="4860" y="2400"/>
                    <a:pt x="7020" y="4800"/>
                    <a:pt x="9630" y="7600"/>
                  </a:cubicBezTo>
                  <a:cubicBezTo>
                    <a:pt x="12240" y="10400"/>
                    <a:pt x="15300" y="13600"/>
                    <a:pt x="17370" y="16000"/>
                  </a:cubicBezTo>
                  <a:cubicBezTo>
                    <a:pt x="19440" y="18400"/>
                    <a:pt x="2052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2990090" y="3940260"/>
              <a:ext cx="253059" cy="35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06" fill="norm" stroke="1" extrusionOk="0">
                  <a:moveTo>
                    <a:pt x="21520" y="0"/>
                  </a:moveTo>
                  <a:cubicBezTo>
                    <a:pt x="19900" y="1022"/>
                    <a:pt x="18280" y="2045"/>
                    <a:pt x="16300" y="4090"/>
                  </a:cubicBezTo>
                  <a:cubicBezTo>
                    <a:pt x="14320" y="6135"/>
                    <a:pt x="11980" y="9202"/>
                    <a:pt x="9460" y="11822"/>
                  </a:cubicBezTo>
                  <a:cubicBezTo>
                    <a:pt x="6940" y="14443"/>
                    <a:pt x="4240" y="16615"/>
                    <a:pt x="2530" y="17957"/>
                  </a:cubicBezTo>
                  <a:cubicBezTo>
                    <a:pt x="820" y="19299"/>
                    <a:pt x="100" y="19811"/>
                    <a:pt x="10" y="20322"/>
                  </a:cubicBezTo>
                  <a:cubicBezTo>
                    <a:pt x="-80" y="20833"/>
                    <a:pt x="460" y="21344"/>
                    <a:pt x="910" y="21472"/>
                  </a:cubicBezTo>
                  <a:cubicBezTo>
                    <a:pt x="1360" y="21600"/>
                    <a:pt x="1720" y="21344"/>
                    <a:pt x="2080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2874848" y="3813260"/>
              <a:ext cx="444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7486"/>
                    <a:pt x="3086" y="13371"/>
                    <a:pt x="5606" y="9771"/>
                  </a:cubicBezTo>
                  <a:cubicBezTo>
                    <a:pt x="8126" y="6171"/>
                    <a:pt x="11623" y="3086"/>
                    <a:pt x="14451" y="1543"/>
                  </a:cubicBezTo>
                  <a:cubicBezTo>
                    <a:pt x="17280" y="0"/>
                    <a:pt x="194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3516198" y="4159053"/>
              <a:ext cx="304801" cy="4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1255"/>
                  </a:moveTo>
                  <a:cubicBezTo>
                    <a:pt x="3000" y="15620"/>
                    <a:pt x="6000" y="9985"/>
                    <a:pt x="9375" y="6229"/>
                  </a:cubicBezTo>
                  <a:cubicBezTo>
                    <a:pt x="12750" y="2472"/>
                    <a:pt x="16500" y="594"/>
                    <a:pt x="18600" y="125"/>
                  </a:cubicBezTo>
                  <a:cubicBezTo>
                    <a:pt x="20700" y="-345"/>
                    <a:pt x="21150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3992448" y="3932778"/>
              <a:ext cx="336551" cy="33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20322"/>
                  </a:moveTo>
                  <a:cubicBezTo>
                    <a:pt x="1494" y="17352"/>
                    <a:pt x="2989" y="14382"/>
                    <a:pt x="4008" y="11615"/>
                  </a:cubicBezTo>
                  <a:cubicBezTo>
                    <a:pt x="5026" y="8847"/>
                    <a:pt x="5570" y="6282"/>
                    <a:pt x="5909" y="4594"/>
                  </a:cubicBezTo>
                  <a:cubicBezTo>
                    <a:pt x="6249" y="2907"/>
                    <a:pt x="6385" y="2097"/>
                    <a:pt x="6453" y="1354"/>
                  </a:cubicBezTo>
                  <a:cubicBezTo>
                    <a:pt x="6521" y="612"/>
                    <a:pt x="6521" y="-63"/>
                    <a:pt x="6181" y="4"/>
                  </a:cubicBezTo>
                  <a:cubicBezTo>
                    <a:pt x="5842" y="72"/>
                    <a:pt x="5162" y="882"/>
                    <a:pt x="4687" y="2704"/>
                  </a:cubicBezTo>
                  <a:cubicBezTo>
                    <a:pt x="4211" y="4527"/>
                    <a:pt x="3940" y="7362"/>
                    <a:pt x="3940" y="10264"/>
                  </a:cubicBezTo>
                  <a:cubicBezTo>
                    <a:pt x="3940" y="13167"/>
                    <a:pt x="4211" y="16137"/>
                    <a:pt x="4551" y="17892"/>
                  </a:cubicBezTo>
                  <a:cubicBezTo>
                    <a:pt x="4891" y="19647"/>
                    <a:pt x="5298" y="20187"/>
                    <a:pt x="5842" y="20525"/>
                  </a:cubicBezTo>
                  <a:cubicBezTo>
                    <a:pt x="6385" y="20862"/>
                    <a:pt x="7064" y="20997"/>
                    <a:pt x="8083" y="20795"/>
                  </a:cubicBezTo>
                  <a:cubicBezTo>
                    <a:pt x="9102" y="20592"/>
                    <a:pt x="10460" y="20052"/>
                    <a:pt x="12226" y="18095"/>
                  </a:cubicBezTo>
                  <a:cubicBezTo>
                    <a:pt x="13992" y="16137"/>
                    <a:pt x="16166" y="12762"/>
                    <a:pt x="17525" y="10400"/>
                  </a:cubicBezTo>
                  <a:cubicBezTo>
                    <a:pt x="18883" y="8037"/>
                    <a:pt x="19426" y="6687"/>
                    <a:pt x="19834" y="5674"/>
                  </a:cubicBezTo>
                  <a:cubicBezTo>
                    <a:pt x="20242" y="4662"/>
                    <a:pt x="20513" y="3987"/>
                    <a:pt x="20649" y="3244"/>
                  </a:cubicBezTo>
                  <a:cubicBezTo>
                    <a:pt x="20785" y="2502"/>
                    <a:pt x="20785" y="1692"/>
                    <a:pt x="20581" y="1557"/>
                  </a:cubicBezTo>
                  <a:cubicBezTo>
                    <a:pt x="20377" y="1422"/>
                    <a:pt x="19970" y="1962"/>
                    <a:pt x="19426" y="4189"/>
                  </a:cubicBezTo>
                  <a:cubicBezTo>
                    <a:pt x="18883" y="6417"/>
                    <a:pt x="18204" y="10332"/>
                    <a:pt x="18136" y="13235"/>
                  </a:cubicBezTo>
                  <a:cubicBezTo>
                    <a:pt x="18068" y="16137"/>
                    <a:pt x="18611" y="18027"/>
                    <a:pt x="19291" y="19242"/>
                  </a:cubicBezTo>
                  <a:cubicBezTo>
                    <a:pt x="19970" y="20457"/>
                    <a:pt x="20785" y="20997"/>
                    <a:pt x="2160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4354398" y="4213310"/>
              <a:ext cx="144962" cy="9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982" fill="norm" stroke="1" extrusionOk="0">
                  <a:moveTo>
                    <a:pt x="11270" y="0"/>
                  </a:moveTo>
                  <a:cubicBezTo>
                    <a:pt x="8139" y="3150"/>
                    <a:pt x="5009" y="6300"/>
                    <a:pt x="3287" y="9450"/>
                  </a:cubicBezTo>
                  <a:cubicBezTo>
                    <a:pt x="1565" y="12600"/>
                    <a:pt x="1252" y="15750"/>
                    <a:pt x="1722" y="18000"/>
                  </a:cubicBezTo>
                  <a:cubicBezTo>
                    <a:pt x="2191" y="20250"/>
                    <a:pt x="3443" y="21600"/>
                    <a:pt x="6417" y="20700"/>
                  </a:cubicBezTo>
                  <a:cubicBezTo>
                    <a:pt x="9391" y="19800"/>
                    <a:pt x="14087" y="16650"/>
                    <a:pt x="16904" y="14175"/>
                  </a:cubicBezTo>
                  <a:cubicBezTo>
                    <a:pt x="19722" y="11700"/>
                    <a:pt x="20661" y="9900"/>
                    <a:pt x="21130" y="7875"/>
                  </a:cubicBezTo>
                  <a:cubicBezTo>
                    <a:pt x="21600" y="5850"/>
                    <a:pt x="21600" y="3600"/>
                    <a:pt x="20661" y="2250"/>
                  </a:cubicBezTo>
                  <a:cubicBezTo>
                    <a:pt x="19722" y="900"/>
                    <a:pt x="17843" y="450"/>
                    <a:pt x="14243" y="675"/>
                  </a:cubicBezTo>
                  <a:cubicBezTo>
                    <a:pt x="10643" y="900"/>
                    <a:pt x="5322" y="1800"/>
                    <a:pt x="0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3039948" y="4480651"/>
              <a:ext cx="1454151" cy="10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21464"/>
                  </a:moveTo>
                  <a:cubicBezTo>
                    <a:pt x="1038" y="21014"/>
                    <a:pt x="2075" y="20564"/>
                    <a:pt x="3223" y="19214"/>
                  </a:cubicBezTo>
                  <a:cubicBezTo>
                    <a:pt x="4370" y="17864"/>
                    <a:pt x="5628" y="15614"/>
                    <a:pt x="6917" y="13364"/>
                  </a:cubicBezTo>
                  <a:cubicBezTo>
                    <a:pt x="8206" y="11114"/>
                    <a:pt x="9527" y="8864"/>
                    <a:pt x="10753" y="7064"/>
                  </a:cubicBezTo>
                  <a:cubicBezTo>
                    <a:pt x="11979" y="5264"/>
                    <a:pt x="13111" y="3914"/>
                    <a:pt x="14290" y="2789"/>
                  </a:cubicBezTo>
                  <a:cubicBezTo>
                    <a:pt x="15469" y="1664"/>
                    <a:pt x="16695" y="764"/>
                    <a:pt x="17827" y="314"/>
                  </a:cubicBezTo>
                  <a:cubicBezTo>
                    <a:pt x="18959" y="-136"/>
                    <a:pt x="19997" y="-136"/>
                    <a:pt x="20610" y="539"/>
                  </a:cubicBezTo>
                  <a:cubicBezTo>
                    <a:pt x="21223" y="1214"/>
                    <a:pt x="21411" y="2564"/>
                    <a:pt x="21600" y="3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3428907" y="4708559"/>
              <a:ext cx="195242" cy="22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49" fill="norm" stroke="1" extrusionOk="0">
                  <a:moveTo>
                    <a:pt x="21196" y="605"/>
                  </a:moveTo>
                  <a:cubicBezTo>
                    <a:pt x="18898" y="205"/>
                    <a:pt x="16600" y="-195"/>
                    <a:pt x="13613" y="105"/>
                  </a:cubicBezTo>
                  <a:cubicBezTo>
                    <a:pt x="10626" y="405"/>
                    <a:pt x="6949" y="1405"/>
                    <a:pt x="4651" y="2205"/>
                  </a:cubicBezTo>
                  <a:cubicBezTo>
                    <a:pt x="2353" y="3005"/>
                    <a:pt x="1434" y="3605"/>
                    <a:pt x="745" y="4405"/>
                  </a:cubicBezTo>
                  <a:cubicBezTo>
                    <a:pt x="56" y="5205"/>
                    <a:pt x="-404" y="6205"/>
                    <a:pt x="515" y="7205"/>
                  </a:cubicBezTo>
                  <a:cubicBezTo>
                    <a:pt x="1434" y="8205"/>
                    <a:pt x="3732" y="9205"/>
                    <a:pt x="6490" y="10605"/>
                  </a:cubicBezTo>
                  <a:cubicBezTo>
                    <a:pt x="9247" y="12005"/>
                    <a:pt x="12464" y="13805"/>
                    <a:pt x="14302" y="15305"/>
                  </a:cubicBezTo>
                  <a:cubicBezTo>
                    <a:pt x="16141" y="16805"/>
                    <a:pt x="16600" y="18005"/>
                    <a:pt x="16370" y="18905"/>
                  </a:cubicBezTo>
                  <a:cubicBezTo>
                    <a:pt x="16141" y="19805"/>
                    <a:pt x="15222" y="20405"/>
                    <a:pt x="13843" y="20805"/>
                  </a:cubicBezTo>
                  <a:cubicBezTo>
                    <a:pt x="12464" y="21205"/>
                    <a:pt x="10626" y="21405"/>
                    <a:pt x="9362" y="21105"/>
                  </a:cubicBezTo>
                  <a:cubicBezTo>
                    <a:pt x="8098" y="20805"/>
                    <a:pt x="7409" y="20005"/>
                    <a:pt x="6719" y="19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3611448" y="4683210"/>
              <a:ext cx="1968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74" y="873"/>
                    <a:pt x="18348" y="1745"/>
                    <a:pt x="16026" y="3873"/>
                  </a:cubicBezTo>
                  <a:cubicBezTo>
                    <a:pt x="13703" y="6000"/>
                    <a:pt x="10684" y="9382"/>
                    <a:pt x="7897" y="12545"/>
                  </a:cubicBezTo>
                  <a:cubicBezTo>
                    <a:pt x="5110" y="15709"/>
                    <a:pt x="2555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3757498" y="4765709"/>
              <a:ext cx="406401" cy="338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12003"/>
                  </a:moveTo>
                  <a:cubicBezTo>
                    <a:pt x="113" y="14403"/>
                    <a:pt x="225" y="16803"/>
                    <a:pt x="394" y="18470"/>
                  </a:cubicBezTo>
                  <a:cubicBezTo>
                    <a:pt x="562" y="20137"/>
                    <a:pt x="787" y="21070"/>
                    <a:pt x="1069" y="21270"/>
                  </a:cubicBezTo>
                  <a:cubicBezTo>
                    <a:pt x="1350" y="21470"/>
                    <a:pt x="1688" y="20937"/>
                    <a:pt x="1969" y="19270"/>
                  </a:cubicBezTo>
                  <a:cubicBezTo>
                    <a:pt x="2250" y="17603"/>
                    <a:pt x="2475" y="14803"/>
                    <a:pt x="2362" y="12070"/>
                  </a:cubicBezTo>
                  <a:cubicBezTo>
                    <a:pt x="2250" y="9337"/>
                    <a:pt x="1800" y="6670"/>
                    <a:pt x="1631" y="5003"/>
                  </a:cubicBezTo>
                  <a:cubicBezTo>
                    <a:pt x="1463" y="3337"/>
                    <a:pt x="1575" y="2670"/>
                    <a:pt x="2419" y="2270"/>
                  </a:cubicBezTo>
                  <a:cubicBezTo>
                    <a:pt x="3263" y="1870"/>
                    <a:pt x="4837" y="1737"/>
                    <a:pt x="7594" y="1337"/>
                  </a:cubicBezTo>
                  <a:cubicBezTo>
                    <a:pt x="10350" y="937"/>
                    <a:pt x="14287" y="270"/>
                    <a:pt x="16819" y="70"/>
                  </a:cubicBezTo>
                  <a:cubicBezTo>
                    <a:pt x="19350" y="-130"/>
                    <a:pt x="20475" y="137"/>
                    <a:pt x="21600" y="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3922598" y="4835706"/>
              <a:ext cx="151406" cy="21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167" fill="norm" stroke="1" extrusionOk="0">
                  <a:moveTo>
                    <a:pt x="0" y="5073"/>
                  </a:moveTo>
                  <a:cubicBezTo>
                    <a:pt x="592" y="9732"/>
                    <a:pt x="1184" y="14391"/>
                    <a:pt x="1184" y="17249"/>
                  </a:cubicBezTo>
                  <a:cubicBezTo>
                    <a:pt x="1184" y="20108"/>
                    <a:pt x="592" y="21167"/>
                    <a:pt x="296" y="21167"/>
                  </a:cubicBezTo>
                  <a:cubicBezTo>
                    <a:pt x="0" y="21167"/>
                    <a:pt x="0" y="20108"/>
                    <a:pt x="740" y="17249"/>
                  </a:cubicBezTo>
                  <a:cubicBezTo>
                    <a:pt x="1479" y="14391"/>
                    <a:pt x="2959" y="9732"/>
                    <a:pt x="4734" y="6555"/>
                  </a:cubicBezTo>
                  <a:cubicBezTo>
                    <a:pt x="6510" y="3379"/>
                    <a:pt x="8581" y="1685"/>
                    <a:pt x="10356" y="732"/>
                  </a:cubicBezTo>
                  <a:cubicBezTo>
                    <a:pt x="12132" y="-221"/>
                    <a:pt x="13611" y="-433"/>
                    <a:pt x="15534" y="1261"/>
                  </a:cubicBezTo>
                  <a:cubicBezTo>
                    <a:pt x="17458" y="2955"/>
                    <a:pt x="19825" y="6555"/>
                    <a:pt x="20712" y="9414"/>
                  </a:cubicBezTo>
                  <a:cubicBezTo>
                    <a:pt x="21600" y="12273"/>
                    <a:pt x="21008" y="14391"/>
                    <a:pt x="20416" y="16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4684598" y="4524460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5562635" y="3878287"/>
              <a:ext cx="411014" cy="200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42" fill="norm" stroke="1" extrusionOk="0">
                  <a:moveTo>
                    <a:pt x="21399" y="460"/>
                  </a:moveTo>
                  <a:cubicBezTo>
                    <a:pt x="20407" y="279"/>
                    <a:pt x="19415" y="97"/>
                    <a:pt x="17928" y="29"/>
                  </a:cubicBezTo>
                  <a:cubicBezTo>
                    <a:pt x="16440" y="-39"/>
                    <a:pt x="14456" y="6"/>
                    <a:pt x="12087" y="233"/>
                  </a:cubicBezTo>
                  <a:cubicBezTo>
                    <a:pt x="9717" y="460"/>
                    <a:pt x="6962" y="869"/>
                    <a:pt x="4703" y="1356"/>
                  </a:cubicBezTo>
                  <a:cubicBezTo>
                    <a:pt x="2444" y="1844"/>
                    <a:pt x="681" y="2411"/>
                    <a:pt x="240" y="2922"/>
                  </a:cubicBezTo>
                  <a:cubicBezTo>
                    <a:pt x="-201" y="3432"/>
                    <a:pt x="681" y="3886"/>
                    <a:pt x="2003" y="4442"/>
                  </a:cubicBezTo>
                  <a:cubicBezTo>
                    <a:pt x="3326" y="4998"/>
                    <a:pt x="5089" y="5656"/>
                    <a:pt x="6191" y="6291"/>
                  </a:cubicBezTo>
                  <a:cubicBezTo>
                    <a:pt x="7293" y="6927"/>
                    <a:pt x="7734" y="7539"/>
                    <a:pt x="7348" y="8027"/>
                  </a:cubicBezTo>
                  <a:cubicBezTo>
                    <a:pt x="6962" y="8515"/>
                    <a:pt x="5750" y="8878"/>
                    <a:pt x="4868" y="9093"/>
                  </a:cubicBezTo>
                  <a:cubicBezTo>
                    <a:pt x="3987" y="9309"/>
                    <a:pt x="3436" y="9377"/>
                    <a:pt x="2664" y="9422"/>
                  </a:cubicBezTo>
                  <a:cubicBezTo>
                    <a:pt x="1893" y="9468"/>
                    <a:pt x="901" y="9490"/>
                    <a:pt x="405" y="9445"/>
                  </a:cubicBezTo>
                  <a:cubicBezTo>
                    <a:pt x="-91" y="9400"/>
                    <a:pt x="-91" y="9286"/>
                    <a:pt x="185" y="9207"/>
                  </a:cubicBezTo>
                  <a:cubicBezTo>
                    <a:pt x="460" y="9127"/>
                    <a:pt x="1011" y="9082"/>
                    <a:pt x="1838" y="9093"/>
                  </a:cubicBezTo>
                  <a:cubicBezTo>
                    <a:pt x="2664" y="9105"/>
                    <a:pt x="3766" y="9173"/>
                    <a:pt x="4593" y="9422"/>
                  </a:cubicBezTo>
                  <a:cubicBezTo>
                    <a:pt x="5419" y="9672"/>
                    <a:pt x="5970" y="10103"/>
                    <a:pt x="6081" y="10659"/>
                  </a:cubicBezTo>
                  <a:cubicBezTo>
                    <a:pt x="6191" y="11215"/>
                    <a:pt x="5860" y="11895"/>
                    <a:pt x="5309" y="12656"/>
                  </a:cubicBezTo>
                  <a:cubicBezTo>
                    <a:pt x="4758" y="13416"/>
                    <a:pt x="3987" y="14255"/>
                    <a:pt x="3436" y="15027"/>
                  </a:cubicBezTo>
                  <a:cubicBezTo>
                    <a:pt x="2885" y="15798"/>
                    <a:pt x="2554" y="16501"/>
                    <a:pt x="2279" y="17261"/>
                  </a:cubicBezTo>
                  <a:cubicBezTo>
                    <a:pt x="2003" y="18022"/>
                    <a:pt x="1783" y="18838"/>
                    <a:pt x="2223" y="19542"/>
                  </a:cubicBezTo>
                  <a:cubicBezTo>
                    <a:pt x="2664" y="20245"/>
                    <a:pt x="3766" y="20835"/>
                    <a:pt x="5309" y="21164"/>
                  </a:cubicBezTo>
                  <a:cubicBezTo>
                    <a:pt x="6852" y="21493"/>
                    <a:pt x="8836" y="21561"/>
                    <a:pt x="10489" y="21538"/>
                  </a:cubicBezTo>
                  <a:cubicBezTo>
                    <a:pt x="12142" y="21516"/>
                    <a:pt x="13464" y="21402"/>
                    <a:pt x="14787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6252381" y="3838638"/>
              <a:ext cx="241968" cy="53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69" fill="norm" stroke="1" extrusionOk="0">
                  <a:moveTo>
                    <a:pt x="7320" y="4067"/>
                  </a:moveTo>
                  <a:cubicBezTo>
                    <a:pt x="6389" y="4067"/>
                    <a:pt x="5458" y="4067"/>
                    <a:pt x="4527" y="4024"/>
                  </a:cubicBezTo>
                  <a:cubicBezTo>
                    <a:pt x="3596" y="3982"/>
                    <a:pt x="2665" y="3897"/>
                    <a:pt x="2386" y="3431"/>
                  </a:cubicBezTo>
                  <a:cubicBezTo>
                    <a:pt x="2107" y="2965"/>
                    <a:pt x="2479" y="2118"/>
                    <a:pt x="3038" y="1525"/>
                  </a:cubicBezTo>
                  <a:cubicBezTo>
                    <a:pt x="3596" y="932"/>
                    <a:pt x="4341" y="594"/>
                    <a:pt x="5179" y="340"/>
                  </a:cubicBezTo>
                  <a:cubicBezTo>
                    <a:pt x="6017" y="85"/>
                    <a:pt x="6948" y="-84"/>
                    <a:pt x="7507" y="43"/>
                  </a:cubicBezTo>
                  <a:cubicBezTo>
                    <a:pt x="8065" y="170"/>
                    <a:pt x="8252" y="594"/>
                    <a:pt x="8158" y="2034"/>
                  </a:cubicBezTo>
                  <a:cubicBezTo>
                    <a:pt x="8065" y="3474"/>
                    <a:pt x="7693" y="5930"/>
                    <a:pt x="6855" y="7878"/>
                  </a:cubicBezTo>
                  <a:cubicBezTo>
                    <a:pt x="6017" y="9827"/>
                    <a:pt x="4714" y="11267"/>
                    <a:pt x="3503" y="12241"/>
                  </a:cubicBezTo>
                  <a:cubicBezTo>
                    <a:pt x="2293" y="13215"/>
                    <a:pt x="1176" y="13723"/>
                    <a:pt x="524" y="13723"/>
                  </a:cubicBezTo>
                  <a:cubicBezTo>
                    <a:pt x="-128" y="13723"/>
                    <a:pt x="-314" y="13215"/>
                    <a:pt x="803" y="12114"/>
                  </a:cubicBezTo>
                  <a:cubicBezTo>
                    <a:pt x="1920" y="11012"/>
                    <a:pt x="4341" y="9318"/>
                    <a:pt x="7414" y="7540"/>
                  </a:cubicBezTo>
                  <a:cubicBezTo>
                    <a:pt x="10486" y="5761"/>
                    <a:pt x="14210" y="3897"/>
                    <a:pt x="16445" y="2838"/>
                  </a:cubicBezTo>
                  <a:cubicBezTo>
                    <a:pt x="18679" y="1780"/>
                    <a:pt x="19424" y="1525"/>
                    <a:pt x="19331" y="1568"/>
                  </a:cubicBezTo>
                  <a:cubicBezTo>
                    <a:pt x="19238" y="1610"/>
                    <a:pt x="18307" y="1949"/>
                    <a:pt x="16631" y="3220"/>
                  </a:cubicBezTo>
                  <a:cubicBezTo>
                    <a:pt x="14955" y="4490"/>
                    <a:pt x="12534" y="6692"/>
                    <a:pt x="10858" y="9403"/>
                  </a:cubicBezTo>
                  <a:cubicBezTo>
                    <a:pt x="9183" y="12114"/>
                    <a:pt x="8252" y="15332"/>
                    <a:pt x="7786" y="17154"/>
                  </a:cubicBezTo>
                  <a:cubicBezTo>
                    <a:pt x="7320" y="18975"/>
                    <a:pt x="7320" y="19398"/>
                    <a:pt x="7600" y="19864"/>
                  </a:cubicBezTo>
                  <a:cubicBezTo>
                    <a:pt x="7879" y="20330"/>
                    <a:pt x="8438" y="20838"/>
                    <a:pt x="9183" y="21135"/>
                  </a:cubicBezTo>
                  <a:cubicBezTo>
                    <a:pt x="9927" y="21431"/>
                    <a:pt x="10858" y="21516"/>
                    <a:pt x="12162" y="20965"/>
                  </a:cubicBezTo>
                  <a:cubicBezTo>
                    <a:pt x="13465" y="20415"/>
                    <a:pt x="15141" y="19229"/>
                    <a:pt x="15979" y="18424"/>
                  </a:cubicBezTo>
                  <a:cubicBezTo>
                    <a:pt x="16817" y="17620"/>
                    <a:pt x="16817" y="17196"/>
                    <a:pt x="16724" y="16772"/>
                  </a:cubicBezTo>
                  <a:cubicBezTo>
                    <a:pt x="16631" y="16349"/>
                    <a:pt x="16445" y="15925"/>
                    <a:pt x="15607" y="15502"/>
                  </a:cubicBezTo>
                  <a:cubicBezTo>
                    <a:pt x="14769" y="15078"/>
                    <a:pt x="13279" y="14655"/>
                    <a:pt x="13000" y="14316"/>
                  </a:cubicBezTo>
                  <a:cubicBezTo>
                    <a:pt x="12720" y="13977"/>
                    <a:pt x="13652" y="13723"/>
                    <a:pt x="15234" y="13427"/>
                  </a:cubicBezTo>
                  <a:cubicBezTo>
                    <a:pt x="16817" y="13130"/>
                    <a:pt x="19052" y="12791"/>
                    <a:pt x="21286" y="12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6888842" y="3883110"/>
              <a:ext cx="17912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9816" y="0"/>
                  </a:moveTo>
                  <a:cubicBezTo>
                    <a:pt x="8545" y="4856"/>
                    <a:pt x="7274" y="9712"/>
                    <a:pt x="6512" y="12977"/>
                  </a:cubicBezTo>
                  <a:cubicBezTo>
                    <a:pt x="5750" y="16242"/>
                    <a:pt x="5496" y="17916"/>
                    <a:pt x="5114" y="19172"/>
                  </a:cubicBezTo>
                  <a:cubicBezTo>
                    <a:pt x="4733" y="20428"/>
                    <a:pt x="4225" y="21265"/>
                    <a:pt x="3590" y="21265"/>
                  </a:cubicBezTo>
                  <a:cubicBezTo>
                    <a:pt x="2954" y="21265"/>
                    <a:pt x="2192" y="20428"/>
                    <a:pt x="1557" y="19591"/>
                  </a:cubicBezTo>
                  <a:cubicBezTo>
                    <a:pt x="921" y="18753"/>
                    <a:pt x="413" y="17916"/>
                    <a:pt x="159" y="16995"/>
                  </a:cubicBezTo>
                  <a:cubicBezTo>
                    <a:pt x="-95" y="16074"/>
                    <a:pt x="-95" y="15070"/>
                    <a:pt x="540" y="14316"/>
                  </a:cubicBezTo>
                  <a:cubicBezTo>
                    <a:pt x="1176" y="13563"/>
                    <a:pt x="2446" y="13060"/>
                    <a:pt x="5496" y="11721"/>
                  </a:cubicBezTo>
                  <a:cubicBezTo>
                    <a:pt x="8545" y="10381"/>
                    <a:pt x="13373" y="8205"/>
                    <a:pt x="16169" y="6781"/>
                  </a:cubicBezTo>
                  <a:cubicBezTo>
                    <a:pt x="18964" y="5358"/>
                    <a:pt x="19726" y="4688"/>
                    <a:pt x="20361" y="3935"/>
                  </a:cubicBezTo>
                  <a:cubicBezTo>
                    <a:pt x="20997" y="3181"/>
                    <a:pt x="21505" y="2344"/>
                    <a:pt x="21505" y="2344"/>
                  </a:cubicBezTo>
                  <a:cubicBezTo>
                    <a:pt x="21505" y="2344"/>
                    <a:pt x="20997" y="3181"/>
                    <a:pt x="20361" y="5609"/>
                  </a:cubicBezTo>
                  <a:cubicBezTo>
                    <a:pt x="19726" y="8037"/>
                    <a:pt x="18964" y="12056"/>
                    <a:pt x="19091" y="14986"/>
                  </a:cubicBezTo>
                  <a:cubicBezTo>
                    <a:pt x="19218" y="17916"/>
                    <a:pt x="20234" y="19758"/>
                    <a:pt x="212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7090703" y="4054560"/>
              <a:ext cx="58241" cy="68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1288" fill="norm" stroke="1" extrusionOk="0">
                  <a:moveTo>
                    <a:pt x="13599" y="1964"/>
                  </a:moveTo>
                  <a:cubicBezTo>
                    <a:pt x="9875" y="3273"/>
                    <a:pt x="6150" y="4582"/>
                    <a:pt x="3544" y="6873"/>
                  </a:cubicBezTo>
                  <a:cubicBezTo>
                    <a:pt x="937" y="9164"/>
                    <a:pt x="-553" y="12436"/>
                    <a:pt x="192" y="15055"/>
                  </a:cubicBezTo>
                  <a:cubicBezTo>
                    <a:pt x="937" y="17673"/>
                    <a:pt x="3916" y="19636"/>
                    <a:pt x="7268" y="20618"/>
                  </a:cubicBezTo>
                  <a:cubicBezTo>
                    <a:pt x="10619" y="21600"/>
                    <a:pt x="14344" y="21600"/>
                    <a:pt x="16950" y="19964"/>
                  </a:cubicBezTo>
                  <a:cubicBezTo>
                    <a:pt x="19557" y="18327"/>
                    <a:pt x="21047" y="15055"/>
                    <a:pt x="20302" y="12109"/>
                  </a:cubicBezTo>
                  <a:cubicBezTo>
                    <a:pt x="19557" y="9164"/>
                    <a:pt x="16578" y="6545"/>
                    <a:pt x="13971" y="4582"/>
                  </a:cubicBezTo>
                  <a:cubicBezTo>
                    <a:pt x="11364" y="2618"/>
                    <a:pt x="9130" y="1309"/>
                    <a:pt x="68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7449775" y="3825687"/>
              <a:ext cx="92324" cy="303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61" fill="norm" stroke="1" extrusionOk="0">
                  <a:moveTo>
                    <a:pt x="21412" y="1360"/>
                  </a:moveTo>
                  <a:cubicBezTo>
                    <a:pt x="20430" y="615"/>
                    <a:pt x="19448" y="-130"/>
                    <a:pt x="17976" y="19"/>
                  </a:cubicBezTo>
                  <a:cubicBezTo>
                    <a:pt x="16503" y="168"/>
                    <a:pt x="14539" y="1211"/>
                    <a:pt x="11839" y="3371"/>
                  </a:cubicBezTo>
                  <a:cubicBezTo>
                    <a:pt x="9139" y="5531"/>
                    <a:pt x="5703" y="8808"/>
                    <a:pt x="3494" y="11638"/>
                  </a:cubicBezTo>
                  <a:cubicBezTo>
                    <a:pt x="1285" y="14469"/>
                    <a:pt x="303" y="16852"/>
                    <a:pt x="57" y="18416"/>
                  </a:cubicBezTo>
                  <a:cubicBezTo>
                    <a:pt x="-188" y="19980"/>
                    <a:pt x="303" y="20725"/>
                    <a:pt x="2512" y="21098"/>
                  </a:cubicBezTo>
                  <a:cubicBezTo>
                    <a:pt x="4721" y="21470"/>
                    <a:pt x="8648" y="21470"/>
                    <a:pt x="11594" y="20949"/>
                  </a:cubicBezTo>
                  <a:cubicBezTo>
                    <a:pt x="14539" y="20427"/>
                    <a:pt x="16503" y="19384"/>
                    <a:pt x="18467" y="18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7389698" y="3972952"/>
              <a:ext cx="400051" cy="12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2034"/>
                  </a:moveTo>
                  <a:cubicBezTo>
                    <a:pt x="457" y="935"/>
                    <a:pt x="914" y="-163"/>
                    <a:pt x="1886" y="20"/>
                  </a:cubicBezTo>
                  <a:cubicBezTo>
                    <a:pt x="2857" y="203"/>
                    <a:pt x="4343" y="1668"/>
                    <a:pt x="5371" y="4779"/>
                  </a:cubicBezTo>
                  <a:cubicBezTo>
                    <a:pt x="6400" y="7891"/>
                    <a:pt x="6971" y="12651"/>
                    <a:pt x="7086" y="15762"/>
                  </a:cubicBezTo>
                  <a:cubicBezTo>
                    <a:pt x="7200" y="18874"/>
                    <a:pt x="6857" y="20339"/>
                    <a:pt x="6629" y="20156"/>
                  </a:cubicBezTo>
                  <a:cubicBezTo>
                    <a:pt x="6400" y="19973"/>
                    <a:pt x="6286" y="18142"/>
                    <a:pt x="6457" y="15396"/>
                  </a:cubicBezTo>
                  <a:cubicBezTo>
                    <a:pt x="6629" y="12651"/>
                    <a:pt x="7086" y="8990"/>
                    <a:pt x="7600" y="6610"/>
                  </a:cubicBezTo>
                  <a:cubicBezTo>
                    <a:pt x="8114" y="4230"/>
                    <a:pt x="8686" y="3132"/>
                    <a:pt x="9086" y="3498"/>
                  </a:cubicBezTo>
                  <a:cubicBezTo>
                    <a:pt x="9486" y="3864"/>
                    <a:pt x="9714" y="5695"/>
                    <a:pt x="9886" y="7525"/>
                  </a:cubicBezTo>
                  <a:cubicBezTo>
                    <a:pt x="10057" y="9356"/>
                    <a:pt x="10171" y="11186"/>
                    <a:pt x="10286" y="13017"/>
                  </a:cubicBezTo>
                  <a:cubicBezTo>
                    <a:pt x="10400" y="14847"/>
                    <a:pt x="10514" y="16678"/>
                    <a:pt x="10857" y="17227"/>
                  </a:cubicBezTo>
                  <a:cubicBezTo>
                    <a:pt x="11200" y="17776"/>
                    <a:pt x="11771" y="17044"/>
                    <a:pt x="12229" y="15945"/>
                  </a:cubicBezTo>
                  <a:cubicBezTo>
                    <a:pt x="12686" y="14847"/>
                    <a:pt x="13029" y="13383"/>
                    <a:pt x="13314" y="13566"/>
                  </a:cubicBezTo>
                  <a:cubicBezTo>
                    <a:pt x="13600" y="13749"/>
                    <a:pt x="13829" y="15579"/>
                    <a:pt x="14171" y="17227"/>
                  </a:cubicBezTo>
                  <a:cubicBezTo>
                    <a:pt x="14514" y="18874"/>
                    <a:pt x="14971" y="20339"/>
                    <a:pt x="15486" y="20888"/>
                  </a:cubicBezTo>
                  <a:cubicBezTo>
                    <a:pt x="16000" y="21437"/>
                    <a:pt x="16571" y="21071"/>
                    <a:pt x="17029" y="20156"/>
                  </a:cubicBezTo>
                  <a:cubicBezTo>
                    <a:pt x="17486" y="19240"/>
                    <a:pt x="17829" y="17776"/>
                    <a:pt x="18229" y="15945"/>
                  </a:cubicBezTo>
                  <a:cubicBezTo>
                    <a:pt x="18629" y="14115"/>
                    <a:pt x="19086" y="11918"/>
                    <a:pt x="19429" y="9905"/>
                  </a:cubicBezTo>
                  <a:cubicBezTo>
                    <a:pt x="19771" y="7891"/>
                    <a:pt x="20000" y="6061"/>
                    <a:pt x="19829" y="5512"/>
                  </a:cubicBezTo>
                  <a:cubicBezTo>
                    <a:pt x="19657" y="4962"/>
                    <a:pt x="19086" y="5695"/>
                    <a:pt x="18629" y="6793"/>
                  </a:cubicBezTo>
                  <a:cubicBezTo>
                    <a:pt x="18171" y="7891"/>
                    <a:pt x="17829" y="9356"/>
                    <a:pt x="17600" y="11003"/>
                  </a:cubicBezTo>
                  <a:cubicBezTo>
                    <a:pt x="17371" y="12651"/>
                    <a:pt x="17257" y="14481"/>
                    <a:pt x="17257" y="16312"/>
                  </a:cubicBezTo>
                  <a:cubicBezTo>
                    <a:pt x="17257" y="18142"/>
                    <a:pt x="17371" y="19973"/>
                    <a:pt x="18114" y="20522"/>
                  </a:cubicBezTo>
                  <a:cubicBezTo>
                    <a:pt x="18857" y="21071"/>
                    <a:pt x="20229" y="20339"/>
                    <a:pt x="21600" y="19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7878648" y="3991060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7897698" y="4149810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8666048" y="3951299"/>
              <a:ext cx="209551" cy="28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126"/>
                  </a:moveTo>
                  <a:cubicBezTo>
                    <a:pt x="1091" y="-35"/>
                    <a:pt x="2182" y="-196"/>
                    <a:pt x="4036" y="691"/>
                  </a:cubicBezTo>
                  <a:cubicBezTo>
                    <a:pt x="5891" y="1577"/>
                    <a:pt x="8509" y="3511"/>
                    <a:pt x="10800" y="6091"/>
                  </a:cubicBezTo>
                  <a:cubicBezTo>
                    <a:pt x="13091" y="8670"/>
                    <a:pt x="15055" y="11894"/>
                    <a:pt x="16364" y="14311"/>
                  </a:cubicBezTo>
                  <a:cubicBezTo>
                    <a:pt x="17673" y="16729"/>
                    <a:pt x="18327" y="18341"/>
                    <a:pt x="19091" y="19389"/>
                  </a:cubicBezTo>
                  <a:cubicBezTo>
                    <a:pt x="19855" y="20437"/>
                    <a:pt x="20727" y="20920"/>
                    <a:pt x="2160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8672398" y="3940260"/>
              <a:ext cx="2476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640"/>
                    <a:pt x="16800" y="1280"/>
                    <a:pt x="14031" y="3360"/>
                  </a:cubicBezTo>
                  <a:cubicBezTo>
                    <a:pt x="11262" y="5440"/>
                    <a:pt x="8123" y="8960"/>
                    <a:pt x="5723" y="12240"/>
                  </a:cubicBezTo>
                  <a:cubicBezTo>
                    <a:pt x="3323" y="15520"/>
                    <a:pt x="1662" y="18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8558098" y="3845010"/>
              <a:ext cx="298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" y="17486"/>
                    <a:pt x="919" y="13371"/>
                    <a:pt x="2451" y="10286"/>
                  </a:cubicBezTo>
                  <a:cubicBezTo>
                    <a:pt x="3983" y="7200"/>
                    <a:pt x="6587" y="5143"/>
                    <a:pt x="9957" y="3600"/>
                  </a:cubicBezTo>
                  <a:cubicBezTo>
                    <a:pt x="13328" y="2057"/>
                    <a:pt x="1746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8151698" y="4175210"/>
              <a:ext cx="127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91"/>
                    <a:pt x="7200" y="10381"/>
                    <a:pt x="10800" y="13981"/>
                  </a:cubicBezTo>
                  <a:cubicBezTo>
                    <a:pt x="14400" y="17581"/>
                    <a:pt x="18000" y="19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8010309" y="4149810"/>
              <a:ext cx="28744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533" y="21600"/>
                  </a:moveTo>
                  <a:cubicBezTo>
                    <a:pt x="594" y="21600"/>
                    <a:pt x="-345" y="21600"/>
                    <a:pt x="125" y="20492"/>
                  </a:cubicBezTo>
                  <a:cubicBezTo>
                    <a:pt x="594" y="19385"/>
                    <a:pt x="2472" y="17169"/>
                    <a:pt x="6229" y="13569"/>
                  </a:cubicBezTo>
                  <a:cubicBezTo>
                    <a:pt x="9985" y="9969"/>
                    <a:pt x="15620" y="4985"/>
                    <a:pt x="212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8297748" y="4264110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8316798" y="4321260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9072448" y="4124410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9313748" y="3921210"/>
              <a:ext cx="3111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7464"/>
                    <a:pt x="4114" y="13328"/>
                    <a:pt x="5510" y="10034"/>
                  </a:cubicBezTo>
                  <a:cubicBezTo>
                    <a:pt x="6906" y="6740"/>
                    <a:pt x="7641" y="4289"/>
                    <a:pt x="8008" y="2604"/>
                  </a:cubicBezTo>
                  <a:cubicBezTo>
                    <a:pt x="8376" y="919"/>
                    <a:pt x="8376" y="0"/>
                    <a:pt x="8155" y="0"/>
                  </a:cubicBezTo>
                  <a:cubicBezTo>
                    <a:pt x="7935" y="0"/>
                    <a:pt x="7494" y="919"/>
                    <a:pt x="7127" y="3217"/>
                  </a:cubicBezTo>
                  <a:cubicBezTo>
                    <a:pt x="6759" y="5515"/>
                    <a:pt x="6465" y="9191"/>
                    <a:pt x="6318" y="11566"/>
                  </a:cubicBezTo>
                  <a:cubicBezTo>
                    <a:pt x="6171" y="13940"/>
                    <a:pt x="6171" y="15013"/>
                    <a:pt x="6392" y="15932"/>
                  </a:cubicBezTo>
                  <a:cubicBezTo>
                    <a:pt x="6612" y="16851"/>
                    <a:pt x="7053" y="17617"/>
                    <a:pt x="7714" y="18077"/>
                  </a:cubicBezTo>
                  <a:cubicBezTo>
                    <a:pt x="8376" y="18536"/>
                    <a:pt x="9257" y="18689"/>
                    <a:pt x="10506" y="17923"/>
                  </a:cubicBezTo>
                  <a:cubicBezTo>
                    <a:pt x="11755" y="17157"/>
                    <a:pt x="13371" y="15472"/>
                    <a:pt x="14841" y="12791"/>
                  </a:cubicBezTo>
                  <a:cubicBezTo>
                    <a:pt x="16310" y="10111"/>
                    <a:pt x="17633" y="6434"/>
                    <a:pt x="18294" y="4213"/>
                  </a:cubicBezTo>
                  <a:cubicBezTo>
                    <a:pt x="18955" y="1991"/>
                    <a:pt x="18955" y="1226"/>
                    <a:pt x="18661" y="1072"/>
                  </a:cubicBezTo>
                  <a:cubicBezTo>
                    <a:pt x="18367" y="919"/>
                    <a:pt x="17780" y="1379"/>
                    <a:pt x="17339" y="2681"/>
                  </a:cubicBezTo>
                  <a:cubicBezTo>
                    <a:pt x="16898" y="3983"/>
                    <a:pt x="16604" y="6128"/>
                    <a:pt x="17045" y="8502"/>
                  </a:cubicBezTo>
                  <a:cubicBezTo>
                    <a:pt x="17486" y="10877"/>
                    <a:pt x="18661" y="13481"/>
                    <a:pt x="19543" y="15013"/>
                  </a:cubicBezTo>
                  <a:cubicBezTo>
                    <a:pt x="20424" y="16545"/>
                    <a:pt x="21012" y="17004"/>
                    <a:pt x="21600" y="17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10005898" y="2555960"/>
              <a:ext cx="1206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9980498" y="2536910"/>
              <a:ext cx="146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8" y="4896"/>
                    <a:pt x="10957" y="9792"/>
                    <a:pt x="7357" y="13392"/>
                  </a:cubicBezTo>
                  <a:cubicBezTo>
                    <a:pt x="3757" y="16992"/>
                    <a:pt x="1878" y="192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9682048" y="4149810"/>
              <a:ext cx="1270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878"/>
                    <a:pt x="5760" y="3757"/>
                    <a:pt x="9360" y="7357"/>
                  </a:cubicBezTo>
                  <a:cubicBezTo>
                    <a:pt x="12960" y="10957"/>
                    <a:pt x="17280" y="162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9637598" y="4186482"/>
              <a:ext cx="184151" cy="17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2" fill="norm" stroke="1" extrusionOk="0">
                  <a:moveTo>
                    <a:pt x="21600" y="945"/>
                  </a:moveTo>
                  <a:cubicBezTo>
                    <a:pt x="20607" y="173"/>
                    <a:pt x="19614" y="-598"/>
                    <a:pt x="17503" y="688"/>
                  </a:cubicBezTo>
                  <a:cubicBezTo>
                    <a:pt x="15393" y="1973"/>
                    <a:pt x="12166" y="5316"/>
                    <a:pt x="9062" y="9045"/>
                  </a:cubicBezTo>
                  <a:cubicBezTo>
                    <a:pt x="5959" y="12773"/>
                    <a:pt x="2979" y="16888"/>
                    <a:pt x="0" y="21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8697798" y="4486360"/>
              <a:ext cx="1041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73" y="4800"/>
                    <a:pt x="2546" y="9600"/>
                    <a:pt x="4039" y="9600"/>
                  </a:cubicBezTo>
                  <a:cubicBezTo>
                    <a:pt x="5532" y="9600"/>
                    <a:pt x="7244" y="4800"/>
                    <a:pt x="9022" y="2400"/>
                  </a:cubicBezTo>
                  <a:cubicBezTo>
                    <a:pt x="10800" y="0"/>
                    <a:pt x="12644" y="0"/>
                    <a:pt x="14488" y="1200"/>
                  </a:cubicBezTo>
                  <a:cubicBezTo>
                    <a:pt x="16332" y="2400"/>
                    <a:pt x="18176" y="4800"/>
                    <a:pt x="19361" y="8400"/>
                  </a:cubicBezTo>
                  <a:cubicBezTo>
                    <a:pt x="20546" y="12000"/>
                    <a:pt x="21073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8899288" y="4672225"/>
              <a:ext cx="122361" cy="21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31" fill="norm" stroke="1" extrusionOk="0">
                  <a:moveTo>
                    <a:pt x="21164" y="2369"/>
                  </a:moveTo>
                  <a:cubicBezTo>
                    <a:pt x="20066" y="1310"/>
                    <a:pt x="18967" y="252"/>
                    <a:pt x="15856" y="40"/>
                  </a:cubicBezTo>
                  <a:cubicBezTo>
                    <a:pt x="12744" y="-172"/>
                    <a:pt x="7618" y="463"/>
                    <a:pt x="4323" y="1734"/>
                  </a:cubicBezTo>
                  <a:cubicBezTo>
                    <a:pt x="1028" y="3004"/>
                    <a:pt x="-436" y="4910"/>
                    <a:pt x="113" y="6604"/>
                  </a:cubicBezTo>
                  <a:cubicBezTo>
                    <a:pt x="662" y="8299"/>
                    <a:pt x="3225" y="9781"/>
                    <a:pt x="6703" y="11475"/>
                  </a:cubicBezTo>
                  <a:cubicBezTo>
                    <a:pt x="10181" y="13169"/>
                    <a:pt x="14574" y="15075"/>
                    <a:pt x="17137" y="16557"/>
                  </a:cubicBezTo>
                  <a:cubicBezTo>
                    <a:pt x="19700" y="18040"/>
                    <a:pt x="20432" y="19099"/>
                    <a:pt x="19150" y="19840"/>
                  </a:cubicBezTo>
                  <a:cubicBezTo>
                    <a:pt x="17869" y="20581"/>
                    <a:pt x="14574" y="21004"/>
                    <a:pt x="12011" y="21216"/>
                  </a:cubicBezTo>
                  <a:cubicBezTo>
                    <a:pt x="9449" y="21428"/>
                    <a:pt x="7618" y="21428"/>
                    <a:pt x="5788" y="20475"/>
                  </a:cubicBezTo>
                  <a:cubicBezTo>
                    <a:pt x="3957" y="19522"/>
                    <a:pt x="2127" y="17616"/>
                    <a:pt x="1761" y="16240"/>
                  </a:cubicBezTo>
                  <a:cubicBezTo>
                    <a:pt x="1395" y="14863"/>
                    <a:pt x="2493" y="14016"/>
                    <a:pt x="3591" y="13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9078846" y="4645110"/>
              <a:ext cx="139653" cy="33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82" fill="norm" stroke="1" extrusionOk="0">
                  <a:moveTo>
                    <a:pt x="21270" y="0"/>
                  </a:moveTo>
                  <a:cubicBezTo>
                    <a:pt x="17724" y="3375"/>
                    <a:pt x="14177" y="6750"/>
                    <a:pt x="10792" y="9990"/>
                  </a:cubicBezTo>
                  <a:cubicBezTo>
                    <a:pt x="7407" y="13230"/>
                    <a:pt x="4183" y="16335"/>
                    <a:pt x="2249" y="18360"/>
                  </a:cubicBezTo>
                  <a:cubicBezTo>
                    <a:pt x="315" y="20385"/>
                    <a:pt x="-330" y="21330"/>
                    <a:pt x="154" y="21465"/>
                  </a:cubicBezTo>
                  <a:cubicBezTo>
                    <a:pt x="637" y="21600"/>
                    <a:pt x="2249" y="20925"/>
                    <a:pt x="3539" y="20318"/>
                  </a:cubicBezTo>
                  <a:cubicBezTo>
                    <a:pt x="4828" y="19710"/>
                    <a:pt x="5795" y="19170"/>
                    <a:pt x="6763" y="18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9222732" y="4690739"/>
              <a:ext cx="313267" cy="34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584" y="10200"/>
                  </a:moveTo>
                  <a:cubicBezTo>
                    <a:pt x="292" y="13493"/>
                    <a:pt x="0" y="16786"/>
                    <a:pt x="0" y="18761"/>
                  </a:cubicBezTo>
                  <a:cubicBezTo>
                    <a:pt x="0" y="20737"/>
                    <a:pt x="292" y="21395"/>
                    <a:pt x="657" y="21461"/>
                  </a:cubicBezTo>
                  <a:cubicBezTo>
                    <a:pt x="1022" y="21527"/>
                    <a:pt x="1459" y="21000"/>
                    <a:pt x="1751" y="19025"/>
                  </a:cubicBezTo>
                  <a:cubicBezTo>
                    <a:pt x="2043" y="17049"/>
                    <a:pt x="2189" y="13625"/>
                    <a:pt x="2116" y="11188"/>
                  </a:cubicBezTo>
                  <a:cubicBezTo>
                    <a:pt x="2043" y="8751"/>
                    <a:pt x="1751" y="7303"/>
                    <a:pt x="1678" y="6249"/>
                  </a:cubicBezTo>
                  <a:cubicBezTo>
                    <a:pt x="1605" y="5195"/>
                    <a:pt x="1751" y="4537"/>
                    <a:pt x="2773" y="3878"/>
                  </a:cubicBezTo>
                  <a:cubicBezTo>
                    <a:pt x="3795" y="3220"/>
                    <a:pt x="5692" y="2561"/>
                    <a:pt x="8392" y="1903"/>
                  </a:cubicBezTo>
                  <a:cubicBezTo>
                    <a:pt x="11092" y="1244"/>
                    <a:pt x="14595" y="586"/>
                    <a:pt x="16711" y="256"/>
                  </a:cubicBezTo>
                  <a:cubicBezTo>
                    <a:pt x="18827" y="-73"/>
                    <a:pt x="19557" y="-73"/>
                    <a:pt x="20141" y="190"/>
                  </a:cubicBezTo>
                  <a:cubicBezTo>
                    <a:pt x="20724" y="454"/>
                    <a:pt x="21162" y="981"/>
                    <a:pt x="21600" y="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9358668" y="4829260"/>
              <a:ext cx="14558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4626" y="864"/>
                  </a:moveTo>
                  <a:cubicBezTo>
                    <a:pt x="3373" y="6624"/>
                    <a:pt x="2121" y="12384"/>
                    <a:pt x="1339" y="16128"/>
                  </a:cubicBezTo>
                  <a:cubicBezTo>
                    <a:pt x="556" y="19872"/>
                    <a:pt x="243" y="21600"/>
                    <a:pt x="87" y="21600"/>
                  </a:cubicBezTo>
                  <a:cubicBezTo>
                    <a:pt x="-70" y="21600"/>
                    <a:pt x="-70" y="19872"/>
                    <a:pt x="556" y="16560"/>
                  </a:cubicBezTo>
                  <a:cubicBezTo>
                    <a:pt x="1182" y="13248"/>
                    <a:pt x="2434" y="8352"/>
                    <a:pt x="4469" y="5040"/>
                  </a:cubicBezTo>
                  <a:cubicBezTo>
                    <a:pt x="6504" y="1728"/>
                    <a:pt x="9321" y="0"/>
                    <a:pt x="12139" y="0"/>
                  </a:cubicBezTo>
                  <a:cubicBezTo>
                    <a:pt x="14956" y="0"/>
                    <a:pt x="17773" y="1728"/>
                    <a:pt x="19339" y="5328"/>
                  </a:cubicBezTo>
                  <a:cubicBezTo>
                    <a:pt x="20904" y="8928"/>
                    <a:pt x="21217" y="14400"/>
                    <a:pt x="21530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57782" y="1498403"/>
              <a:ext cx="1513417" cy="225708"/>
            </a:xfrm>
            <a:prstGeom prst="rect">
              <a:avLst/>
            </a:prstGeom>
            <a:effectLst/>
          </p:spPr>
        </p:pic>
        <p:sp>
          <p:nvSpPr>
            <p:cNvPr id="3511" name="Line"/>
            <p:cNvSpPr/>
            <p:nvPr/>
          </p:nvSpPr>
          <p:spPr>
            <a:xfrm>
              <a:off x="6197604" y="4558406"/>
              <a:ext cx="226895" cy="402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83" fill="norm" stroke="1" extrusionOk="0">
                  <a:moveTo>
                    <a:pt x="21439" y="14811"/>
                  </a:moveTo>
                  <a:cubicBezTo>
                    <a:pt x="18239" y="13680"/>
                    <a:pt x="15039" y="12549"/>
                    <a:pt x="12839" y="10796"/>
                  </a:cubicBezTo>
                  <a:cubicBezTo>
                    <a:pt x="10639" y="9043"/>
                    <a:pt x="9439" y="6668"/>
                    <a:pt x="8839" y="5142"/>
                  </a:cubicBezTo>
                  <a:cubicBezTo>
                    <a:pt x="8239" y="3615"/>
                    <a:pt x="8239" y="2936"/>
                    <a:pt x="8739" y="2201"/>
                  </a:cubicBezTo>
                  <a:cubicBezTo>
                    <a:pt x="9239" y="1466"/>
                    <a:pt x="10239" y="675"/>
                    <a:pt x="11239" y="279"/>
                  </a:cubicBezTo>
                  <a:cubicBezTo>
                    <a:pt x="12239" y="-117"/>
                    <a:pt x="13239" y="-117"/>
                    <a:pt x="14339" y="448"/>
                  </a:cubicBezTo>
                  <a:cubicBezTo>
                    <a:pt x="15439" y="1014"/>
                    <a:pt x="16639" y="2145"/>
                    <a:pt x="16539" y="3841"/>
                  </a:cubicBezTo>
                  <a:cubicBezTo>
                    <a:pt x="16439" y="5537"/>
                    <a:pt x="15039" y="7799"/>
                    <a:pt x="12739" y="9948"/>
                  </a:cubicBezTo>
                  <a:cubicBezTo>
                    <a:pt x="10439" y="12097"/>
                    <a:pt x="7239" y="14132"/>
                    <a:pt x="5139" y="15376"/>
                  </a:cubicBezTo>
                  <a:cubicBezTo>
                    <a:pt x="3039" y="16620"/>
                    <a:pt x="2039" y="17073"/>
                    <a:pt x="1239" y="17525"/>
                  </a:cubicBezTo>
                  <a:cubicBezTo>
                    <a:pt x="439" y="17977"/>
                    <a:pt x="-161" y="18430"/>
                    <a:pt x="39" y="18599"/>
                  </a:cubicBezTo>
                  <a:cubicBezTo>
                    <a:pt x="239" y="18769"/>
                    <a:pt x="1239" y="18656"/>
                    <a:pt x="2439" y="18599"/>
                  </a:cubicBezTo>
                  <a:cubicBezTo>
                    <a:pt x="3639" y="18543"/>
                    <a:pt x="5039" y="18543"/>
                    <a:pt x="5639" y="18995"/>
                  </a:cubicBezTo>
                  <a:cubicBezTo>
                    <a:pt x="6239" y="19447"/>
                    <a:pt x="6039" y="20352"/>
                    <a:pt x="6439" y="20861"/>
                  </a:cubicBezTo>
                  <a:cubicBezTo>
                    <a:pt x="6839" y="21370"/>
                    <a:pt x="7839" y="21483"/>
                    <a:pt x="9139" y="21483"/>
                  </a:cubicBezTo>
                  <a:cubicBezTo>
                    <a:pt x="10439" y="21483"/>
                    <a:pt x="12039" y="21370"/>
                    <a:pt x="13639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6599917" y="4704376"/>
              <a:ext cx="154782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2080" y="3300"/>
                  </a:moveTo>
                  <a:cubicBezTo>
                    <a:pt x="1496" y="8400"/>
                    <a:pt x="913" y="13500"/>
                    <a:pt x="621" y="16800"/>
                  </a:cubicBezTo>
                  <a:cubicBezTo>
                    <a:pt x="329" y="20100"/>
                    <a:pt x="329" y="21600"/>
                    <a:pt x="183" y="21600"/>
                  </a:cubicBezTo>
                  <a:cubicBezTo>
                    <a:pt x="37" y="21600"/>
                    <a:pt x="-255" y="20100"/>
                    <a:pt x="475" y="16650"/>
                  </a:cubicBezTo>
                  <a:cubicBezTo>
                    <a:pt x="1204" y="13200"/>
                    <a:pt x="2956" y="7800"/>
                    <a:pt x="4415" y="4500"/>
                  </a:cubicBezTo>
                  <a:cubicBezTo>
                    <a:pt x="5875" y="1200"/>
                    <a:pt x="7042" y="0"/>
                    <a:pt x="9086" y="0"/>
                  </a:cubicBezTo>
                  <a:cubicBezTo>
                    <a:pt x="11129" y="0"/>
                    <a:pt x="14048" y="1200"/>
                    <a:pt x="16237" y="4350"/>
                  </a:cubicBezTo>
                  <a:cubicBezTo>
                    <a:pt x="18426" y="7500"/>
                    <a:pt x="19886" y="12600"/>
                    <a:pt x="21345" y="17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6849948" y="4695910"/>
              <a:ext cx="133351" cy="15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21600" y="0"/>
                  </a:moveTo>
                  <a:cubicBezTo>
                    <a:pt x="15771" y="0"/>
                    <a:pt x="9943" y="0"/>
                    <a:pt x="6343" y="432"/>
                  </a:cubicBezTo>
                  <a:cubicBezTo>
                    <a:pt x="2743" y="864"/>
                    <a:pt x="1371" y="1728"/>
                    <a:pt x="857" y="2880"/>
                  </a:cubicBezTo>
                  <a:cubicBezTo>
                    <a:pt x="343" y="4032"/>
                    <a:pt x="686" y="5472"/>
                    <a:pt x="2057" y="6768"/>
                  </a:cubicBezTo>
                  <a:cubicBezTo>
                    <a:pt x="3429" y="8064"/>
                    <a:pt x="5829" y="9216"/>
                    <a:pt x="8229" y="10656"/>
                  </a:cubicBezTo>
                  <a:cubicBezTo>
                    <a:pt x="10629" y="12096"/>
                    <a:pt x="13029" y="13824"/>
                    <a:pt x="14229" y="15408"/>
                  </a:cubicBezTo>
                  <a:cubicBezTo>
                    <a:pt x="15429" y="16992"/>
                    <a:pt x="15429" y="18432"/>
                    <a:pt x="13543" y="19584"/>
                  </a:cubicBezTo>
                  <a:cubicBezTo>
                    <a:pt x="11657" y="20736"/>
                    <a:pt x="7886" y="21600"/>
                    <a:pt x="5314" y="21312"/>
                  </a:cubicBezTo>
                  <a:cubicBezTo>
                    <a:pt x="2743" y="21024"/>
                    <a:pt x="1371" y="19584"/>
                    <a:pt x="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6976948" y="4646816"/>
              <a:ext cx="419101" cy="20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9642"/>
                  </a:moveTo>
                  <a:cubicBezTo>
                    <a:pt x="545" y="9424"/>
                    <a:pt x="1091" y="9206"/>
                    <a:pt x="1418" y="9642"/>
                  </a:cubicBezTo>
                  <a:cubicBezTo>
                    <a:pt x="1745" y="10079"/>
                    <a:pt x="1855" y="11169"/>
                    <a:pt x="1909" y="12588"/>
                  </a:cubicBezTo>
                  <a:cubicBezTo>
                    <a:pt x="1964" y="14006"/>
                    <a:pt x="1964" y="15751"/>
                    <a:pt x="1855" y="17169"/>
                  </a:cubicBezTo>
                  <a:cubicBezTo>
                    <a:pt x="1745" y="18588"/>
                    <a:pt x="1527" y="19679"/>
                    <a:pt x="1364" y="19569"/>
                  </a:cubicBezTo>
                  <a:cubicBezTo>
                    <a:pt x="1200" y="19460"/>
                    <a:pt x="1091" y="18151"/>
                    <a:pt x="1091" y="16951"/>
                  </a:cubicBezTo>
                  <a:cubicBezTo>
                    <a:pt x="1091" y="15751"/>
                    <a:pt x="1200" y="14660"/>
                    <a:pt x="1418" y="13569"/>
                  </a:cubicBezTo>
                  <a:cubicBezTo>
                    <a:pt x="1636" y="12479"/>
                    <a:pt x="1964" y="11388"/>
                    <a:pt x="2291" y="11279"/>
                  </a:cubicBezTo>
                  <a:cubicBezTo>
                    <a:pt x="2618" y="11169"/>
                    <a:pt x="2945" y="12042"/>
                    <a:pt x="3109" y="13024"/>
                  </a:cubicBezTo>
                  <a:cubicBezTo>
                    <a:pt x="3273" y="14006"/>
                    <a:pt x="3273" y="15097"/>
                    <a:pt x="3491" y="15206"/>
                  </a:cubicBezTo>
                  <a:cubicBezTo>
                    <a:pt x="3709" y="15315"/>
                    <a:pt x="4145" y="14442"/>
                    <a:pt x="4582" y="13569"/>
                  </a:cubicBezTo>
                  <a:cubicBezTo>
                    <a:pt x="5018" y="12697"/>
                    <a:pt x="5455" y="11824"/>
                    <a:pt x="5782" y="12042"/>
                  </a:cubicBezTo>
                  <a:cubicBezTo>
                    <a:pt x="6109" y="12260"/>
                    <a:pt x="6327" y="13569"/>
                    <a:pt x="6600" y="14660"/>
                  </a:cubicBezTo>
                  <a:cubicBezTo>
                    <a:pt x="6873" y="15751"/>
                    <a:pt x="7200" y="16624"/>
                    <a:pt x="7636" y="17169"/>
                  </a:cubicBezTo>
                  <a:cubicBezTo>
                    <a:pt x="8073" y="17715"/>
                    <a:pt x="8618" y="17933"/>
                    <a:pt x="9382" y="17606"/>
                  </a:cubicBezTo>
                  <a:cubicBezTo>
                    <a:pt x="10145" y="17279"/>
                    <a:pt x="11127" y="16406"/>
                    <a:pt x="11673" y="15315"/>
                  </a:cubicBezTo>
                  <a:cubicBezTo>
                    <a:pt x="12218" y="14224"/>
                    <a:pt x="12327" y="12915"/>
                    <a:pt x="12055" y="12260"/>
                  </a:cubicBezTo>
                  <a:cubicBezTo>
                    <a:pt x="11782" y="11606"/>
                    <a:pt x="11127" y="11606"/>
                    <a:pt x="10527" y="11715"/>
                  </a:cubicBezTo>
                  <a:cubicBezTo>
                    <a:pt x="9927" y="11824"/>
                    <a:pt x="9382" y="12042"/>
                    <a:pt x="8945" y="12588"/>
                  </a:cubicBezTo>
                  <a:cubicBezTo>
                    <a:pt x="8509" y="13133"/>
                    <a:pt x="8182" y="14006"/>
                    <a:pt x="8236" y="14769"/>
                  </a:cubicBezTo>
                  <a:cubicBezTo>
                    <a:pt x="8291" y="15533"/>
                    <a:pt x="8727" y="16188"/>
                    <a:pt x="9436" y="16624"/>
                  </a:cubicBezTo>
                  <a:cubicBezTo>
                    <a:pt x="10145" y="17060"/>
                    <a:pt x="11127" y="17279"/>
                    <a:pt x="12000" y="16515"/>
                  </a:cubicBezTo>
                  <a:cubicBezTo>
                    <a:pt x="12873" y="15751"/>
                    <a:pt x="13636" y="14006"/>
                    <a:pt x="14291" y="12151"/>
                  </a:cubicBezTo>
                  <a:cubicBezTo>
                    <a:pt x="14945" y="10297"/>
                    <a:pt x="15491" y="8333"/>
                    <a:pt x="15818" y="6806"/>
                  </a:cubicBezTo>
                  <a:cubicBezTo>
                    <a:pt x="16145" y="5279"/>
                    <a:pt x="16255" y="4188"/>
                    <a:pt x="16309" y="3097"/>
                  </a:cubicBezTo>
                  <a:cubicBezTo>
                    <a:pt x="16364" y="2006"/>
                    <a:pt x="16364" y="915"/>
                    <a:pt x="16091" y="697"/>
                  </a:cubicBezTo>
                  <a:cubicBezTo>
                    <a:pt x="15818" y="479"/>
                    <a:pt x="15273" y="1133"/>
                    <a:pt x="14891" y="2988"/>
                  </a:cubicBezTo>
                  <a:cubicBezTo>
                    <a:pt x="14509" y="4842"/>
                    <a:pt x="14291" y="7897"/>
                    <a:pt x="14291" y="10624"/>
                  </a:cubicBezTo>
                  <a:cubicBezTo>
                    <a:pt x="14291" y="13351"/>
                    <a:pt x="14509" y="15751"/>
                    <a:pt x="14836" y="17388"/>
                  </a:cubicBezTo>
                  <a:cubicBezTo>
                    <a:pt x="15164" y="19024"/>
                    <a:pt x="15600" y="19897"/>
                    <a:pt x="16091" y="20333"/>
                  </a:cubicBezTo>
                  <a:cubicBezTo>
                    <a:pt x="16582" y="20769"/>
                    <a:pt x="17127" y="20769"/>
                    <a:pt x="17782" y="19897"/>
                  </a:cubicBezTo>
                  <a:cubicBezTo>
                    <a:pt x="18436" y="19024"/>
                    <a:pt x="19200" y="17279"/>
                    <a:pt x="19855" y="14551"/>
                  </a:cubicBezTo>
                  <a:cubicBezTo>
                    <a:pt x="20509" y="11824"/>
                    <a:pt x="21055" y="8115"/>
                    <a:pt x="21327" y="5715"/>
                  </a:cubicBezTo>
                  <a:cubicBezTo>
                    <a:pt x="21600" y="3315"/>
                    <a:pt x="21600" y="2224"/>
                    <a:pt x="21382" y="1351"/>
                  </a:cubicBezTo>
                  <a:cubicBezTo>
                    <a:pt x="21164" y="479"/>
                    <a:pt x="20727" y="-176"/>
                    <a:pt x="20455" y="42"/>
                  </a:cubicBezTo>
                  <a:cubicBezTo>
                    <a:pt x="20182" y="260"/>
                    <a:pt x="20073" y="1351"/>
                    <a:pt x="20018" y="3969"/>
                  </a:cubicBezTo>
                  <a:cubicBezTo>
                    <a:pt x="19964" y="6588"/>
                    <a:pt x="19964" y="10733"/>
                    <a:pt x="20236" y="13897"/>
                  </a:cubicBezTo>
                  <a:cubicBezTo>
                    <a:pt x="20509" y="17060"/>
                    <a:pt x="21055" y="19242"/>
                    <a:pt x="2160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7427798" y="4892760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9984005" y="4435560"/>
              <a:ext cx="345744" cy="16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15" fill="norm" stroke="1" extrusionOk="0">
                  <a:moveTo>
                    <a:pt x="967" y="17446"/>
                  </a:moveTo>
                  <a:cubicBezTo>
                    <a:pt x="572" y="16338"/>
                    <a:pt x="176" y="15231"/>
                    <a:pt x="45" y="13985"/>
                  </a:cubicBezTo>
                  <a:cubicBezTo>
                    <a:pt x="-87" y="12738"/>
                    <a:pt x="45" y="11354"/>
                    <a:pt x="769" y="9969"/>
                  </a:cubicBezTo>
                  <a:cubicBezTo>
                    <a:pt x="1493" y="8585"/>
                    <a:pt x="2811" y="7200"/>
                    <a:pt x="4128" y="7200"/>
                  </a:cubicBezTo>
                  <a:cubicBezTo>
                    <a:pt x="5445" y="7200"/>
                    <a:pt x="6762" y="8585"/>
                    <a:pt x="8013" y="10800"/>
                  </a:cubicBezTo>
                  <a:cubicBezTo>
                    <a:pt x="9264" y="13015"/>
                    <a:pt x="10450" y="16062"/>
                    <a:pt x="11306" y="18000"/>
                  </a:cubicBezTo>
                  <a:cubicBezTo>
                    <a:pt x="12162" y="19938"/>
                    <a:pt x="12689" y="20769"/>
                    <a:pt x="13281" y="21185"/>
                  </a:cubicBezTo>
                  <a:cubicBezTo>
                    <a:pt x="13874" y="21600"/>
                    <a:pt x="14533" y="21600"/>
                    <a:pt x="15586" y="19938"/>
                  </a:cubicBezTo>
                  <a:cubicBezTo>
                    <a:pt x="16640" y="18277"/>
                    <a:pt x="18089" y="14954"/>
                    <a:pt x="19142" y="11354"/>
                  </a:cubicBezTo>
                  <a:cubicBezTo>
                    <a:pt x="20196" y="7754"/>
                    <a:pt x="20854" y="3877"/>
                    <a:pt x="21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10667197" y="4206960"/>
              <a:ext cx="94352" cy="40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1396" y="0"/>
                  </a:moveTo>
                  <a:cubicBezTo>
                    <a:pt x="17556" y="3134"/>
                    <a:pt x="13716" y="6267"/>
                    <a:pt x="10116" y="9345"/>
                  </a:cubicBezTo>
                  <a:cubicBezTo>
                    <a:pt x="6516" y="12423"/>
                    <a:pt x="3156" y="15445"/>
                    <a:pt x="1476" y="17291"/>
                  </a:cubicBezTo>
                  <a:cubicBezTo>
                    <a:pt x="-204" y="19138"/>
                    <a:pt x="-204" y="19809"/>
                    <a:pt x="276" y="20425"/>
                  </a:cubicBezTo>
                  <a:cubicBezTo>
                    <a:pt x="756" y="21040"/>
                    <a:pt x="1716" y="21600"/>
                    <a:pt x="4836" y="21600"/>
                  </a:cubicBezTo>
                  <a:cubicBezTo>
                    <a:pt x="7956" y="21600"/>
                    <a:pt x="13236" y="21040"/>
                    <a:pt x="18516" y="20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10590098" y="4435560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5600"/>
                    <a:pt x="8441" y="9600"/>
                    <a:pt x="12041" y="6000"/>
                  </a:cubicBezTo>
                  <a:cubicBezTo>
                    <a:pt x="15641" y="2400"/>
                    <a:pt x="1862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11065819" y="4254114"/>
              <a:ext cx="149508" cy="38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96" fill="norm" stroke="1" extrusionOk="0">
                  <a:moveTo>
                    <a:pt x="17175" y="12951"/>
                  </a:moveTo>
                  <a:cubicBezTo>
                    <a:pt x="16275" y="12242"/>
                    <a:pt x="15375" y="11534"/>
                    <a:pt x="13875" y="11121"/>
                  </a:cubicBezTo>
                  <a:cubicBezTo>
                    <a:pt x="12375" y="10708"/>
                    <a:pt x="10275" y="10590"/>
                    <a:pt x="8025" y="11416"/>
                  </a:cubicBezTo>
                  <a:cubicBezTo>
                    <a:pt x="5775" y="12242"/>
                    <a:pt x="3375" y="14013"/>
                    <a:pt x="1875" y="15724"/>
                  </a:cubicBezTo>
                  <a:cubicBezTo>
                    <a:pt x="375" y="17436"/>
                    <a:pt x="-225" y="19088"/>
                    <a:pt x="75" y="20092"/>
                  </a:cubicBezTo>
                  <a:cubicBezTo>
                    <a:pt x="375" y="21095"/>
                    <a:pt x="1575" y="21449"/>
                    <a:pt x="2925" y="21390"/>
                  </a:cubicBezTo>
                  <a:cubicBezTo>
                    <a:pt x="4275" y="21331"/>
                    <a:pt x="5775" y="20859"/>
                    <a:pt x="8475" y="18970"/>
                  </a:cubicBezTo>
                  <a:cubicBezTo>
                    <a:pt x="11175" y="17082"/>
                    <a:pt x="15075" y="13777"/>
                    <a:pt x="17475" y="10590"/>
                  </a:cubicBezTo>
                  <a:cubicBezTo>
                    <a:pt x="19875" y="7403"/>
                    <a:pt x="20775" y="4334"/>
                    <a:pt x="21075" y="2446"/>
                  </a:cubicBezTo>
                  <a:cubicBezTo>
                    <a:pt x="21375" y="557"/>
                    <a:pt x="21075" y="-151"/>
                    <a:pt x="20325" y="26"/>
                  </a:cubicBezTo>
                  <a:cubicBezTo>
                    <a:pt x="19575" y="203"/>
                    <a:pt x="18375" y="1265"/>
                    <a:pt x="17625" y="3921"/>
                  </a:cubicBezTo>
                  <a:cubicBezTo>
                    <a:pt x="16875" y="6577"/>
                    <a:pt x="16575" y="10826"/>
                    <a:pt x="16575" y="13836"/>
                  </a:cubicBezTo>
                  <a:cubicBezTo>
                    <a:pt x="16575" y="16846"/>
                    <a:pt x="16875" y="18616"/>
                    <a:pt x="17325" y="19619"/>
                  </a:cubicBezTo>
                  <a:cubicBezTo>
                    <a:pt x="17775" y="20623"/>
                    <a:pt x="18375" y="20859"/>
                    <a:pt x="18975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11294948" y="4549860"/>
              <a:ext cx="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11320348" y="4435560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11396548" y="4439067"/>
              <a:ext cx="88901" cy="20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21600" y="1586"/>
                  </a:moveTo>
                  <a:cubicBezTo>
                    <a:pt x="19029" y="938"/>
                    <a:pt x="16457" y="290"/>
                    <a:pt x="13114" y="74"/>
                  </a:cubicBezTo>
                  <a:cubicBezTo>
                    <a:pt x="9771" y="-142"/>
                    <a:pt x="5657" y="74"/>
                    <a:pt x="3600" y="1262"/>
                  </a:cubicBezTo>
                  <a:cubicBezTo>
                    <a:pt x="1543" y="2450"/>
                    <a:pt x="1543" y="4610"/>
                    <a:pt x="3600" y="7526"/>
                  </a:cubicBezTo>
                  <a:cubicBezTo>
                    <a:pt x="5657" y="10442"/>
                    <a:pt x="9771" y="14114"/>
                    <a:pt x="11571" y="16490"/>
                  </a:cubicBezTo>
                  <a:cubicBezTo>
                    <a:pt x="13371" y="18866"/>
                    <a:pt x="12857" y="19946"/>
                    <a:pt x="11314" y="20594"/>
                  </a:cubicBezTo>
                  <a:cubicBezTo>
                    <a:pt x="9771" y="21242"/>
                    <a:pt x="7200" y="21458"/>
                    <a:pt x="5143" y="20594"/>
                  </a:cubicBezTo>
                  <a:cubicBezTo>
                    <a:pt x="3086" y="19730"/>
                    <a:pt x="1543" y="17786"/>
                    <a:pt x="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11533353" y="4283160"/>
              <a:ext cx="60046" cy="32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85" fill="norm" stroke="1" extrusionOk="0">
                  <a:moveTo>
                    <a:pt x="21129" y="0"/>
                  </a:moveTo>
                  <a:cubicBezTo>
                    <a:pt x="15915" y="2508"/>
                    <a:pt x="10701" y="5017"/>
                    <a:pt x="6977" y="8152"/>
                  </a:cubicBezTo>
                  <a:cubicBezTo>
                    <a:pt x="3253" y="11288"/>
                    <a:pt x="1019" y="15050"/>
                    <a:pt x="274" y="17350"/>
                  </a:cubicBezTo>
                  <a:cubicBezTo>
                    <a:pt x="-471" y="19649"/>
                    <a:pt x="274" y="20485"/>
                    <a:pt x="2881" y="20973"/>
                  </a:cubicBezTo>
                  <a:cubicBezTo>
                    <a:pt x="5488" y="21461"/>
                    <a:pt x="9957" y="21600"/>
                    <a:pt x="13308" y="21391"/>
                  </a:cubicBezTo>
                  <a:cubicBezTo>
                    <a:pt x="16660" y="21182"/>
                    <a:pt x="18895" y="20625"/>
                    <a:pt x="21129" y="20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11500265" y="4441977"/>
              <a:ext cx="148306" cy="14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277" fill="norm" stroke="1" extrusionOk="0">
                  <a:moveTo>
                    <a:pt x="2434" y="6564"/>
                  </a:moveTo>
                  <a:cubicBezTo>
                    <a:pt x="1217" y="5625"/>
                    <a:pt x="0" y="4686"/>
                    <a:pt x="0" y="3434"/>
                  </a:cubicBezTo>
                  <a:cubicBezTo>
                    <a:pt x="0" y="2181"/>
                    <a:pt x="1217" y="616"/>
                    <a:pt x="3803" y="147"/>
                  </a:cubicBezTo>
                  <a:cubicBezTo>
                    <a:pt x="6389" y="-323"/>
                    <a:pt x="10344" y="303"/>
                    <a:pt x="13538" y="2494"/>
                  </a:cubicBezTo>
                  <a:cubicBezTo>
                    <a:pt x="16732" y="4686"/>
                    <a:pt x="19166" y="8442"/>
                    <a:pt x="20383" y="11103"/>
                  </a:cubicBezTo>
                  <a:cubicBezTo>
                    <a:pt x="21600" y="13764"/>
                    <a:pt x="21600" y="15329"/>
                    <a:pt x="20535" y="17207"/>
                  </a:cubicBezTo>
                  <a:cubicBezTo>
                    <a:pt x="19470" y="19086"/>
                    <a:pt x="17341" y="21277"/>
                    <a:pt x="16124" y="21277"/>
                  </a:cubicBezTo>
                  <a:cubicBezTo>
                    <a:pt x="14907" y="21277"/>
                    <a:pt x="14603" y="19086"/>
                    <a:pt x="15363" y="16425"/>
                  </a:cubicBezTo>
                  <a:cubicBezTo>
                    <a:pt x="16124" y="13764"/>
                    <a:pt x="17949" y="10634"/>
                    <a:pt x="19775" y="7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11701348" y="4454610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659"/>
                    <a:pt x="14400" y="9318"/>
                    <a:pt x="18000" y="12918"/>
                  </a:cubicBezTo>
                  <a:cubicBezTo>
                    <a:pt x="21600" y="16518"/>
                    <a:pt x="21600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11752148" y="4384760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11771198" y="4346660"/>
              <a:ext cx="101096" cy="28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52" fill="norm" stroke="1" extrusionOk="0">
                  <a:moveTo>
                    <a:pt x="10800" y="0"/>
                  </a:moveTo>
                  <a:cubicBezTo>
                    <a:pt x="9450" y="5045"/>
                    <a:pt x="8100" y="10091"/>
                    <a:pt x="7200" y="13007"/>
                  </a:cubicBezTo>
                  <a:cubicBezTo>
                    <a:pt x="6300" y="15924"/>
                    <a:pt x="5850" y="16712"/>
                    <a:pt x="5400" y="17501"/>
                  </a:cubicBezTo>
                  <a:cubicBezTo>
                    <a:pt x="4950" y="18289"/>
                    <a:pt x="4500" y="19077"/>
                    <a:pt x="4275" y="19077"/>
                  </a:cubicBezTo>
                  <a:cubicBezTo>
                    <a:pt x="4050" y="19077"/>
                    <a:pt x="4050" y="18289"/>
                    <a:pt x="4725" y="17501"/>
                  </a:cubicBezTo>
                  <a:cubicBezTo>
                    <a:pt x="5400" y="16712"/>
                    <a:pt x="6750" y="15924"/>
                    <a:pt x="8550" y="15057"/>
                  </a:cubicBezTo>
                  <a:cubicBezTo>
                    <a:pt x="10350" y="14190"/>
                    <a:pt x="12600" y="13244"/>
                    <a:pt x="14625" y="13086"/>
                  </a:cubicBezTo>
                  <a:cubicBezTo>
                    <a:pt x="16650" y="12928"/>
                    <a:pt x="18450" y="13559"/>
                    <a:pt x="19575" y="14269"/>
                  </a:cubicBezTo>
                  <a:cubicBezTo>
                    <a:pt x="20700" y="14978"/>
                    <a:pt x="21150" y="15766"/>
                    <a:pt x="21375" y="16634"/>
                  </a:cubicBezTo>
                  <a:cubicBezTo>
                    <a:pt x="21600" y="17501"/>
                    <a:pt x="21600" y="18447"/>
                    <a:pt x="20475" y="19235"/>
                  </a:cubicBezTo>
                  <a:cubicBezTo>
                    <a:pt x="19350" y="20023"/>
                    <a:pt x="17100" y="20654"/>
                    <a:pt x="14400" y="21048"/>
                  </a:cubicBezTo>
                  <a:cubicBezTo>
                    <a:pt x="11700" y="21442"/>
                    <a:pt x="8550" y="21600"/>
                    <a:pt x="6075" y="21285"/>
                  </a:cubicBezTo>
                  <a:cubicBezTo>
                    <a:pt x="3600" y="20969"/>
                    <a:pt x="1800" y="20181"/>
                    <a:pt x="0" y="1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11904548" y="4414815"/>
              <a:ext cx="168029" cy="304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21" fill="norm" stroke="1" extrusionOk="0">
                  <a:moveTo>
                    <a:pt x="0" y="8163"/>
                  </a:moveTo>
                  <a:cubicBezTo>
                    <a:pt x="0" y="9951"/>
                    <a:pt x="0" y="11738"/>
                    <a:pt x="0" y="13004"/>
                  </a:cubicBezTo>
                  <a:cubicBezTo>
                    <a:pt x="0" y="14271"/>
                    <a:pt x="0" y="15015"/>
                    <a:pt x="540" y="15164"/>
                  </a:cubicBezTo>
                  <a:cubicBezTo>
                    <a:pt x="1080" y="15313"/>
                    <a:pt x="2160" y="14867"/>
                    <a:pt x="2970" y="14196"/>
                  </a:cubicBezTo>
                  <a:cubicBezTo>
                    <a:pt x="3780" y="13526"/>
                    <a:pt x="4320" y="12632"/>
                    <a:pt x="4995" y="12483"/>
                  </a:cubicBezTo>
                  <a:cubicBezTo>
                    <a:pt x="5670" y="12334"/>
                    <a:pt x="6480" y="12930"/>
                    <a:pt x="7560" y="13228"/>
                  </a:cubicBezTo>
                  <a:cubicBezTo>
                    <a:pt x="8640" y="13526"/>
                    <a:pt x="9990" y="13526"/>
                    <a:pt x="11745" y="12632"/>
                  </a:cubicBezTo>
                  <a:cubicBezTo>
                    <a:pt x="13500" y="11738"/>
                    <a:pt x="15660" y="9951"/>
                    <a:pt x="17280" y="8089"/>
                  </a:cubicBezTo>
                  <a:cubicBezTo>
                    <a:pt x="18900" y="6227"/>
                    <a:pt x="19980" y="4290"/>
                    <a:pt x="20655" y="2800"/>
                  </a:cubicBezTo>
                  <a:cubicBezTo>
                    <a:pt x="21330" y="1311"/>
                    <a:pt x="21600" y="268"/>
                    <a:pt x="21330" y="44"/>
                  </a:cubicBezTo>
                  <a:cubicBezTo>
                    <a:pt x="21060" y="-179"/>
                    <a:pt x="20250" y="417"/>
                    <a:pt x="18765" y="2204"/>
                  </a:cubicBezTo>
                  <a:cubicBezTo>
                    <a:pt x="17280" y="3992"/>
                    <a:pt x="15120" y="6971"/>
                    <a:pt x="13500" y="10174"/>
                  </a:cubicBezTo>
                  <a:cubicBezTo>
                    <a:pt x="11880" y="13377"/>
                    <a:pt x="10800" y="16803"/>
                    <a:pt x="10665" y="18814"/>
                  </a:cubicBezTo>
                  <a:cubicBezTo>
                    <a:pt x="10530" y="20825"/>
                    <a:pt x="11340" y="21421"/>
                    <a:pt x="12420" y="21421"/>
                  </a:cubicBezTo>
                  <a:cubicBezTo>
                    <a:pt x="13500" y="21421"/>
                    <a:pt x="14850" y="20825"/>
                    <a:pt x="16200" y="20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11987098" y="4562560"/>
              <a:ext cx="95251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49"/>
                  </a:moveTo>
                  <a:cubicBezTo>
                    <a:pt x="4800" y="4249"/>
                    <a:pt x="9600" y="4249"/>
                    <a:pt x="12960" y="4780"/>
                  </a:cubicBezTo>
                  <a:cubicBezTo>
                    <a:pt x="16320" y="5311"/>
                    <a:pt x="18240" y="6374"/>
                    <a:pt x="18960" y="7790"/>
                  </a:cubicBezTo>
                  <a:cubicBezTo>
                    <a:pt x="19680" y="9207"/>
                    <a:pt x="19200" y="10977"/>
                    <a:pt x="18480" y="12748"/>
                  </a:cubicBezTo>
                  <a:cubicBezTo>
                    <a:pt x="17760" y="14518"/>
                    <a:pt x="16800" y="16289"/>
                    <a:pt x="15840" y="18059"/>
                  </a:cubicBezTo>
                  <a:cubicBezTo>
                    <a:pt x="14880" y="19830"/>
                    <a:pt x="13920" y="21600"/>
                    <a:pt x="13680" y="21600"/>
                  </a:cubicBezTo>
                  <a:cubicBezTo>
                    <a:pt x="13440" y="21600"/>
                    <a:pt x="13920" y="19830"/>
                    <a:pt x="15360" y="15934"/>
                  </a:cubicBezTo>
                  <a:cubicBezTo>
                    <a:pt x="16800" y="12039"/>
                    <a:pt x="19200" y="60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12081808" y="4632410"/>
              <a:ext cx="57691" cy="5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0970" fill="norm" stroke="1" extrusionOk="0">
                  <a:moveTo>
                    <a:pt x="18711" y="0"/>
                  </a:moveTo>
                  <a:cubicBezTo>
                    <a:pt x="14854" y="745"/>
                    <a:pt x="10996" y="1490"/>
                    <a:pt x="7525" y="3352"/>
                  </a:cubicBezTo>
                  <a:cubicBezTo>
                    <a:pt x="4054" y="5214"/>
                    <a:pt x="968" y="8193"/>
                    <a:pt x="196" y="11917"/>
                  </a:cubicBezTo>
                  <a:cubicBezTo>
                    <a:pt x="-575" y="15641"/>
                    <a:pt x="968" y="20110"/>
                    <a:pt x="4054" y="20855"/>
                  </a:cubicBezTo>
                  <a:cubicBezTo>
                    <a:pt x="7139" y="21600"/>
                    <a:pt x="11768" y="18621"/>
                    <a:pt x="14854" y="15269"/>
                  </a:cubicBezTo>
                  <a:cubicBezTo>
                    <a:pt x="17939" y="11917"/>
                    <a:pt x="19482" y="8193"/>
                    <a:pt x="21025" y="4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12133148" y="4645110"/>
              <a:ext cx="6867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0" y="0"/>
                  </a:moveTo>
                  <a:cubicBezTo>
                    <a:pt x="1964" y="1516"/>
                    <a:pt x="3927" y="3032"/>
                    <a:pt x="4909" y="4737"/>
                  </a:cubicBezTo>
                  <a:cubicBezTo>
                    <a:pt x="5891" y="6442"/>
                    <a:pt x="5891" y="8337"/>
                    <a:pt x="7200" y="8147"/>
                  </a:cubicBezTo>
                  <a:cubicBezTo>
                    <a:pt x="8509" y="7958"/>
                    <a:pt x="11127" y="5684"/>
                    <a:pt x="13745" y="3979"/>
                  </a:cubicBezTo>
                  <a:cubicBezTo>
                    <a:pt x="16364" y="2274"/>
                    <a:pt x="18982" y="1137"/>
                    <a:pt x="20291" y="1705"/>
                  </a:cubicBezTo>
                  <a:cubicBezTo>
                    <a:pt x="21600" y="2274"/>
                    <a:pt x="21600" y="4547"/>
                    <a:pt x="19964" y="8147"/>
                  </a:cubicBezTo>
                  <a:cubicBezTo>
                    <a:pt x="18327" y="11747"/>
                    <a:pt x="15055" y="16674"/>
                    <a:pt x="1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10615984" y="4768653"/>
              <a:ext cx="1069579" cy="10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41" fill="norm" stroke="1" extrusionOk="0">
                  <a:moveTo>
                    <a:pt x="374" y="705"/>
                  </a:moveTo>
                  <a:cubicBezTo>
                    <a:pt x="161" y="273"/>
                    <a:pt x="-52" y="-159"/>
                    <a:pt x="12" y="57"/>
                  </a:cubicBezTo>
                  <a:cubicBezTo>
                    <a:pt x="76" y="273"/>
                    <a:pt x="417" y="1137"/>
                    <a:pt x="1375" y="1569"/>
                  </a:cubicBezTo>
                  <a:cubicBezTo>
                    <a:pt x="2334" y="2001"/>
                    <a:pt x="3910" y="2001"/>
                    <a:pt x="5508" y="1569"/>
                  </a:cubicBezTo>
                  <a:cubicBezTo>
                    <a:pt x="7105" y="1137"/>
                    <a:pt x="8724" y="273"/>
                    <a:pt x="10407" y="57"/>
                  </a:cubicBezTo>
                  <a:cubicBezTo>
                    <a:pt x="12090" y="-159"/>
                    <a:pt x="13837" y="273"/>
                    <a:pt x="15456" y="1785"/>
                  </a:cubicBezTo>
                  <a:cubicBezTo>
                    <a:pt x="17075" y="3297"/>
                    <a:pt x="18566" y="5889"/>
                    <a:pt x="19503" y="8049"/>
                  </a:cubicBezTo>
                  <a:cubicBezTo>
                    <a:pt x="20440" y="10209"/>
                    <a:pt x="20824" y="11937"/>
                    <a:pt x="21101" y="13449"/>
                  </a:cubicBezTo>
                  <a:cubicBezTo>
                    <a:pt x="21378" y="14961"/>
                    <a:pt x="21548" y="16257"/>
                    <a:pt x="21527" y="17337"/>
                  </a:cubicBezTo>
                  <a:cubicBezTo>
                    <a:pt x="21505" y="18417"/>
                    <a:pt x="21292" y="19281"/>
                    <a:pt x="20952" y="19929"/>
                  </a:cubicBezTo>
                  <a:cubicBezTo>
                    <a:pt x="20611" y="20577"/>
                    <a:pt x="20142" y="21009"/>
                    <a:pt x="19673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10632258" y="4886410"/>
              <a:ext cx="128499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358" y="0"/>
                  </a:moveTo>
                  <a:cubicBezTo>
                    <a:pt x="145" y="1600"/>
                    <a:pt x="-68" y="3200"/>
                    <a:pt x="21" y="4800"/>
                  </a:cubicBezTo>
                  <a:cubicBezTo>
                    <a:pt x="109" y="6400"/>
                    <a:pt x="499" y="8000"/>
                    <a:pt x="1333" y="8400"/>
                  </a:cubicBezTo>
                  <a:cubicBezTo>
                    <a:pt x="2166" y="8800"/>
                    <a:pt x="3443" y="8000"/>
                    <a:pt x="4632" y="6800"/>
                  </a:cubicBezTo>
                  <a:cubicBezTo>
                    <a:pt x="5820" y="5600"/>
                    <a:pt x="6919" y="4000"/>
                    <a:pt x="8161" y="3200"/>
                  </a:cubicBezTo>
                  <a:cubicBezTo>
                    <a:pt x="9402" y="2400"/>
                    <a:pt x="10785" y="2400"/>
                    <a:pt x="12328" y="3200"/>
                  </a:cubicBezTo>
                  <a:cubicBezTo>
                    <a:pt x="13871" y="4000"/>
                    <a:pt x="15573" y="5600"/>
                    <a:pt x="17134" y="8800"/>
                  </a:cubicBezTo>
                  <a:cubicBezTo>
                    <a:pt x="18695" y="12000"/>
                    <a:pt x="20113" y="16800"/>
                    <a:pt x="21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6690067" y="4342426"/>
              <a:ext cx="871082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500" y="6353"/>
                  </a:moveTo>
                  <a:cubicBezTo>
                    <a:pt x="238" y="5082"/>
                    <a:pt x="-24" y="3812"/>
                    <a:pt x="2" y="4447"/>
                  </a:cubicBezTo>
                  <a:cubicBezTo>
                    <a:pt x="28" y="5082"/>
                    <a:pt x="343" y="7624"/>
                    <a:pt x="1260" y="7624"/>
                  </a:cubicBezTo>
                  <a:cubicBezTo>
                    <a:pt x="2178" y="7624"/>
                    <a:pt x="3698" y="5082"/>
                    <a:pt x="5481" y="3176"/>
                  </a:cubicBezTo>
                  <a:cubicBezTo>
                    <a:pt x="7263" y="1271"/>
                    <a:pt x="9308" y="0"/>
                    <a:pt x="11458" y="0"/>
                  </a:cubicBezTo>
                  <a:cubicBezTo>
                    <a:pt x="13607" y="0"/>
                    <a:pt x="15861" y="1271"/>
                    <a:pt x="16071" y="1906"/>
                  </a:cubicBezTo>
                  <a:cubicBezTo>
                    <a:pt x="16281" y="2541"/>
                    <a:pt x="14446" y="2541"/>
                    <a:pt x="12480" y="3176"/>
                  </a:cubicBezTo>
                  <a:cubicBezTo>
                    <a:pt x="10514" y="3812"/>
                    <a:pt x="8417" y="5082"/>
                    <a:pt x="7211" y="5718"/>
                  </a:cubicBezTo>
                  <a:cubicBezTo>
                    <a:pt x="6005" y="6353"/>
                    <a:pt x="5691" y="6353"/>
                    <a:pt x="5402" y="6353"/>
                  </a:cubicBezTo>
                  <a:cubicBezTo>
                    <a:pt x="5114" y="6353"/>
                    <a:pt x="4852" y="6353"/>
                    <a:pt x="4930" y="7624"/>
                  </a:cubicBezTo>
                  <a:cubicBezTo>
                    <a:pt x="5009" y="8894"/>
                    <a:pt x="5428" y="11435"/>
                    <a:pt x="6582" y="12706"/>
                  </a:cubicBezTo>
                  <a:cubicBezTo>
                    <a:pt x="7735" y="13976"/>
                    <a:pt x="9623" y="13976"/>
                    <a:pt x="11536" y="12706"/>
                  </a:cubicBezTo>
                  <a:cubicBezTo>
                    <a:pt x="13450" y="11435"/>
                    <a:pt x="15390" y="8894"/>
                    <a:pt x="17067" y="10165"/>
                  </a:cubicBezTo>
                  <a:cubicBezTo>
                    <a:pt x="18745" y="11435"/>
                    <a:pt x="20160" y="16518"/>
                    <a:pt x="215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6221298" y="5057860"/>
              <a:ext cx="914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1600" y="4114"/>
                    <a:pt x="3200" y="2057"/>
                    <a:pt x="5100" y="1029"/>
                  </a:cubicBezTo>
                  <a:cubicBezTo>
                    <a:pt x="7000" y="0"/>
                    <a:pt x="9200" y="0"/>
                    <a:pt x="11200" y="0"/>
                  </a:cubicBezTo>
                  <a:cubicBezTo>
                    <a:pt x="13200" y="0"/>
                    <a:pt x="15000" y="0"/>
                    <a:pt x="16425" y="514"/>
                  </a:cubicBezTo>
                  <a:cubicBezTo>
                    <a:pt x="17850" y="1029"/>
                    <a:pt x="18900" y="2057"/>
                    <a:pt x="19550" y="3086"/>
                  </a:cubicBezTo>
                  <a:cubicBezTo>
                    <a:pt x="20200" y="4114"/>
                    <a:pt x="20450" y="5143"/>
                    <a:pt x="20425" y="6171"/>
                  </a:cubicBezTo>
                  <a:cubicBezTo>
                    <a:pt x="20400" y="7200"/>
                    <a:pt x="20100" y="8229"/>
                    <a:pt x="19050" y="9771"/>
                  </a:cubicBezTo>
                  <a:cubicBezTo>
                    <a:pt x="18000" y="11314"/>
                    <a:pt x="16200" y="13371"/>
                    <a:pt x="14400" y="14914"/>
                  </a:cubicBezTo>
                  <a:cubicBezTo>
                    <a:pt x="12600" y="16457"/>
                    <a:pt x="10800" y="17486"/>
                    <a:pt x="9750" y="18000"/>
                  </a:cubicBezTo>
                  <a:cubicBezTo>
                    <a:pt x="8700" y="18514"/>
                    <a:pt x="8400" y="18514"/>
                    <a:pt x="9250" y="18000"/>
                  </a:cubicBezTo>
                  <a:cubicBezTo>
                    <a:pt x="10100" y="17486"/>
                    <a:pt x="12100" y="16457"/>
                    <a:pt x="14200" y="16457"/>
                  </a:cubicBezTo>
                  <a:cubicBezTo>
                    <a:pt x="16300" y="16457"/>
                    <a:pt x="18500" y="17486"/>
                    <a:pt x="19750" y="18514"/>
                  </a:cubicBezTo>
                  <a:cubicBezTo>
                    <a:pt x="21000" y="19543"/>
                    <a:pt x="213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6102873" y="5533843"/>
              <a:ext cx="315276" cy="53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87" fill="norm" stroke="1" extrusionOk="0">
                  <a:moveTo>
                    <a:pt x="11945" y="5601"/>
                  </a:moveTo>
                  <a:cubicBezTo>
                    <a:pt x="10505" y="5601"/>
                    <a:pt x="9065" y="5601"/>
                    <a:pt x="7913" y="5601"/>
                  </a:cubicBezTo>
                  <a:cubicBezTo>
                    <a:pt x="6761" y="5601"/>
                    <a:pt x="5897" y="5601"/>
                    <a:pt x="5321" y="5390"/>
                  </a:cubicBezTo>
                  <a:cubicBezTo>
                    <a:pt x="4745" y="5178"/>
                    <a:pt x="4457" y="4754"/>
                    <a:pt x="4889" y="3950"/>
                  </a:cubicBezTo>
                  <a:cubicBezTo>
                    <a:pt x="5321" y="3145"/>
                    <a:pt x="6473" y="1959"/>
                    <a:pt x="7553" y="1154"/>
                  </a:cubicBezTo>
                  <a:cubicBezTo>
                    <a:pt x="8633" y="350"/>
                    <a:pt x="9641" y="-74"/>
                    <a:pt x="10145" y="11"/>
                  </a:cubicBezTo>
                  <a:cubicBezTo>
                    <a:pt x="10649" y="95"/>
                    <a:pt x="10649" y="688"/>
                    <a:pt x="10217" y="2171"/>
                  </a:cubicBezTo>
                  <a:cubicBezTo>
                    <a:pt x="9785" y="3653"/>
                    <a:pt x="8921" y="6025"/>
                    <a:pt x="7769" y="8312"/>
                  </a:cubicBezTo>
                  <a:cubicBezTo>
                    <a:pt x="6617" y="10599"/>
                    <a:pt x="5177" y="12801"/>
                    <a:pt x="4169" y="14114"/>
                  </a:cubicBezTo>
                  <a:cubicBezTo>
                    <a:pt x="3161" y="15427"/>
                    <a:pt x="2585" y="15851"/>
                    <a:pt x="1937" y="16147"/>
                  </a:cubicBezTo>
                  <a:cubicBezTo>
                    <a:pt x="1289" y="16444"/>
                    <a:pt x="569" y="16613"/>
                    <a:pt x="209" y="16401"/>
                  </a:cubicBezTo>
                  <a:cubicBezTo>
                    <a:pt x="-151" y="16190"/>
                    <a:pt x="-151" y="15597"/>
                    <a:pt x="1073" y="14326"/>
                  </a:cubicBezTo>
                  <a:cubicBezTo>
                    <a:pt x="2297" y="13055"/>
                    <a:pt x="4745" y="11107"/>
                    <a:pt x="7265" y="9244"/>
                  </a:cubicBezTo>
                  <a:cubicBezTo>
                    <a:pt x="9785" y="7380"/>
                    <a:pt x="12377" y="5601"/>
                    <a:pt x="14177" y="4331"/>
                  </a:cubicBezTo>
                  <a:cubicBezTo>
                    <a:pt x="15977" y="3060"/>
                    <a:pt x="16985" y="2298"/>
                    <a:pt x="17777" y="1790"/>
                  </a:cubicBezTo>
                  <a:cubicBezTo>
                    <a:pt x="18569" y="1281"/>
                    <a:pt x="19145" y="1027"/>
                    <a:pt x="19361" y="1154"/>
                  </a:cubicBezTo>
                  <a:cubicBezTo>
                    <a:pt x="19577" y="1281"/>
                    <a:pt x="19433" y="1790"/>
                    <a:pt x="18497" y="3187"/>
                  </a:cubicBezTo>
                  <a:cubicBezTo>
                    <a:pt x="17561" y="4585"/>
                    <a:pt x="15833" y="6872"/>
                    <a:pt x="14393" y="9455"/>
                  </a:cubicBezTo>
                  <a:cubicBezTo>
                    <a:pt x="12953" y="12039"/>
                    <a:pt x="11801" y="14919"/>
                    <a:pt x="11153" y="16825"/>
                  </a:cubicBezTo>
                  <a:cubicBezTo>
                    <a:pt x="10505" y="18731"/>
                    <a:pt x="10361" y="19662"/>
                    <a:pt x="10289" y="20340"/>
                  </a:cubicBezTo>
                  <a:cubicBezTo>
                    <a:pt x="10217" y="21018"/>
                    <a:pt x="10217" y="21441"/>
                    <a:pt x="10649" y="21484"/>
                  </a:cubicBezTo>
                  <a:cubicBezTo>
                    <a:pt x="11081" y="21526"/>
                    <a:pt x="11945" y="21187"/>
                    <a:pt x="12881" y="20340"/>
                  </a:cubicBezTo>
                  <a:cubicBezTo>
                    <a:pt x="13817" y="19493"/>
                    <a:pt x="14825" y="18138"/>
                    <a:pt x="15401" y="17079"/>
                  </a:cubicBezTo>
                  <a:cubicBezTo>
                    <a:pt x="15977" y="16020"/>
                    <a:pt x="16121" y="15258"/>
                    <a:pt x="16913" y="14834"/>
                  </a:cubicBezTo>
                  <a:cubicBezTo>
                    <a:pt x="17705" y="14411"/>
                    <a:pt x="19145" y="14326"/>
                    <a:pt x="20009" y="14241"/>
                  </a:cubicBezTo>
                  <a:cubicBezTo>
                    <a:pt x="20873" y="14157"/>
                    <a:pt x="21161" y="14072"/>
                    <a:pt x="21449" y="13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6646713" y="5553160"/>
              <a:ext cx="190536" cy="34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68" fill="norm" stroke="1" extrusionOk="0">
                  <a:moveTo>
                    <a:pt x="7837" y="0"/>
                  </a:moveTo>
                  <a:cubicBezTo>
                    <a:pt x="6413" y="4478"/>
                    <a:pt x="4989" y="8956"/>
                    <a:pt x="4158" y="11920"/>
                  </a:cubicBezTo>
                  <a:cubicBezTo>
                    <a:pt x="3327" y="14883"/>
                    <a:pt x="3090" y="16332"/>
                    <a:pt x="2971" y="17385"/>
                  </a:cubicBezTo>
                  <a:cubicBezTo>
                    <a:pt x="2853" y="18439"/>
                    <a:pt x="2853" y="19098"/>
                    <a:pt x="2497" y="19098"/>
                  </a:cubicBezTo>
                  <a:cubicBezTo>
                    <a:pt x="2141" y="19098"/>
                    <a:pt x="1429" y="18439"/>
                    <a:pt x="835" y="17649"/>
                  </a:cubicBezTo>
                  <a:cubicBezTo>
                    <a:pt x="242" y="16859"/>
                    <a:pt x="-233" y="15937"/>
                    <a:pt x="123" y="15476"/>
                  </a:cubicBezTo>
                  <a:cubicBezTo>
                    <a:pt x="479" y="15015"/>
                    <a:pt x="1666" y="15015"/>
                    <a:pt x="4277" y="13895"/>
                  </a:cubicBezTo>
                  <a:cubicBezTo>
                    <a:pt x="6888" y="12776"/>
                    <a:pt x="10923" y="10537"/>
                    <a:pt x="13297" y="9022"/>
                  </a:cubicBezTo>
                  <a:cubicBezTo>
                    <a:pt x="15670" y="7507"/>
                    <a:pt x="16382" y="6717"/>
                    <a:pt x="17213" y="5927"/>
                  </a:cubicBezTo>
                  <a:cubicBezTo>
                    <a:pt x="18044" y="5137"/>
                    <a:pt x="18993" y="4346"/>
                    <a:pt x="19112" y="4741"/>
                  </a:cubicBezTo>
                  <a:cubicBezTo>
                    <a:pt x="19231" y="5137"/>
                    <a:pt x="18519" y="6717"/>
                    <a:pt x="17688" y="9285"/>
                  </a:cubicBezTo>
                  <a:cubicBezTo>
                    <a:pt x="16857" y="11854"/>
                    <a:pt x="15908" y="15410"/>
                    <a:pt x="15908" y="17649"/>
                  </a:cubicBezTo>
                  <a:cubicBezTo>
                    <a:pt x="15908" y="19888"/>
                    <a:pt x="16857" y="20810"/>
                    <a:pt x="17925" y="21205"/>
                  </a:cubicBezTo>
                  <a:cubicBezTo>
                    <a:pt x="18993" y="21600"/>
                    <a:pt x="20180" y="21468"/>
                    <a:pt x="21367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6857719" y="5807160"/>
              <a:ext cx="51791" cy="8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1254" fill="norm" stroke="1" extrusionOk="0">
                  <a:moveTo>
                    <a:pt x="13863" y="9969"/>
                  </a:moveTo>
                  <a:cubicBezTo>
                    <a:pt x="9863" y="11077"/>
                    <a:pt x="5863" y="12185"/>
                    <a:pt x="3063" y="14123"/>
                  </a:cubicBezTo>
                  <a:cubicBezTo>
                    <a:pt x="263" y="16062"/>
                    <a:pt x="-1337" y="18831"/>
                    <a:pt x="1463" y="20215"/>
                  </a:cubicBezTo>
                  <a:cubicBezTo>
                    <a:pt x="4263" y="21600"/>
                    <a:pt x="11463" y="21600"/>
                    <a:pt x="15463" y="20215"/>
                  </a:cubicBezTo>
                  <a:cubicBezTo>
                    <a:pt x="19463" y="18831"/>
                    <a:pt x="20263" y="16062"/>
                    <a:pt x="19063" y="12462"/>
                  </a:cubicBezTo>
                  <a:cubicBezTo>
                    <a:pt x="17863" y="8862"/>
                    <a:pt x="14663" y="4431"/>
                    <a:pt x="11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7067552" y="5591260"/>
              <a:ext cx="474547" cy="26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65" fill="norm" stroke="1" extrusionOk="0">
                  <a:moveTo>
                    <a:pt x="4819" y="0"/>
                  </a:moveTo>
                  <a:cubicBezTo>
                    <a:pt x="3859" y="3231"/>
                    <a:pt x="2899" y="6463"/>
                    <a:pt x="2419" y="9524"/>
                  </a:cubicBezTo>
                  <a:cubicBezTo>
                    <a:pt x="1939" y="12586"/>
                    <a:pt x="1939" y="15477"/>
                    <a:pt x="1939" y="17348"/>
                  </a:cubicBezTo>
                  <a:cubicBezTo>
                    <a:pt x="1939" y="19219"/>
                    <a:pt x="1939" y="20069"/>
                    <a:pt x="2179" y="20665"/>
                  </a:cubicBezTo>
                  <a:cubicBezTo>
                    <a:pt x="2419" y="21260"/>
                    <a:pt x="2899" y="21600"/>
                    <a:pt x="3187" y="21175"/>
                  </a:cubicBezTo>
                  <a:cubicBezTo>
                    <a:pt x="3475" y="20750"/>
                    <a:pt x="3571" y="19559"/>
                    <a:pt x="3283" y="18369"/>
                  </a:cubicBezTo>
                  <a:cubicBezTo>
                    <a:pt x="2995" y="17178"/>
                    <a:pt x="2323" y="15987"/>
                    <a:pt x="1795" y="15137"/>
                  </a:cubicBezTo>
                  <a:cubicBezTo>
                    <a:pt x="1267" y="14287"/>
                    <a:pt x="883" y="13776"/>
                    <a:pt x="547" y="13181"/>
                  </a:cubicBezTo>
                  <a:cubicBezTo>
                    <a:pt x="211" y="12586"/>
                    <a:pt x="-77" y="11906"/>
                    <a:pt x="19" y="11480"/>
                  </a:cubicBezTo>
                  <a:cubicBezTo>
                    <a:pt x="115" y="11055"/>
                    <a:pt x="595" y="10885"/>
                    <a:pt x="1363" y="10715"/>
                  </a:cubicBezTo>
                  <a:cubicBezTo>
                    <a:pt x="2131" y="10545"/>
                    <a:pt x="3187" y="10375"/>
                    <a:pt x="3907" y="10545"/>
                  </a:cubicBezTo>
                  <a:cubicBezTo>
                    <a:pt x="4627" y="10715"/>
                    <a:pt x="5011" y="11225"/>
                    <a:pt x="5299" y="11906"/>
                  </a:cubicBezTo>
                  <a:cubicBezTo>
                    <a:pt x="5587" y="12586"/>
                    <a:pt x="5779" y="13436"/>
                    <a:pt x="5875" y="14372"/>
                  </a:cubicBezTo>
                  <a:cubicBezTo>
                    <a:pt x="5971" y="15307"/>
                    <a:pt x="5971" y="16328"/>
                    <a:pt x="5827" y="17178"/>
                  </a:cubicBezTo>
                  <a:cubicBezTo>
                    <a:pt x="5683" y="18028"/>
                    <a:pt x="5395" y="18709"/>
                    <a:pt x="5251" y="18624"/>
                  </a:cubicBezTo>
                  <a:cubicBezTo>
                    <a:pt x="5107" y="18539"/>
                    <a:pt x="5107" y="17688"/>
                    <a:pt x="5443" y="16668"/>
                  </a:cubicBezTo>
                  <a:cubicBezTo>
                    <a:pt x="5779" y="15647"/>
                    <a:pt x="6451" y="14457"/>
                    <a:pt x="7027" y="13691"/>
                  </a:cubicBezTo>
                  <a:cubicBezTo>
                    <a:pt x="7603" y="12926"/>
                    <a:pt x="8083" y="12586"/>
                    <a:pt x="8563" y="13096"/>
                  </a:cubicBezTo>
                  <a:cubicBezTo>
                    <a:pt x="9043" y="13606"/>
                    <a:pt x="9523" y="14967"/>
                    <a:pt x="10003" y="15307"/>
                  </a:cubicBezTo>
                  <a:cubicBezTo>
                    <a:pt x="10483" y="15647"/>
                    <a:pt x="10963" y="14967"/>
                    <a:pt x="11347" y="14967"/>
                  </a:cubicBezTo>
                  <a:cubicBezTo>
                    <a:pt x="11731" y="14967"/>
                    <a:pt x="12019" y="15647"/>
                    <a:pt x="12355" y="16328"/>
                  </a:cubicBezTo>
                  <a:cubicBezTo>
                    <a:pt x="12691" y="17008"/>
                    <a:pt x="13075" y="17688"/>
                    <a:pt x="13747" y="17858"/>
                  </a:cubicBezTo>
                  <a:cubicBezTo>
                    <a:pt x="14419" y="18028"/>
                    <a:pt x="15379" y="17688"/>
                    <a:pt x="16099" y="17093"/>
                  </a:cubicBezTo>
                  <a:cubicBezTo>
                    <a:pt x="16819" y="16498"/>
                    <a:pt x="17299" y="15647"/>
                    <a:pt x="17587" y="14797"/>
                  </a:cubicBezTo>
                  <a:cubicBezTo>
                    <a:pt x="17875" y="13946"/>
                    <a:pt x="17971" y="13096"/>
                    <a:pt x="17779" y="12671"/>
                  </a:cubicBezTo>
                  <a:cubicBezTo>
                    <a:pt x="17587" y="12246"/>
                    <a:pt x="17107" y="12246"/>
                    <a:pt x="16627" y="12331"/>
                  </a:cubicBezTo>
                  <a:cubicBezTo>
                    <a:pt x="16147" y="12416"/>
                    <a:pt x="15667" y="12586"/>
                    <a:pt x="15379" y="13096"/>
                  </a:cubicBezTo>
                  <a:cubicBezTo>
                    <a:pt x="15091" y="13606"/>
                    <a:pt x="14995" y="14457"/>
                    <a:pt x="15139" y="15137"/>
                  </a:cubicBezTo>
                  <a:cubicBezTo>
                    <a:pt x="15283" y="15817"/>
                    <a:pt x="15667" y="16328"/>
                    <a:pt x="16771" y="16923"/>
                  </a:cubicBezTo>
                  <a:cubicBezTo>
                    <a:pt x="17875" y="17518"/>
                    <a:pt x="19699" y="18198"/>
                    <a:pt x="21523" y="18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6050794" y="6228597"/>
              <a:ext cx="170505" cy="27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03" fill="norm" stroke="1" extrusionOk="0">
                  <a:moveTo>
                    <a:pt x="21481" y="13463"/>
                  </a:moveTo>
                  <a:cubicBezTo>
                    <a:pt x="18814" y="12326"/>
                    <a:pt x="16148" y="11189"/>
                    <a:pt x="14548" y="9403"/>
                  </a:cubicBezTo>
                  <a:cubicBezTo>
                    <a:pt x="12948" y="7616"/>
                    <a:pt x="12414" y="5180"/>
                    <a:pt x="12548" y="3638"/>
                  </a:cubicBezTo>
                  <a:cubicBezTo>
                    <a:pt x="12681" y="2095"/>
                    <a:pt x="13481" y="1445"/>
                    <a:pt x="14681" y="877"/>
                  </a:cubicBezTo>
                  <a:cubicBezTo>
                    <a:pt x="15881" y="308"/>
                    <a:pt x="17481" y="-179"/>
                    <a:pt x="18414" y="65"/>
                  </a:cubicBezTo>
                  <a:cubicBezTo>
                    <a:pt x="19348" y="308"/>
                    <a:pt x="19614" y="1283"/>
                    <a:pt x="18414" y="3232"/>
                  </a:cubicBezTo>
                  <a:cubicBezTo>
                    <a:pt x="17214" y="5180"/>
                    <a:pt x="14548" y="8104"/>
                    <a:pt x="11481" y="10702"/>
                  </a:cubicBezTo>
                  <a:cubicBezTo>
                    <a:pt x="8414" y="13301"/>
                    <a:pt x="4948" y="15574"/>
                    <a:pt x="2814" y="17036"/>
                  </a:cubicBezTo>
                  <a:cubicBezTo>
                    <a:pt x="681" y="18498"/>
                    <a:pt x="-119" y="19147"/>
                    <a:pt x="14" y="19797"/>
                  </a:cubicBezTo>
                  <a:cubicBezTo>
                    <a:pt x="148" y="20447"/>
                    <a:pt x="1214" y="21096"/>
                    <a:pt x="2414" y="21259"/>
                  </a:cubicBezTo>
                  <a:cubicBezTo>
                    <a:pt x="3614" y="21421"/>
                    <a:pt x="4948" y="21096"/>
                    <a:pt x="6281" y="21015"/>
                  </a:cubicBezTo>
                  <a:cubicBezTo>
                    <a:pt x="7614" y="20934"/>
                    <a:pt x="8948" y="21096"/>
                    <a:pt x="10281" y="21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6520726" y="6348639"/>
              <a:ext cx="126023" cy="13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0906" fill="norm" stroke="1" extrusionOk="0">
                  <a:moveTo>
                    <a:pt x="4154" y="4787"/>
                  </a:moveTo>
                  <a:cubicBezTo>
                    <a:pt x="3434" y="8161"/>
                    <a:pt x="2714" y="11537"/>
                    <a:pt x="1994" y="14574"/>
                  </a:cubicBezTo>
                  <a:cubicBezTo>
                    <a:pt x="1274" y="17612"/>
                    <a:pt x="554" y="20311"/>
                    <a:pt x="194" y="20818"/>
                  </a:cubicBezTo>
                  <a:cubicBezTo>
                    <a:pt x="-166" y="21324"/>
                    <a:pt x="-166" y="19637"/>
                    <a:pt x="1454" y="16093"/>
                  </a:cubicBezTo>
                  <a:cubicBezTo>
                    <a:pt x="3074" y="12549"/>
                    <a:pt x="6314" y="7149"/>
                    <a:pt x="9374" y="3943"/>
                  </a:cubicBezTo>
                  <a:cubicBezTo>
                    <a:pt x="12434" y="737"/>
                    <a:pt x="15314" y="-276"/>
                    <a:pt x="16934" y="62"/>
                  </a:cubicBezTo>
                  <a:cubicBezTo>
                    <a:pt x="18554" y="399"/>
                    <a:pt x="18914" y="2087"/>
                    <a:pt x="19454" y="5293"/>
                  </a:cubicBezTo>
                  <a:cubicBezTo>
                    <a:pt x="19994" y="8499"/>
                    <a:pt x="20714" y="13224"/>
                    <a:pt x="21434" y="17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6841481" y="6207210"/>
              <a:ext cx="243418" cy="27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6950" y="0"/>
                  </a:moveTo>
                  <a:cubicBezTo>
                    <a:pt x="4883" y="3573"/>
                    <a:pt x="2817" y="7146"/>
                    <a:pt x="1597" y="10150"/>
                  </a:cubicBezTo>
                  <a:cubicBezTo>
                    <a:pt x="376" y="13155"/>
                    <a:pt x="0" y="15591"/>
                    <a:pt x="0" y="17215"/>
                  </a:cubicBezTo>
                  <a:cubicBezTo>
                    <a:pt x="0" y="18839"/>
                    <a:pt x="376" y="19651"/>
                    <a:pt x="1033" y="20138"/>
                  </a:cubicBezTo>
                  <a:cubicBezTo>
                    <a:pt x="1690" y="20626"/>
                    <a:pt x="2630" y="20788"/>
                    <a:pt x="3569" y="20788"/>
                  </a:cubicBezTo>
                  <a:cubicBezTo>
                    <a:pt x="4508" y="20788"/>
                    <a:pt x="5447" y="20626"/>
                    <a:pt x="6480" y="19732"/>
                  </a:cubicBezTo>
                  <a:cubicBezTo>
                    <a:pt x="7513" y="18839"/>
                    <a:pt x="8640" y="17215"/>
                    <a:pt x="9203" y="15997"/>
                  </a:cubicBezTo>
                  <a:cubicBezTo>
                    <a:pt x="9767" y="14779"/>
                    <a:pt x="9767" y="13967"/>
                    <a:pt x="9391" y="13317"/>
                  </a:cubicBezTo>
                  <a:cubicBezTo>
                    <a:pt x="9016" y="12668"/>
                    <a:pt x="8264" y="12180"/>
                    <a:pt x="7419" y="12099"/>
                  </a:cubicBezTo>
                  <a:cubicBezTo>
                    <a:pt x="6574" y="12018"/>
                    <a:pt x="5635" y="12343"/>
                    <a:pt x="4883" y="12830"/>
                  </a:cubicBezTo>
                  <a:cubicBezTo>
                    <a:pt x="4132" y="13317"/>
                    <a:pt x="3569" y="13967"/>
                    <a:pt x="3193" y="14698"/>
                  </a:cubicBezTo>
                  <a:cubicBezTo>
                    <a:pt x="2817" y="15429"/>
                    <a:pt x="2630" y="16241"/>
                    <a:pt x="2911" y="16890"/>
                  </a:cubicBezTo>
                  <a:cubicBezTo>
                    <a:pt x="3193" y="17540"/>
                    <a:pt x="3944" y="18027"/>
                    <a:pt x="4883" y="18271"/>
                  </a:cubicBezTo>
                  <a:cubicBezTo>
                    <a:pt x="5823" y="18514"/>
                    <a:pt x="6950" y="18514"/>
                    <a:pt x="7983" y="18352"/>
                  </a:cubicBezTo>
                  <a:cubicBezTo>
                    <a:pt x="9016" y="18189"/>
                    <a:pt x="9955" y="17865"/>
                    <a:pt x="10612" y="17296"/>
                  </a:cubicBezTo>
                  <a:cubicBezTo>
                    <a:pt x="11270" y="16728"/>
                    <a:pt x="11645" y="15916"/>
                    <a:pt x="12209" y="15753"/>
                  </a:cubicBezTo>
                  <a:cubicBezTo>
                    <a:pt x="12772" y="15591"/>
                    <a:pt x="13523" y="16078"/>
                    <a:pt x="14087" y="16728"/>
                  </a:cubicBezTo>
                  <a:cubicBezTo>
                    <a:pt x="14650" y="17377"/>
                    <a:pt x="15026" y="18189"/>
                    <a:pt x="15402" y="19164"/>
                  </a:cubicBezTo>
                  <a:cubicBezTo>
                    <a:pt x="15777" y="20138"/>
                    <a:pt x="16153" y="21275"/>
                    <a:pt x="16341" y="21438"/>
                  </a:cubicBezTo>
                  <a:cubicBezTo>
                    <a:pt x="16529" y="21600"/>
                    <a:pt x="16529" y="20788"/>
                    <a:pt x="16529" y="19489"/>
                  </a:cubicBezTo>
                  <a:cubicBezTo>
                    <a:pt x="16529" y="18189"/>
                    <a:pt x="16529" y="16403"/>
                    <a:pt x="16717" y="15104"/>
                  </a:cubicBezTo>
                  <a:cubicBezTo>
                    <a:pt x="16904" y="13805"/>
                    <a:pt x="17280" y="12992"/>
                    <a:pt x="18125" y="12505"/>
                  </a:cubicBezTo>
                  <a:cubicBezTo>
                    <a:pt x="18970" y="12018"/>
                    <a:pt x="20285" y="11856"/>
                    <a:pt x="21600" y="11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7103898" y="6359601"/>
              <a:ext cx="127051" cy="2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354" fill="norm" stroke="1" extrusionOk="0">
                  <a:moveTo>
                    <a:pt x="21254" y="2074"/>
                  </a:moveTo>
                  <a:cubicBezTo>
                    <a:pt x="18067" y="1210"/>
                    <a:pt x="14880" y="346"/>
                    <a:pt x="12402" y="87"/>
                  </a:cubicBezTo>
                  <a:cubicBezTo>
                    <a:pt x="9923" y="-172"/>
                    <a:pt x="8152" y="174"/>
                    <a:pt x="6736" y="778"/>
                  </a:cubicBezTo>
                  <a:cubicBezTo>
                    <a:pt x="5320" y="1383"/>
                    <a:pt x="4257" y="2247"/>
                    <a:pt x="3726" y="3111"/>
                  </a:cubicBezTo>
                  <a:cubicBezTo>
                    <a:pt x="3195" y="3975"/>
                    <a:pt x="3195" y="4839"/>
                    <a:pt x="4434" y="5358"/>
                  </a:cubicBezTo>
                  <a:cubicBezTo>
                    <a:pt x="5674" y="5876"/>
                    <a:pt x="8152" y="6049"/>
                    <a:pt x="9923" y="6481"/>
                  </a:cubicBezTo>
                  <a:cubicBezTo>
                    <a:pt x="11693" y="6913"/>
                    <a:pt x="12756" y="7604"/>
                    <a:pt x="13287" y="9073"/>
                  </a:cubicBezTo>
                  <a:cubicBezTo>
                    <a:pt x="13818" y="10542"/>
                    <a:pt x="13818" y="12788"/>
                    <a:pt x="12933" y="14775"/>
                  </a:cubicBezTo>
                  <a:cubicBezTo>
                    <a:pt x="12047" y="16762"/>
                    <a:pt x="10277" y="18490"/>
                    <a:pt x="8684" y="19614"/>
                  </a:cubicBezTo>
                  <a:cubicBezTo>
                    <a:pt x="7090" y="20737"/>
                    <a:pt x="5674" y="21255"/>
                    <a:pt x="4080" y="21342"/>
                  </a:cubicBezTo>
                  <a:cubicBezTo>
                    <a:pt x="2487" y="21428"/>
                    <a:pt x="716" y="21082"/>
                    <a:pt x="185" y="20218"/>
                  </a:cubicBezTo>
                  <a:cubicBezTo>
                    <a:pt x="-346" y="19354"/>
                    <a:pt x="362" y="17972"/>
                    <a:pt x="1070" y="16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7232402" y="6370231"/>
              <a:ext cx="189047" cy="14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290" fill="norm" stroke="1" extrusionOk="0">
                  <a:moveTo>
                    <a:pt x="543" y="9425"/>
                  </a:moveTo>
                  <a:cubicBezTo>
                    <a:pt x="1717" y="9729"/>
                    <a:pt x="2891" y="10034"/>
                    <a:pt x="4299" y="9121"/>
                  </a:cubicBezTo>
                  <a:cubicBezTo>
                    <a:pt x="5708" y="8208"/>
                    <a:pt x="7352" y="6079"/>
                    <a:pt x="8408" y="4253"/>
                  </a:cubicBezTo>
                  <a:cubicBezTo>
                    <a:pt x="9465" y="2428"/>
                    <a:pt x="9934" y="907"/>
                    <a:pt x="9465" y="298"/>
                  </a:cubicBezTo>
                  <a:cubicBezTo>
                    <a:pt x="8995" y="-310"/>
                    <a:pt x="7586" y="-6"/>
                    <a:pt x="5826" y="1363"/>
                  </a:cubicBezTo>
                  <a:cubicBezTo>
                    <a:pt x="4065" y="2732"/>
                    <a:pt x="1952" y="5166"/>
                    <a:pt x="778" y="7600"/>
                  </a:cubicBezTo>
                  <a:cubicBezTo>
                    <a:pt x="-396" y="10034"/>
                    <a:pt x="-631" y="12467"/>
                    <a:pt x="2891" y="14749"/>
                  </a:cubicBezTo>
                  <a:cubicBezTo>
                    <a:pt x="6412" y="17031"/>
                    <a:pt x="13691" y="19160"/>
                    <a:pt x="20969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6614998" y="6593337"/>
              <a:ext cx="520701" cy="7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21332"/>
                  </a:moveTo>
                  <a:cubicBezTo>
                    <a:pt x="2371" y="15614"/>
                    <a:pt x="4741" y="9897"/>
                    <a:pt x="7112" y="6085"/>
                  </a:cubicBezTo>
                  <a:cubicBezTo>
                    <a:pt x="9483" y="2273"/>
                    <a:pt x="11854" y="367"/>
                    <a:pt x="14268" y="50"/>
                  </a:cubicBezTo>
                  <a:cubicBezTo>
                    <a:pt x="16683" y="-268"/>
                    <a:pt x="19141" y="1003"/>
                    <a:pt x="21600" y="2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6729298" y="6639010"/>
              <a:ext cx="3619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42" y="17280"/>
                    <a:pt x="8084" y="12960"/>
                    <a:pt x="11684" y="9360"/>
                  </a:cubicBezTo>
                  <a:cubicBezTo>
                    <a:pt x="15284" y="5760"/>
                    <a:pt x="1844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7548448" y="6238960"/>
              <a:ext cx="101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8183448" y="5775410"/>
              <a:ext cx="190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421"/>
                    <a:pt x="12000" y="8842"/>
                    <a:pt x="8400" y="12442"/>
                  </a:cubicBezTo>
                  <a:cubicBezTo>
                    <a:pt x="4800" y="16042"/>
                    <a:pt x="2400" y="188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7992948" y="5775410"/>
              <a:ext cx="317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6" y="16062"/>
                    <a:pt x="5472" y="10523"/>
                    <a:pt x="9072" y="6923"/>
                  </a:cubicBezTo>
                  <a:cubicBezTo>
                    <a:pt x="12672" y="3323"/>
                    <a:pt x="17136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8373948" y="5978610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8418398" y="6042110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8824798" y="5845260"/>
              <a:ext cx="177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4757" y="1986"/>
                  </a:cubicBezTo>
                  <a:cubicBezTo>
                    <a:pt x="6943" y="3972"/>
                    <a:pt x="10029" y="7945"/>
                    <a:pt x="12343" y="11421"/>
                  </a:cubicBezTo>
                  <a:cubicBezTo>
                    <a:pt x="14657" y="14897"/>
                    <a:pt x="16200" y="17876"/>
                    <a:pt x="17614" y="19490"/>
                  </a:cubicBezTo>
                  <a:cubicBezTo>
                    <a:pt x="19029" y="21103"/>
                    <a:pt x="20314" y="213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8862898" y="5864259"/>
              <a:ext cx="158751" cy="2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634"/>
                  </a:moveTo>
                  <a:cubicBezTo>
                    <a:pt x="20160" y="214"/>
                    <a:pt x="18720" y="-205"/>
                    <a:pt x="17280" y="110"/>
                  </a:cubicBezTo>
                  <a:cubicBezTo>
                    <a:pt x="15840" y="424"/>
                    <a:pt x="14400" y="1473"/>
                    <a:pt x="11520" y="5143"/>
                  </a:cubicBezTo>
                  <a:cubicBezTo>
                    <a:pt x="8640" y="8812"/>
                    <a:pt x="4320" y="15104"/>
                    <a:pt x="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8773998" y="5788110"/>
              <a:ext cx="317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4400"/>
                    <a:pt x="4608" y="7200"/>
                    <a:pt x="8208" y="3600"/>
                  </a:cubicBezTo>
                  <a:cubicBezTo>
                    <a:pt x="11808" y="0"/>
                    <a:pt x="1670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9135948" y="5972260"/>
              <a:ext cx="114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0" y="16000"/>
                    <a:pt x="5600" y="10400"/>
                    <a:pt x="9200" y="6800"/>
                  </a:cubicBezTo>
                  <a:cubicBezTo>
                    <a:pt x="12800" y="3200"/>
                    <a:pt x="172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9332798" y="5837779"/>
              <a:ext cx="241301" cy="21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21502"/>
                  </a:moveTo>
                  <a:cubicBezTo>
                    <a:pt x="1895" y="17098"/>
                    <a:pt x="3789" y="12694"/>
                    <a:pt x="5211" y="9549"/>
                  </a:cubicBezTo>
                  <a:cubicBezTo>
                    <a:pt x="6632" y="6403"/>
                    <a:pt x="7579" y="4516"/>
                    <a:pt x="8242" y="2943"/>
                  </a:cubicBezTo>
                  <a:cubicBezTo>
                    <a:pt x="8905" y="1370"/>
                    <a:pt x="9284" y="112"/>
                    <a:pt x="9189" y="7"/>
                  </a:cubicBezTo>
                  <a:cubicBezTo>
                    <a:pt x="9095" y="-98"/>
                    <a:pt x="8526" y="951"/>
                    <a:pt x="7768" y="3572"/>
                  </a:cubicBezTo>
                  <a:cubicBezTo>
                    <a:pt x="7011" y="6193"/>
                    <a:pt x="6063" y="10387"/>
                    <a:pt x="5684" y="13114"/>
                  </a:cubicBezTo>
                  <a:cubicBezTo>
                    <a:pt x="5305" y="15840"/>
                    <a:pt x="5495" y="17098"/>
                    <a:pt x="6158" y="17727"/>
                  </a:cubicBezTo>
                  <a:cubicBezTo>
                    <a:pt x="6821" y="18356"/>
                    <a:pt x="7958" y="18356"/>
                    <a:pt x="9189" y="17413"/>
                  </a:cubicBezTo>
                  <a:cubicBezTo>
                    <a:pt x="10421" y="16469"/>
                    <a:pt x="11747" y="14582"/>
                    <a:pt x="12789" y="12589"/>
                  </a:cubicBezTo>
                  <a:cubicBezTo>
                    <a:pt x="13832" y="10597"/>
                    <a:pt x="14589" y="8500"/>
                    <a:pt x="15253" y="6403"/>
                  </a:cubicBezTo>
                  <a:cubicBezTo>
                    <a:pt x="15916" y="4306"/>
                    <a:pt x="16484" y="2209"/>
                    <a:pt x="17053" y="1580"/>
                  </a:cubicBezTo>
                  <a:cubicBezTo>
                    <a:pt x="17621" y="951"/>
                    <a:pt x="18189" y="1789"/>
                    <a:pt x="18947" y="4306"/>
                  </a:cubicBezTo>
                  <a:cubicBezTo>
                    <a:pt x="19705" y="6822"/>
                    <a:pt x="20653" y="11017"/>
                    <a:pt x="21600" y="15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9599498" y="5946860"/>
              <a:ext cx="88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9548698" y="5965910"/>
              <a:ext cx="146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1440"/>
                    <a:pt x="15339" y="2880"/>
                    <a:pt x="11739" y="6480"/>
                  </a:cubicBezTo>
                  <a:cubicBezTo>
                    <a:pt x="8139" y="10080"/>
                    <a:pt x="4070" y="15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8831148" y="6236012"/>
              <a:ext cx="812801" cy="5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21095"/>
                  </a:moveTo>
                  <a:cubicBezTo>
                    <a:pt x="2081" y="16941"/>
                    <a:pt x="4162" y="12787"/>
                    <a:pt x="6216" y="9464"/>
                  </a:cubicBezTo>
                  <a:cubicBezTo>
                    <a:pt x="8269" y="6141"/>
                    <a:pt x="10294" y="3649"/>
                    <a:pt x="12459" y="1987"/>
                  </a:cubicBezTo>
                  <a:cubicBezTo>
                    <a:pt x="14625" y="326"/>
                    <a:pt x="16931" y="-505"/>
                    <a:pt x="18478" y="326"/>
                  </a:cubicBezTo>
                  <a:cubicBezTo>
                    <a:pt x="20025" y="1157"/>
                    <a:pt x="20813" y="3649"/>
                    <a:pt x="21600" y="6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8916164" y="6392642"/>
              <a:ext cx="99135" cy="19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330" fill="norm" stroke="1" extrusionOk="0">
                  <a:moveTo>
                    <a:pt x="21076" y="2646"/>
                  </a:moveTo>
                  <a:cubicBezTo>
                    <a:pt x="19726" y="1717"/>
                    <a:pt x="18376" y="788"/>
                    <a:pt x="16576" y="324"/>
                  </a:cubicBezTo>
                  <a:cubicBezTo>
                    <a:pt x="14776" y="-141"/>
                    <a:pt x="12526" y="-141"/>
                    <a:pt x="9601" y="556"/>
                  </a:cubicBezTo>
                  <a:cubicBezTo>
                    <a:pt x="6676" y="1253"/>
                    <a:pt x="3076" y="2646"/>
                    <a:pt x="1276" y="4040"/>
                  </a:cubicBezTo>
                  <a:cubicBezTo>
                    <a:pt x="-524" y="5433"/>
                    <a:pt x="-524" y="6827"/>
                    <a:pt x="1951" y="8104"/>
                  </a:cubicBezTo>
                  <a:cubicBezTo>
                    <a:pt x="4426" y="9382"/>
                    <a:pt x="9376" y="10543"/>
                    <a:pt x="12751" y="12285"/>
                  </a:cubicBezTo>
                  <a:cubicBezTo>
                    <a:pt x="16126" y="14027"/>
                    <a:pt x="17926" y="16349"/>
                    <a:pt x="17251" y="17975"/>
                  </a:cubicBezTo>
                  <a:cubicBezTo>
                    <a:pt x="16576" y="19601"/>
                    <a:pt x="13426" y="20530"/>
                    <a:pt x="10726" y="20994"/>
                  </a:cubicBezTo>
                  <a:cubicBezTo>
                    <a:pt x="8026" y="21459"/>
                    <a:pt x="5776" y="21459"/>
                    <a:pt x="4876" y="20878"/>
                  </a:cubicBezTo>
                  <a:cubicBezTo>
                    <a:pt x="3976" y="20298"/>
                    <a:pt x="4426" y="19136"/>
                    <a:pt x="4876" y="17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9034348" y="6391360"/>
              <a:ext cx="825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4070"/>
                    <a:pt x="11631" y="8139"/>
                    <a:pt x="8031" y="11739"/>
                  </a:cubicBezTo>
                  <a:cubicBezTo>
                    <a:pt x="4431" y="15339"/>
                    <a:pt x="2215" y="184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9110548" y="6404060"/>
              <a:ext cx="273051" cy="29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13141"/>
                  </a:moveTo>
                  <a:cubicBezTo>
                    <a:pt x="0" y="14803"/>
                    <a:pt x="0" y="16464"/>
                    <a:pt x="84" y="17975"/>
                  </a:cubicBezTo>
                  <a:cubicBezTo>
                    <a:pt x="167" y="19485"/>
                    <a:pt x="335" y="20845"/>
                    <a:pt x="753" y="21222"/>
                  </a:cubicBezTo>
                  <a:cubicBezTo>
                    <a:pt x="1172" y="21600"/>
                    <a:pt x="1842" y="20996"/>
                    <a:pt x="2344" y="19108"/>
                  </a:cubicBezTo>
                  <a:cubicBezTo>
                    <a:pt x="2847" y="17220"/>
                    <a:pt x="3181" y="14048"/>
                    <a:pt x="3433" y="11706"/>
                  </a:cubicBezTo>
                  <a:cubicBezTo>
                    <a:pt x="3684" y="9365"/>
                    <a:pt x="3851" y="7855"/>
                    <a:pt x="5442" y="6117"/>
                  </a:cubicBezTo>
                  <a:cubicBezTo>
                    <a:pt x="7033" y="4380"/>
                    <a:pt x="10047" y="2417"/>
                    <a:pt x="12977" y="1359"/>
                  </a:cubicBezTo>
                  <a:cubicBezTo>
                    <a:pt x="15907" y="302"/>
                    <a:pt x="18753" y="1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9212511" y="6550110"/>
              <a:ext cx="100512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623" y="8894"/>
                  </a:moveTo>
                  <a:cubicBezTo>
                    <a:pt x="1723" y="11012"/>
                    <a:pt x="823" y="13129"/>
                    <a:pt x="373" y="15459"/>
                  </a:cubicBezTo>
                  <a:cubicBezTo>
                    <a:pt x="-77" y="17788"/>
                    <a:pt x="-77" y="20329"/>
                    <a:pt x="148" y="20329"/>
                  </a:cubicBezTo>
                  <a:cubicBezTo>
                    <a:pt x="373" y="20329"/>
                    <a:pt x="823" y="17788"/>
                    <a:pt x="2623" y="14400"/>
                  </a:cubicBezTo>
                  <a:cubicBezTo>
                    <a:pt x="4423" y="11012"/>
                    <a:pt x="7573" y="6776"/>
                    <a:pt x="10048" y="4024"/>
                  </a:cubicBezTo>
                  <a:cubicBezTo>
                    <a:pt x="12523" y="1271"/>
                    <a:pt x="14323" y="0"/>
                    <a:pt x="16123" y="0"/>
                  </a:cubicBezTo>
                  <a:cubicBezTo>
                    <a:pt x="17923" y="0"/>
                    <a:pt x="19723" y="1271"/>
                    <a:pt x="20623" y="4024"/>
                  </a:cubicBezTo>
                  <a:cubicBezTo>
                    <a:pt x="21523" y="6776"/>
                    <a:pt x="21523" y="11012"/>
                    <a:pt x="21073" y="14188"/>
                  </a:cubicBezTo>
                  <a:cubicBezTo>
                    <a:pt x="20623" y="17365"/>
                    <a:pt x="19723" y="19482"/>
                    <a:pt x="188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10041088" y="6194510"/>
              <a:ext cx="288661" cy="13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51" fill="norm" stroke="1" extrusionOk="0">
                  <a:moveTo>
                    <a:pt x="2581" y="18942"/>
                  </a:moveTo>
                  <a:cubicBezTo>
                    <a:pt x="1793" y="18609"/>
                    <a:pt x="1005" y="18277"/>
                    <a:pt x="532" y="17280"/>
                  </a:cubicBezTo>
                  <a:cubicBezTo>
                    <a:pt x="59" y="16283"/>
                    <a:pt x="-99" y="14622"/>
                    <a:pt x="59" y="12129"/>
                  </a:cubicBezTo>
                  <a:cubicBezTo>
                    <a:pt x="216" y="9637"/>
                    <a:pt x="689" y="6314"/>
                    <a:pt x="1399" y="3988"/>
                  </a:cubicBezTo>
                  <a:cubicBezTo>
                    <a:pt x="2108" y="1662"/>
                    <a:pt x="3054" y="332"/>
                    <a:pt x="4473" y="1662"/>
                  </a:cubicBezTo>
                  <a:cubicBezTo>
                    <a:pt x="5892" y="2991"/>
                    <a:pt x="7784" y="6978"/>
                    <a:pt x="9124" y="10634"/>
                  </a:cubicBezTo>
                  <a:cubicBezTo>
                    <a:pt x="10465" y="14289"/>
                    <a:pt x="11253" y="17612"/>
                    <a:pt x="12041" y="19440"/>
                  </a:cubicBezTo>
                  <a:cubicBezTo>
                    <a:pt x="12829" y="21268"/>
                    <a:pt x="13618" y="21600"/>
                    <a:pt x="14248" y="20935"/>
                  </a:cubicBezTo>
                  <a:cubicBezTo>
                    <a:pt x="14879" y="20271"/>
                    <a:pt x="15352" y="18609"/>
                    <a:pt x="16535" y="14954"/>
                  </a:cubicBezTo>
                  <a:cubicBezTo>
                    <a:pt x="17717" y="11298"/>
                    <a:pt x="19609" y="5649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10469448" y="5992531"/>
              <a:ext cx="355601" cy="36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2874"/>
                  </a:moveTo>
                  <a:cubicBezTo>
                    <a:pt x="3471" y="1893"/>
                    <a:pt x="6943" y="911"/>
                    <a:pt x="9707" y="420"/>
                  </a:cubicBezTo>
                  <a:cubicBezTo>
                    <a:pt x="12471" y="-71"/>
                    <a:pt x="14529" y="-71"/>
                    <a:pt x="16136" y="113"/>
                  </a:cubicBezTo>
                  <a:cubicBezTo>
                    <a:pt x="17743" y="297"/>
                    <a:pt x="18900" y="665"/>
                    <a:pt x="19479" y="1156"/>
                  </a:cubicBezTo>
                  <a:cubicBezTo>
                    <a:pt x="20057" y="1647"/>
                    <a:pt x="20057" y="2261"/>
                    <a:pt x="18900" y="3488"/>
                  </a:cubicBezTo>
                  <a:cubicBezTo>
                    <a:pt x="17743" y="4715"/>
                    <a:pt x="15429" y="6556"/>
                    <a:pt x="12600" y="8949"/>
                  </a:cubicBezTo>
                  <a:cubicBezTo>
                    <a:pt x="9771" y="11343"/>
                    <a:pt x="6429" y="14288"/>
                    <a:pt x="4500" y="16129"/>
                  </a:cubicBezTo>
                  <a:cubicBezTo>
                    <a:pt x="2571" y="17970"/>
                    <a:pt x="2057" y="18706"/>
                    <a:pt x="1671" y="19381"/>
                  </a:cubicBezTo>
                  <a:cubicBezTo>
                    <a:pt x="1286" y="20056"/>
                    <a:pt x="1029" y="20670"/>
                    <a:pt x="1286" y="21038"/>
                  </a:cubicBezTo>
                  <a:cubicBezTo>
                    <a:pt x="1543" y="21406"/>
                    <a:pt x="2314" y="21529"/>
                    <a:pt x="4050" y="21222"/>
                  </a:cubicBezTo>
                  <a:cubicBezTo>
                    <a:pt x="5786" y="20915"/>
                    <a:pt x="8486" y="20179"/>
                    <a:pt x="11571" y="19627"/>
                  </a:cubicBezTo>
                  <a:cubicBezTo>
                    <a:pt x="14657" y="19074"/>
                    <a:pt x="18129" y="18706"/>
                    <a:pt x="21600" y="18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10966118" y="5933887"/>
              <a:ext cx="188626" cy="39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22" fill="norm" stroke="1" extrusionOk="0">
                  <a:moveTo>
                    <a:pt x="18565" y="16215"/>
                  </a:moveTo>
                  <a:cubicBezTo>
                    <a:pt x="18085" y="15526"/>
                    <a:pt x="17605" y="14836"/>
                    <a:pt x="16645" y="14491"/>
                  </a:cubicBezTo>
                  <a:cubicBezTo>
                    <a:pt x="15685" y="14147"/>
                    <a:pt x="14245" y="14147"/>
                    <a:pt x="11725" y="14664"/>
                  </a:cubicBezTo>
                  <a:cubicBezTo>
                    <a:pt x="9205" y="15181"/>
                    <a:pt x="5605" y="16215"/>
                    <a:pt x="3445" y="17077"/>
                  </a:cubicBezTo>
                  <a:cubicBezTo>
                    <a:pt x="1285" y="17938"/>
                    <a:pt x="565" y="18628"/>
                    <a:pt x="205" y="19374"/>
                  </a:cubicBezTo>
                  <a:cubicBezTo>
                    <a:pt x="-155" y="20121"/>
                    <a:pt x="-155" y="20926"/>
                    <a:pt x="1165" y="21213"/>
                  </a:cubicBezTo>
                  <a:cubicBezTo>
                    <a:pt x="2485" y="21500"/>
                    <a:pt x="5125" y="21270"/>
                    <a:pt x="8125" y="19949"/>
                  </a:cubicBezTo>
                  <a:cubicBezTo>
                    <a:pt x="11125" y="18628"/>
                    <a:pt x="14485" y="16215"/>
                    <a:pt x="16765" y="13170"/>
                  </a:cubicBezTo>
                  <a:cubicBezTo>
                    <a:pt x="19045" y="10126"/>
                    <a:pt x="20245" y="6449"/>
                    <a:pt x="20845" y="4323"/>
                  </a:cubicBezTo>
                  <a:cubicBezTo>
                    <a:pt x="21445" y="2198"/>
                    <a:pt x="21445" y="1623"/>
                    <a:pt x="21325" y="1049"/>
                  </a:cubicBezTo>
                  <a:cubicBezTo>
                    <a:pt x="21205" y="474"/>
                    <a:pt x="20965" y="-100"/>
                    <a:pt x="20485" y="15"/>
                  </a:cubicBezTo>
                  <a:cubicBezTo>
                    <a:pt x="20005" y="130"/>
                    <a:pt x="19285" y="934"/>
                    <a:pt x="18565" y="3289"/>
                  </a:cubicBezTo>
                  <a:cubicBezTo>
                    <a:pt x="17845" y="5645"/>
                    <a:pt x="17125" y="9551"/>
                    <a:pt x="16765" y="12136"/>
                  </a:cubicBezTo>
                  <a:cubicBezTo>
                    <a:pt x="16405" y="14721"/>
                    <a:pt x="16405" y="15985"/>
                    <a:pt x="16885" y="17019"/>
                  </a:cubicBezTo>
                  <a:cubicBezTo>
                    <a:pt x="17365" y="18053"/>
                    <a:pt x="18325" y="18857"/>
                    <a:pt x="19285" y="19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11199698" y="6200860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11256848" y="6099260"/>
              <a:ext cx="88901" cy="19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21600" y="0"/>
                  </a:moveTo>
                  <a:cubicBezTo>
                    <a:pt x="19029" y="0"/>
                    <a:pt x="16457" y="0"/>
                    <a:pt x="13371" y="1409"/>
                  </a:cubicBezTo>
                  <a:cubicBezTo>
                    <a:pt x="10286" y="2817"/>
                    <a:pt x="6686" y="5635"/>
                    <a:pt x="6171" y="8100"/>
                  </a:cubicBezTo>
                  <a:cubicBezTo>
                    <a:pt x="5657" y="10565"/>
                    <a:pt x="8229" y="12678"/>
                    <a:pt x="10029" y="14557"/>
                  </a:cubicBezTo>
                  <a:cubicBezTo>
                    <a:pt x="11829" y="16435"/>
                    <a:pt x="12857" y="18078"/>
                    <a:pt x="12343" y="19370"/>
                  </a:cubicBezTo>
                  <a:cubicBezTo>
                    <a:pt x="11829" y="20661"/>
                    <a:pt x="9771" y="21600"/>
                    <a:pt x="7457" y="21130"/>
                  </a:cubicBezTo>
                  <a:cubicBezTo>
                    <a:pt x="5143" y="20661"/>
                    <a:pt x="2571" y="18783"/>
                    <a:pt x="0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11375341" y="5946860"/>
              <a:ext cx="91058" cy="35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17" fill="norm" stroke="1" extrusionOk="0">
                  <a:moveTo>
                    <a:pt x="19646" y="0"/>
                  </a:moveTo>
                  <a:cubicBezTo>
                    <a:pt x="16210" y="2541"/>
                    <a:pt x="12774" y="5082"/>
                    <a:pt x="9583" y="8005"/>
                  </a:cubicBezTo>
                  <a:cubicBezTo>
                    <a:pt x="6392" y="10927"/>
                    <a:pt x="3446" y="14231"/>
                    <a:pt x="1728" y="16518"/>
                  </a:cubicBezTo>
                  <a:cubicBezTo>
                    <a:pt x="10" y="18805"/>
                    <a:pt x="-481" y="20075"/>
                    <a:pt x="501" y="20774"/>
                  </a:cubicBezTo>
                  <a:cubicBezTo>
                    <a:pt x="1483" y="21473"/>
                    <a:pt x="3937" y="21600"/>
                    <a:pt x="7619" y="21473"/>
                  </a:cubicBezTo>
                  <a:cubicBezTo>
                    <a:pt x="11301" y="21346"/>
                    <a:pt x="16210" y="20965"/>
                    <a:pt x="21119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11142548" y="6108966"/>
              <a:ext cx="698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618" y="11918"/>
                    <a:pt x="5236" y="3818"/>
                    <a:pt x="8836" y="1118"/>
                  </a:cubicBezTo>
                  <a:cubicBezTo>
                    <a:pt x="12436" y="-1582"/>
                    <a:pt x="1701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11346234" y="6080851"/>
              <a:ext cx="183665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0873" fill="norm" stroke="1" extrusionOk="0">
                  <a:moveTo>
                    <a:pt x="2153" y="20873"/>
                  </a:moveTo>
                  <a:cubicBezTo>
                    <a:pt x="925" y="13673"/>
                    <a:pt x="-302" y="6473"/>
                    <a:pt x="66" y="2873"/>
                  </a:cubicBezTo>
                  <a:cubicBezTo>
                    <a:pt x="434" y="-727"/>
                    <a:pt x="2398" y="-727"/>
                    <a:pt x="6203" y="1673"/>
                  </a:cubicBezTo>
                  <a:cubicBezTo>
                    <a:pt x="10007" y="4073"/>
                    <a:pt x="15653" y="8873"/>
                    <a:pt x="21298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11631498" y="620086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7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84826" y="2924260"/>
              <a:ext cx="267923" cy="167545"/>
            </a:xfrm>
            <a:prstGeom prst="rect">
              <a:avLst/>
            </a:prstGeom>
            <a:effectLst/>
          </p:spPr>
        </p:pic>
        <p:pic>
          <p:nvPicPr>
            <p:cNvPr id="357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08551" y="2715707"/>
              <a:ext cx="269648" cy="417152"/>
            </a:xfrm>
            <a:prstGeom prst="rect">
              <a:avLst/>
            </a:prstGeom>
            <a:effectLst/>
          </p:spPr>
        </p:pic>
        <p:pic>
          <p:nvPicPr>
            <p:cNvPr id="357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07431" y="2920905"/>
              <a:ext cx="87320" cy="177323"/>
            </a:xfrm>
            <a:prstGeom prst="rect">
              <a:avLst/>
            </a:prstGeom>
            <a:effectLst/>
          </p:spPr>
        </p:pic>
        <p:pic>
          <p:nvPicPr>
            <p:cNvPr id="35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73448" y="2841710"/>
              <a:ext cx="184151" cy="250913"/>
            </a:xfrm>
            <a:prstGeom prst="rect">
              <a:avLst/>
            </a:prstGeom>
            <a:effectLst/>
          </p:spPr>
        </p:pic>
        <p:pic>
          <p:nvPicPr>
            <p:cNvPr id="358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81784" y="2733176"/>
              <a:ext cx="96465" cy="381584"/>
            </a:xfrm>
            <a:prstGeom prst="rect">
              <a:avLst/>
            </a:prstGeom>
            <a:effectLst/>
          </p:spPr>
        </p:pic>
        <p:pic>
          <p:nvPicPr>
            <p:cNvPr id="358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71898" y="2839265"/>
              <a:ext cx="247651" cy="250095"/>
            </a:xfrm>
            <a:prstGeom prst="rect">
              <a:avLst/>
            </a:prstGeom>
            <a:effectLst/>
          </p:spPr>
        </p:pic>
        <p:pic>
          <p:nvPicPr>
            <p:cNvPr id="358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983048" y="2975060"/>
              <a:ext cx="41094" cy="177801"/>
            </a:xfrm>
            <a:prstGeom prst="rect">
              <a:avLst/>
            </a:prstGeom>
            <a:effectLst/>
          </p:spPr>
        </p:pic>
        <p:pic>
          <p:nvPicPr>
            <p:cNvPr id="358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13240" y="2867110"/>
              <a:ext cx="320659" cy="193018"/>
            </a:xfrm>
            <a:prstGeom prst="rect">
              <a:avLst/>
            </a:prstGeom>
            <a:effectLst/>
          </p:spPr>
        </p:pic>
        <p:pic>
          <p:nvPicPr>
            <p:cNvPr id="358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44998" y="2665089"/>
              <a:ext cx="184151" cy="140724"/>
            </a:xfrm>
            <a:prstGeom prst="rect">
              <a:avLst/>
            </a:prstGeom>
            <a:effectLst/>
          </p:spPr>
        </p:pic>
        <p:pic>
          <p:nvPicPr>
            <p:cNvPr id="359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16448" y="2625810"/>
              <a:ext cx="119654" cy="450851"/>
            </a:xfrm>
            <a:prstGeom prst="rect">
              <a:avLst/>
            </a:prstGeom>
            <a:effectLst/>
          </p:spPr>
        </p:pic>
        <p:pic>
          <p:nvPicPr>
            <p:cNvPr id="3593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681548" y="301316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59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225948" y="638260"/>
              <a:ext cx="1418251" cy="221887"/>
            </a:xfrm>
            <a:prstGeom prst="rect">
              <a:avLst/>
            </a:prstGeom>
            <a:effectLst/>
          </p:spPr>
        </p:pic>
        <p:pic>
          <p:nvPicPr>
            <p:cNvPr id="359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406333" y="1046373"/>
              <a:ext cx="192916" cy="506288"/>
            </a:xfrm>
            <a:prstGeom prst="rect">
              <a:avLst/>
            </a:prstGeom>
            <a:effectLst/>
          </p:spPr>
        </p:pic>
        <p:pic>
          <p:nvPicPr>
            <p:cNvPr id="359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630998" y="1085667"/>
              <a:ext cx="241301" cy="383447"/>
            </a:xfrm>
            <a:prstGeom prst="rect">
              <a:avLst/>
            </a:prstGeom>
            <a:effectLst/>
          </p:spPr>
        </p:pic>
        <p:pic>
          <p:nvPicPr>
            <p:cNvPr id="360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895981" y="1216110"/>
              <a:ext cx="160468" cy="198373"/>
            </a:xfrm>
            <a:prstGeom prst="rect">
              <a:avLst/>
            </a:prstGeom>
            <a:effectLst/>
          </p:spPr>
        </p:pic>
        <p:pic>
          <p:nvPicPr>
            <p:cNvPr id="360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076241" y="1012910"/>
              <a:ext cx="100858" cy="395858"/>
            </a:xfrm>
            <a:prstGeom prst="rect">
              <a:avLst/>
            </a:prstGeom>
            <a:effectLst/>
          </p:spPr>
        </p:pic>
        <p:pic>
          <p:nvPicPr>
            <p:cNvPr id="360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017219" y="1197060"/>
              <a:ext cx="229730" cy="88901"/>
            </a:xfrm>
            <a:prstGeom prst="rect">
              <a:avLst/>
            </a:prstGeom>
            <a:effectLst/>
          </p:spPr>
        </p:pic>
        <p:pic>
          <p:nvPicPr>
            <p:cNvPr id="360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274364" y="1173903"/>
              <a:ext cx="251985" cy="155666"/>
            </a:xfrm>
            <a:prstGeom prst="rect">
              <a:avLst/>
            </a:prstGeom>
            <a:effectLst/>
          </p:spPr>
        </p:pic>
        <p:pic>
          <p:nvPicPr>
            <p:cNvPr id="360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564448" y="1108160"/>
              <a:ext cx="165101" cy="160703"/>
            </a:xfrm>
            <a:prstGeom prst="rect">
              <a:avLst/>
            </a:prstGeom>
            <a:effectLst/>
          </p:spPr>
        </p:pic>
        <p:pic>
          <p:nvPicPr>
            <p:cNvPr id="361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782085" y="1049291"/>
              <a:ext cx="341164" cy="362470"/>
            </a:xfrm>
            <a:prstGeom prst="rect">
              <a:avLst/>
            </a:prstGeom>
            <a:effectLst/>
          </p:spPr>
        </p:pic>
        <p:pic>
          <p:nvPicPr>
            <p:cNvPr id="3613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116898" y="117801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61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154998" y="898610"/>
              <a:ext cx="118134" cy="514351"/>
            </a:xfrm>
            <a:prstGeom prst="rect">
              <a:avLst/>
            </a:prstGeom>
            <a:effectLst/>
          </p:spPr>
        </p:pic>
        <p:pic>
          <p:nvPicPr>
            <p:cNvPr id="361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656398" y="1184360"/>
              <a:ext cx="41094" cy="292101"/>
            </a:xfrm>
            <a:prstGeom prst="rect">
              <a:avLst/>
            </a:prstGeom>
            <a:effectLst/>
          </p:spPr>
        </p:pic>
        <p:pic>
          <p:nvPicPr>
            <p:cNvPr id="3619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40866" y="501765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2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96217" y="5032325"/>
              <a:ext cx="297847" cy="125152"/>
            </a:xfrm>
            <a:prstGeom prst="rect">
              <a:avLst/>
            </a:prstGeom>
            <a:effectLst/>
          </p:spPr>
        </p:pic>
        <p:sp>
          <p:nvSpPr>
            <p:cNvPr id="3623" name="Line"/>
            <p:cNvSpPr/>
            <p:nvPr/>
          </p:nvSpPr>
          <p:spPr>
            <a:xfrm>
              <a:off x="3795334" y="3184973"/>
              <a:ext cx="1511565" cy="20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433" fill="norm" stroke="1" extrusionOk="0">
                  <a:moveTo>
                    <a:pt x="2723" y="5913"/>
                  </a:moveTo>
                  <a:cubicBezTo>
                    <a:pt x="2572" y="6133"/>
                    <a:pt x="2421" y="6354"/>
                    <a:pt x="2270" y="6464"/>
                  </a:cubicBezTo>
                  <a:cubicBezTo>
                    <a:pt x="2119" y="6574"/>
                    <a:pt x="1968" y="6574"/>
                    <a:pt x="1983" y="6684"/>
                  </a:cubicBezTo>
                  <a:cubicBezTo>
                    <a:pt x="1998" y="6795"/>
                    <a:pt x="2179" y="7015"/>
                    <a:pt x="2799" y="6684"/>
                  </a:cubicBezTo>
                  <a:cubicBezTo>
                    <a:pt x="3418" y="6354"/>
                    <a:pt x="4475" y="5472"/>
                    <a:pt x="5548" y="4811"/>
                  </a:cubicBezTo>
                  <a:cubicBezTo>
                    <a:pt x="6620" y="4150"/>
                    <a:pt x="7708" y="3709"/>
                    <a:pt x="8810" y="3268"/>
                  </a:cubicBezTo>
                  <a:cubicBezTo>
                    <a:pt x="9913" y="2827"/>
                    <a:pt x="11031" y="2386"/>
                    <a:pt x="12179" y="2056"/>
                  </a:cubicBezTo>
                  <a:cubicBezTo>
                    <a:pt x="13327" y="1725"/>
                    <a:pt x="14505" y="1505"/>
                    <a:pt x="15592" y="1284"/>
                  </a:cubicBezTo>
                  <a:cubicBezTo>
                    <a:pt x="16680" y="1064"/>
                    <a:pt x="17677" y="844"/>
                    <a:pt x="18266" y="733"/>
                  </a:cubicBezTo>
                  <a:cubicBezTo>
                    <a:pt x="18855" y="623"/>
                    <a:pt x="19036" y="623"/>
                    <a:pt x="19051" y="513"/>
                  </a:cubicBezTo>
                  <a:cubicBezTo>
                    <a:pt x="19067" y="403"/>
                    <a:pt x="18916" y="182"/>
                    <a:pt x="18236" y="72"/>
                  </a:cubicBezTo>
                  <a:cubicBezTo>
                    <a:pt x="17556" y="-38"/>
                    <a:pt x="16348" y="-38"/>
                    <a:pt x="15170" y="182"/>
                  </a:cubicBezTo>
                  <a:cubicBezTo>
                    <a:pt x="13991" y="403"/>
                    <a:pt x="12843" y="844"/>
                    <a:pt x="11726" y="1395"/>
                  </a:cubicBezTo>
                  <a:cubicBezTo>
                    <a:pt x="10608" y="1946"/>
                    <a:pt x="9520" y="2607"/>
                    <a:pt x="8418" y="3489"/>
                  </a:cubicBezTo>
                  <a:cubicBezTo>
                    <a:pt x="7315" y="4370"/>
                    <a:pt x="6197" y="5472"/>
                    <a:pt x="5110" y="6684"/>
                  </a:cubicBezTo>
                  <a:cubicBezTo>
                    <a:pt x="4022" y="7897"/>
                    <a:pt x="2965" y="9219"/>
                    <a:pt x="2164" y="10431"/>
                  </a:cubicBezTo>
                  <a:cubicBezTo>
                    <a:pt x="1364" y="11644"/>
                    <a:pt x="820" y="12746"/>
                    <a:pt x="472" y="13517"/>
                  </a:cubicBezTo>
                  <a:cubicBezTo>
                    <a:pt x="125" y="14289"/>
                    <a:pt x="-26" y="14729"/>
                    <a:pt x="4" y="15060"/>
                  </a:cubicBezTo>
                  <a:cubicBezTo>
                    <a:pt x="34" y="15391"/>
                    <a:pt x="246" y="15611"/>
                    <a:pt x="926" y="15611"/>
                  </a:cubicBezTo>
                  <a:cubicBezTo>
                    <a:pt x="1605" y="15611"/>
                    <a:pt x="2753" y="15391"/>
                    <a:pt x="3826" y="14950"/>
                  </a:cubicBezTo>
                  <a:cubicBezTo>
                    <a:pt x="4898" y="14509"/>
                    <a:pt x="5895" y="13848"/>
                    <a:pt x="6983" y="13186"/>
                  </a:cubicBezTo>
                  <a:cubicBezTo>
                    <a:pt x="8070" y="12525"/>
                    <a:pt x="9248" y="11864"/>
                    <a:pt x="10396" y="11423"/>
                  </a:cubicBezTo>
                  <a:cubicBezTo>
                    <a:pt x="11544" y="10982"/>
                    <a:pt x="12662" y="10762"/>
                    <a:pt x="13750" y="10431"/>
                  </a:cubicBezTo>
                  <a:cubicBezTo>
                    <a:pt x="14837" y="10101"/>
                    <a:pt x="15895" y="9660"/>
                    <a:pt x="17058" y="9329"/>
                  </a:cubicBezTo>
                  <a:cubicBezTo>
                    <a:pt x="18221" y="8999"/>
                    <a:pt x="19490" y="8778"/>
                    <a:pt x="19852" y="8668"/>
                  </a:cubicBezTo>
                  <a:cubicBezTo>
                    <a:pt x="20215" y="8558"/>
                    <a:pt x="19671" y="8558"/>
                    <a:pt x="18764" y="8668"/>
                  </a:cubicBezTo>
                  <a:cubicBezTo>
                    <a:pt x="17858" y="8778"/>
                    <a:pt x="16589" y="8999"/>
                    <a:pt x="15366" y="9329"/>
                  </a:cubicBezTo>
                  <a:cubicBezTo>
                    <a:pt x="14142" y="9660"/>
                    <a:pt x="12964" y="10101"/>
                    <a:pt x="11771" y="10762"/>
                  </a:cubicBezTo>
                  <a:cubicBezTo>
                    <a:pt x="10578" y="11423"/>
                    <a:pt x="9369" y="12305"/>
                    <a:pt x="8131" y="13517"/>
                  </a:cubicBezTo>
                  <a:cubicBezTo>
                    <a:pt x="6892" y="14729"/>
                    <a:pt x="5623" y="16272"/>
                    <a:pt x="4913" y="17264"/>
                  </a:cubicBezTo>
                  <a:cubicBezTo>
                    <a:pt x="4203" y="18256"/>
                    <a:pt x="4052" y="18697"/>
                    <a:pt x="4098" y="18917"/>
                  </a:cubicBezTo>
                  <a:cubicBezTo>
                    <a:pt x="4143" y="19138"/>
                    <a:pt x="4385" y="19138"/>
                    <a:pt x="5019" y="18917"/>
                  </a:cubicBezTo>
                  <a:cubicBezTo>
                    <a:pt x="5653" y="18697"/>
                    <a:pt x="6681" y="18256"/>
                    <a:pt x="7753" y="17705"/>
                  </a:cubicBezTo>
                  <a:cubicBezTo>
                    <a:pt x="8825" y="17154"/>
                    <a:pt x="9943" y="16493"/>
                    <a:pt x="11106" y="15721"/>
                  </a:cubicBezTo>
                  <a:cubicBezTo>
                    <a:pt x="12269" y="14950"/>
                    <a:pt x="13478" y="14068"/>
                    <a:pt x="14626" y="13297"/>
                  </a:cubicBezTo>
                  <a:cubicBezTo>
                    <a:pt x="15774" y="12525"/>
                    <a:pt x="16861" y="11864"/>
                    <a:pt x="17888" y="11533"/>
                  </a:cubicBezTo>
                  <a:cubicBezTo>
                    <a:pt x="18916" y="11203"/>
                    <a:pt x="19882" y="11203"/>
                    <a:pt x="20441" y="11313"/>
                  </a:cubicBezTo>
                  <a:cubicBezTo>
                    <a:pt x="21000" y="11423"/>
                    <a:pt x="21151" y="11644"/>
                    <a:pt x="21151" y="12195"/>
                  </a:cubicBezTo>
                  <a:cubicBezTo>
                    <a:pt x="21151" y="12746"/>
                    <a:pt x="21000" y="13627"/>
                    <a:pt x="20335" y="14729"/>
                  </a:cubicBezTo>
                  <a:cubicBezTo>
                    <a:pt x="19671" y="15831"/>
                    <a:pt x="18493" y="17154"/>
                    <a:pt x="17314" y="18146"/>
                  </a:cubicBezTo>
                  <a:cubicBezTo>
                    <a:pt x="16136" y="19138"/>
                    <a:pt x="14958" y="19799"/>
                    <a:pt x="14112" y="20240"/>
                  </a:cubicBezTo>
                  <a:cubicBezTo>
                    <a:pt x="13266" y="20680"/>
                    <a:pt x="12753" y="20901"/>
                    <a:pt x="12375" y="21121"/>
                  </a:cubicBezTo>
                  <a:cubicBezTo>
                    <a:pt x="11997" y="21342"/>
                    <a:pt x="11756" y="21562"/>
                    <a:pt x="11726" y="21342"/>
                  </a:cubicBezTo>
                  <a:cubicBezTo>
                    <a:pt x="11695" y="21121"/>
                    <a:pt x="11877" y="20460"/>
                    <a:pt x="12617" y="19358"/>
                  </a:cubicBezTo>
                  <a:cubicBezTo>
                    <a:pt x="13357" y="18256"/>
                    <a:pt x="14656" y="16713"/>
                    <a:pt x="15895" y="15721"/>
                  </a:cubicBezTo>
                  <a:cubicBezTo>
                    <a:pt x="17133" y="14729"/>
                    <a:pt x="18311" y="14289"/>
                    <a:pt x="19248" y="14950"/>
                  </a:cubicBezTo>
                  <a:cubicBezTo>
                    <a:pt x="20184" y="15611"/>
                    <a:pt x="20879" y="17374"/>
                    <a:pt x="21574" y="19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4957648" y="3279860"/>
              <a:ext cx="64706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" y="2057"/>
                    <a:pt x="71" y="4114"/>
                    <a:pt x="138" y="5811"/>
                  </a:cubicBezTo>
                  <a:cubicBezTo>
                    <a:pt x="205" y="7509"/>
                    <a:pt x="304" y="8846"/>
                    <a:pt x="459" y="10029"/>
                  </a:cubicBezTo>
                  <a:cubicBezTo>
                    <a:pt x="615" y="11211"/>
                    <a:pt x="827" y="12240"/>
                    <a:pt x="1060" y="12909"/>
                  </a:cubicBezTo>
                  <a:cubicBezTo>
                    <a:pt x="1293" y="13577"/>
                    <a:pt x="1547" y="13886"/>
                    <a:pt x="1795" y="14091"/>
                  </a:cubicBezTo>
                  <a:cubicBezTo>
                    <a:pt x="2042" y="14297"/>
                    <a:pt x="2282" y="14400"/>
                    <a:pt x="2526" y="14554"/>
                  </a:cubicBezTo>
                  <a:cubicBezTo>
                    <a:pt x="2770" y="14709"/>
                    <a:pt x="3017" y="14914"/>
                    <a:pt x="3275" y="15120"/>
                  </a:cubicBezTo>
                  <a:cubicBezTo>
                    <a:pt x="3533" y="15326"/>
                    <a:pt x="3801" y="15531"/>
                    <a:pt x="4059" y="15737"/>
                  </a:cubicBezTo>
                  <a:cubicBezTo>
                    <a:pt x="4317" y="15943"/>
                    <a:pt x="4564" y="16149"/>
                    <a:pt x="4837" y="16303"/>
                  </a:cubicBezTo>
                  <a:cubicBezTo>
                    <a:pt x="5109" y="16457"/>
                    <a:pt x="5405" y="16560"/>
                    <a:pt x="5702" y="16611"/>
                  </a:cubicBezTo>
                  <a:cubicBezTo>
                    <a:pt x="5999" y="16663"/>
                    <a:pt x="6296" y="16663"/>
                    <a:pt x="6585" y="16611"/>
                  </a:cubicBezTo>
                  <a:cubicBezTo>
                    <a:pt x="6875" y="16560"/>
                    <a:pt x="7158" y="16457"/>
                    <a:pt x="7440" y="16303"/>
                  </a:cubicBezTo>
                  <a:cubicBezTo>
                    <a:pt x="7723" y="16149"/>
                    <a:pt x="8005" y="15943"/>
                    <a:pt x="8292" y="15789"/>
                  </a:cubicBezTo>
                  <a:cubicBezTo>
                    <a:pt x="8578" y="15634"/>
                    <a:pt x="8868" y="15531"/>
                    <a:pt x="9132" y="15429"/>
                  </a:cubicBezTo>
                  <a:cubicBezTo>
                    <a:pt x="9397" y="15326"/>
                    <a:pt x="9638" y="15223"/>
                    <a:pt x="9885" y="15069"/>
                  </a:cubicBezTo>
                  <a:cubicBezTo>
                    <a:pt x="10132" y="14914"/>
                    <a:pt x="10387" y="14709"/>
                    <a:pt x="10637" y="14451"/>
                  </a:cubicBezTo>
                  <a:cubicBezTo>
                    <a:pt x="10888" y="14194"/>
                    <a:pt x="11136" y="13886"/>
                    <a:pt x="11397" y="13629"/>
                  </a:cubicBezTo>
                  <a:cubicBezTo>
                    <a:pt x="11658" y="13371"/>
                    <a:pt x="11934" y="13166"/>
                    <a:pt x="12203" y="12960"/>
                  </a:cubicBezTo>
                  <a:cubicBezTo>
                    <a:pt x="12471" y="12754"/>
                    <a:pt x="12732" y="12549"/>
                    <a:pt x="12987" y="12394"/>
                  </a:cubicBezTo>
                  <a:cubicBezTo>
                    <a:pt x="13241" y="12240"/>
                    <a:pt x="13489" y="12137"/>
                    <a:pt x="13746" y="12034"/>
                  </a:cubicBezTo>
                  <a:cubicBezTo>
                    <a:pt x="14004" y="11931"/>
                    <a:pt x="14273" y="11829"/>
                    <a:pt x="14552" y="11777"/>
                  </a:cubicBezTo>
                  <a:cubicBezTo>
                    <a:pt x="14831" y="11726"/>
                    <a:pt x="15121" y="11726"/>
                    <a:pt x="15396" y="11726"/>
                  </a:cubicBezTo>
                  <a:cubicBezTo>
                    <a:pt x="15672" y="11726"/>
                    <a:pt x="15933" y="11726"/>
                    <a:pt x="16205" y="11726"/>
                  </a:cubicBezTo>
                  <a:cubicBezTo>
                    <a:pt x="16477" y="11726"/>
                    <a:pt x="16760" y="11726"/>
                    <a:pt x="17039" y="11777"/>
                  </a:cubicBezTo>
                  <a:cubicBezTo>
                    <a:pt x="17318" y="11829"/>
                    <a:pt x="17594" y="11931"/>
                    <a:pt x="17880" y="11983"/>
                  </a:cubicBezTo>
                  <a:cubicBezTo>
                    <a:pt x="18166" y="12034"/>
                    <a:pt x="18463" y="12034"/>
                    <a:pt x="18745" y="12086"/>
                  </a:cubicBezTo>
                  <a:cubicBezTo>
                    <a:pt x="19028" y="12137"/>
                    <a:pt x="19297" y="12240"/>
                    <a:pt x="19579" y="12291"/>
                  </a:cubicBezTo>
                  <a:cubicBezTo>
                    <a:pt x="19862" y="12343"/>
                    <a:pt x="20159" y="12343"/>
                    <a:pt x="20424" y="12189"/>
                  </a:cubicBezTo>
                  <a:cubicBezTo>
                    <a:pt x="20689" y="12034"/>
                    <a:pt x="20922" y="11726"/>
                    <a:pt x="21081" y="11366"/>
                  </a:cubicBezTo>
                  <a:cubicBezTo>
                    <a:pt x="21240" y="11006"/>
                    <a:pt x="21324" y="10594"/>
                    <a:pt x="21384" y="10286"/>
                  </a:cubicBezTo>
                  <a:cubicBezTo>
                    <a:pt x="21445" y="9977"/>
                    <a:pt x="21480" y="9771"/>
                    <a:pt x="21508" y="9874"/>
                  </a:cubicBezTo>
                  <a:cubicBezTo>
                    <a:pt x="21536" y="9977"/>
                    <a:pt x="21558" y="10389"/>
                    <a:pt x="21568" y="11674"/>
                  </a:cubicBezTo>
                  <a:cubicBezTo>
                    <a:pt x="21579" y="12960"/>
                    <a:pt x="21579" y="15120"/>
                    <a:pt x="21582" y="16920"/>
                  </a:cubicBezTo>
                  <a:cubicBezTo>
                    <a:pt x="21586" y="18720"/>
                    <a:pt x="21593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11206048" y="3686260"/>
              <a:ext cx="139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11269548" y="3711660"/>
              <a:ext cx="2476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1964"/>
                    <a:pt x="12738" y="3927"/>
                    <a:pt x="9138" y="7527"/>
                  </a:cubicBezTo>
                  <a:cubicBezTo>
                    <a:pt x="5538" y="11127"/>
                    <a:pt x="2769" y="163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9947020" y="3843796"/>
              <a:ext cx="1874979" cy="24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20" fill="norm" stroke="1" extrusionOk="0">
                  <a:moveTo>
                    <a:pt x="20" y="14195"/>
                  </a:moveTo>
                  <a:cubicBezTo>
                    <a:pt x="-5" y="13256"/>
                    <a:pt x="-29" y="12317"/>
                    <a:pt x="93" y="11002"/>
                  </a:cubicBezTo>
                  <a:cubicBezTo>
                    <a:pt x="215" y="9687"/>
                    <a:pt x="482" y="7997"/>
                    <a:pt x="933" y="6212"/>
                  </a:cubicBezTo>
                  <a:cubicBezTo>
                    <a:pt x="1383" y="4428"/>
                    <a:pt x="2017" y="2550"/>
                    <a:pt x="2662" y="1423"/>
                  </a:cubicBezTo>
                  <a:cubicBezTo>
                    <a:pt x="3307" y="296"/>
                    <a:pt x="3965" y="-80"/>
                    <a:pt x="4476" y="14"/>
                  </a:cubicBezTo>
                  <a:cubicBezTo>
                    <a:pt x="4987" y="108"/>
                    <a:pt x="5353" y="671"/>
                    <a:pt x="5767" y="1986"/>
                  </a:cubicBezTo>
                  <a:cubicBezTo>
                    <a:pt x="6181" y="3301"/>
                    <a:pt x="6643" y="5367"/>
                    <a:pt x="7179" y="6870"/>
                  </a:cubicBezTo>
                  <a:cubicBezTo>
                    <a:pt x="7715" y="8372"/>
                    <a:pt x="8324" y="9311"/>
                    <a:pt x="9030" y="9875"/>
                  </a:cubicBezTo>
                  <a:cubicBezTo>
                    <a:pt x="9736" y="10438"/>
                    <a:pt x="10540" y="10626"/>
                    <a:pt x="11246" y="10344"/>
                  </a:cubicBezTo>
                  <a:cubicBezTo>
                    <a:pt x="11952" y="10063"/>
                    <a:pt x="12561" y="9311"/>
                    <a:pt x="13072" y="9030"/>
                  </a:cubicBezTo>
                  <a:cubicBezTo>
                    <a:pt x="13584" y="8748"/>
                    <a:pt x="13998" y="8936"/>
                    <a:pt x="14606" y="9593"/>
                  </a:cubicBezTo>
                  <a:cubicBezTo>
                    <a:pt x="15215" y="10250"/>
                    <a:pt x="16019" y="11377"/>
                    <a:pt x="16847" y="12035"/>
                  </a:cubicBezTo>
                  <a:cubicBezTo>
                    <a:pt x="17675" y="12692"/>
                    <a:pt x="18527" y="12880"/>
                    <a:pt x="19136" y="13162"/>
                  </a:cubicBezTo>
                  <a:cubicBezTo>
                    <a:pt x="19745" y="13443"/>
                    <a:pt x="20110" y="13819"/>
                    <a:pt x="20475" y="15228"/>
                  </a:cubicBezTo>
                  <a:cubicBezTo>
                    <a:pt x="20840" y="16637"/>
                    <a:pt x="21206" y="19078"/>
                    <a:pt x="21571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5" name="Drawing"/>
          <p:cNvGrpSpPr/>
          <p:nvPr/>
        </p:nvGrpSpPr>
        <p:grpSpPr>
          <a:xfrm>
            <a:off x="984249" y="1496483"/>
            <a:ext cx="11389202" cy="7412568"/>
            <a:chOff x="0" y="0"/>
            <a:chExt cx="11389200" cy="7412566"/>
          </a:xfrm>
        </p:grpSpPr>
        <p:sp>
          <p:nvSpPr>
            <p:cNvPr id="3630" name="Line"/>
            <p:cNvSpPr/>
            <p:nvPr/>
          </p:nvSpPr>
          <p:spPr>
            <a:xfrm>
              <a:off x="349807" y="494069"/>
              <a:ext cx="201917" cy="5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92" fill="norm" stroke="1" extrusionOk="0">
                  <a:moveTo>
                    <a:pt x="6016" y="9413"/>
                  </a:moveTo>
                  <a:cubicBezTo>
                    <a:pt x="6241" y="9025"/>
                    <a:pt x="6466" y="8638"/>
                    <a:pt x="6579" y="8677"/>
                  </a:cubicBezTo>
                  <a:cubicBezTo>
                    <a:pt x="6691" y="8716"/>
                    <a:pt x="6691" y="9180"/>
                    <a:pt x="5904" y="10806"/>
                  </a:cubicBezTo>
                  <a:cubicBezTo>
                    <a:pt x="5116" y="12432"/>
                    <a:pt x="3541" y="15219"/>
                    <a:pt x="2529" y="17038"/>
                  </a:cubicBezTo>
                  <a:cubicBezTo>
                    <a:pt x="1516" y="18858"/>
                    <a:pt x="1066" y="19709"/>
                    <a:pt x="729" y="20367"/>
                  </a:cubicBezTo>
                  <a:cubicBezTo>
                    <a:pt x="391" y="21025"/>
                    <a:pt x="166" y="21490"/>
                    <a:pt x="54" y="21374"/>
                  </a:cubicBezTo>
                  <a:cubicBezTo>
                    <a:pt x="-59" y="21258"/>
                    <a:pt x="-59" y="20561"/>
                    <a:pt x="729" y="18974"/>
                  </a:cubicBezTo>
                  <a:cubicBezTo>
                    <a:pt x="1516" y="17387"/>
                    <a:pt x="3091" y="14909"/>
                    <a:pt x="4329" y="12355"/>
                  </a:cubicBezTo>
                  <a:cubicBezTo>
                    <a:pt x="5566" y="9800"/>
                    <a:pt x="6466" y="7167"/>
                    <a:pt x="7366" y="5155"/>
                  </a:cubicBezTo>
                  <a:cubicBezTo>
                    <a:pt x="8266" y="3142"/>
                    <a:pt x="9166" y="1748"/>
                    <a:pt x="10179" y="935"/>
                  </a:cubicBezTo>
                  <a:cubicBezTo>
                    <a:pt x="11191" y="122"/>
                    <a:pt x="12316" y="-110"/>
                    <a:pt x="13216" y="45"/>
                  </a:cubicBezTo>
                  <a:cubicBezTo>
                    <a:pt x="14116" y="200"/>
                    <a:pt x="14791" y="742"/>
                    <a:pt x="15579" y="2251"/>
                  </a:cubicBezTo>
                  <a:cubicBezTo>
                    <a:pt x="16366" y="3761"/>
                    <a:pt x="17266" y="6238"/>
                    <a:pt x="18054" y="8677"/>
                  </a:cubicBezTo>
                  <a:cubicBezTo>
                    <a:pt x="18841" y="11116"/>
                    <a:pt x="19516" y="13516"/>
                    <a:pt x="20079" y="14987"/>
                  </a:cubicBezTo>
                  <a:cubicBezTo>
                    <a:pt x="20641" y="16458"/>
                    <a:pt x="21091" y="17000"/>
                    <a:pt x="21316" y="17038"/>
                  </a:cubicBezTo>
                  <a:cubicBezTo>
                    <a:pt x="21541" y="17077"/>
                    <a:pt x="21541" y="16613"/>
                    <a:pt x="21091" y="16148"/>
                  </a:cubicBezTo>
                  <a:cubicBezTo>
                    <a:pt x="20641" y="15684"/>
                    <a:pt x="19741" y="15219"/>
                    <a:pt x="18841" y="14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402166" y="808566"/>
              <a:ext cx="16933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21600"/>
                  </a:moveTo>
                  <a:cubicBezTo>
                    <a:pt x="7020" y="20800"/>
                    <a:pt x="5400" y="20000"/>
                    <a:pt x="3645" y="18800"/>
                  </a:cubicBezTo>
                  <a:cubicBezTo>
                    <a:pt x="1890" y="17600"/>
                    <a:pt x="0" y="16000"/>
                    <a:pt x="0" y="14000"/>
                  </a:cubicBezTo>
                  <a:cubicBezTo>
                    <a:pt x="0" y="12000"/>
                    <a:pt x="1890" y="9600"/>
                    <a:pt x="5805" y="7200"/>
                  </a:cubicBezTo>
                  <a:cubicBezTo>
                    <a:pt x="9720" y="4800"/>
                    <a:pt x="156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621324" y="702859"/>
              <a:ext cx="99490" cy="24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175" fill="norm" stroke="1" extrusionOk="0">
                  <a:moveTo>
                    <a:pt x="17395" y="4164"/>
                  </a:moveTo>
                  <a:cubicBezTo>
                    <a:pt x="16955" y="2712"/>
                    <a:pt x="16514" y="1260"/>
                    <a:pt x="15191" y="534"/>
                  </a:cubicBezTo>
                  <a:cubicBezTo>
                    <a:pt x="13869" y="-192"/>
                    <a:pt x="11665" y="-192"/>
                    <a:pt x="8800" y="625"/>
                  </a:cubicBezTo>
                  <a:cubicBezTo>
                    <a:pt x="5934" y="1442"/>
                    <a:pt x="2408" y="3075"/>
                    <a:pt x="865" y="4800"/>
                  </a:cubicBezTo>
                  <a:cubicBezTo>
                    <a:pt x="-678" y="6524"/>
                    <a:pt x="-237" y="8339"/>
                    <a:pt x="2849" y="10063"/>
                  </a:cubicBezTo>
                  <a:cubicBezTo>
                    <a:pt x="5934" y="11788"/>
                    <a:pt x="11665" y="13421"/>
                    <a:pt x="15412" y="14601"/>
                  </a:cubicBezTo>
                  <a:cubicBezTo>
                    <a:pt x="19159" y="15781"/>
                    <a:pt x="20922" y="16507"/>
                    <a:pt x="20702" y="17596"/>
                  </a:cubicBezTo>
                  <a:cubicBezTo>
                    <a:pt x="20481" y="18685"/>
                    <a:pt x="18277" y="20137"/>
                    <a:pt x="15412" y="20773"/>
                  </a:cubicBezTo>
                  <a:cubicBezTo>
                    <a:pt x="12546" y="21408"/>
                    <a:pt x="9020" y="21226"/>
                    <a:pt x="7257" y="20682"/>
                  </a:cubicBezTo>
                  <a:cubicBezTo>
                    <a:pt x="5493" y="20137"/>
                    <a:pt x="5493" y="19230"/>
                    <a:pt x="5493" y="18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768358" y="679838"/>
              <a:ext cx="120643" cy="31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364" fill="norm" stroke="1" extrusionOk="0">
                  <a:moveTo>
                    <a:pt x="20866" y="118"/>
                  </a:moveTo>
                  <a:cubicBezTo>
                    <a:pt x="16839" y="-27"/>
                    <a:pt x="12812" y="-172"/>
                    <a:pt x="8968" y="553"/>
                  </a:cubicBezTo>
                  <a:cubicBezTo>
                    <a:pt x="5124" y="1278"/>
                    <a:pt x="1463" y="2872"/>
                    <a:pt x="364" y="4322"/>
                  </a:cubicBezTo>
                  <a:cubicBezTo>
                    <a:pt x="-734" y="5772"/>
                    <a:pt x="730" y="7076"/>
                    <a:pt x="3659" y="8816"/>
                  </a:cubicBezTo>
                  <a:cubicBezTo>
                    <a:pt x="6588" y="10556"/>
                    <a:pt x="10981" y="12730"/>
                    <a:pt x="13178" y="14180"/>
                  </a:cubicBezTo>
                  <a:cubicBezTo>
                    <a:pt x="15374" y="15629"/>
                    <a:pt x="15374" y="16354"/>
                    <a:pt x="15374" y="17079"/>
                  </a:cubicBezTo>
                  <a:cubicBezTo>
                    <a:pt x="15374" y="17804"/>
                    <a:pt x="15374" y="18529"/>
                    <a:pt x="14642" y="19109"/>
                  </a:cubicBezTo>
                  <a:cubicBezTo>
                    <a:pt x="13910" y="19688"/>
                    <a:pt x="12446" y="20123"/>
                    <a:pt x="10798" y="20558"/>
                  </a:cubicBezTo>
                  <a:cubicBezTo>
                    <a:pt x="9151" y="20993"/>
                    <a:pt x="7320" y="21428"/>
                    <a:pt x="5673" y="21356"/>
                  </a:cubicBezTo>
                  <a:cubicBezTo>
                    <a:pt x="4025" y="21283"/>
                    <a:pt x="2561" y="20703"/>
                    <a:pt x="2012" y="19833"/>
                  </a:cubicBezTo>
                  <a:cubicBezTo>
                    <a:pt x="1463" y="18964"/>
                    <a:pt x="1829" y="17804"/>
                    <a:pt x="2195" y="16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927100" y="729921"/>
              <a:ext cx="406400" cy="19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1662"/>
                  </a:moveTo>
                  <a:cubicBezTo>
                    <a:pt x="338" y="733"/>
                    <a:pt x="675" y="-196"/>
                    <a:pt x="787" y="36"/>
                  </a:cubicBezTo>
                  <a:cubicBezTo>
                    <a:pt x="900" y="269"/>
                    <a:pt x="787" y="1662"/>
                    <a:pt x="731" y="5030"/>
                  </a:cubicBezTo>
                  <a:cubicBezTo>
                    <a:pt x="675" y="8398"/>
                    <a:pt x="675" y="13739"/>
                    <a:pt x="900" y="16875"/>
                  </a:cubicBezTo>
                  <a:cubicBezTo>
                    <a:pt x="1125" y="20010"/>
                    <a:pt x="1575" y="20939"/>
                    <a:pt x="2081" y="21172"/>
                  </a:cubicBezTo>
                  <a:cubicBezTo>
                    <a:pt x="2587" y="21404"/>
                    <a:pt x="3150" y="20939"/>
                    <a:pt x="3938" y="18965"/>
                  </a:cubicBezTo>
                  <a:cubicBezTo>
                    <a:pt x="4725" y="16991"/>
                    <a:pt x="5738" y="13507"/>
                    <a:pt x="6300" y="10604"/>
                  </a:cubicBezTo>
                  <a:cubicBezTo>
                    <a:pt x="6863" y="7701"/>
                    <a:pt x="6975" y="5378"/>
                    <a:pt x="6863" y="4681"/>
                  </a:cubicBezTo>
                  <a:cubicBezTo>
                    <a:pt x="6750" y="3985"/>
                    <a:pt x="6412" y="4914"/>
                    <a:pt x="6188" y="6539"/>
                  </a:cubicBezTo>
                  <a:cubicBezTo>
                    <a:pt x="5962" y="8165"/>
                    <a:pt x="5850" y="10488"/>
                    <a:pt x="6188" y="12462"/>
                  </a:cubicBezTo>
                  <a:cubicBezTo>
                    <a:pt x="6525" y="14436"/>
                    <a:pt x="7312" y="16062"/>
                    <a:pt x="7987" y="16759"/>
                  </a:cubicBezTo>
                  <a:cubicBezTo>
                    <a:pt x="8662" y="17456"/>
                    <a:pt x="9225" y="17223"/>
                    <a:pt x="9731" y="16178"/>
                  </a:cubicBezTo>
                  <a:cubicBezTo>
                    <a:pt x="10238" y="15133"/>
                    <a:pt x="10687" y="13275"/>
                    <a:pt x="11025" y="11649"/>
                  </a:cubicBezTo>
                  <a:cubicBezTo>
                    <a:pt x="11363" y="10023"/>
                    <a:pt x="11587" y="8630"/>
                    <a:pt x="11700" y="8514"/>
                  </a:cubicBezTo>
                  <a:cubicBezTo>
                    <a:pt x="11812" y="8398"/>
                    <a:pt x="11812" y="9559"/>
                    <a:pt x="11756" y="10720"/>
                  </a:cubicBezTo>
                  <a:cubicBezTo>
                    <a:pt x="11700" y="11881"/>
                    <a:pt x="11587" y="13043"/>
                    <a:pt x="11756" y="13275"/>
                  </a:cubicBezTo>
                  <a:cubicBezTo>
                    <a:pt x="11925" y="13507"/>
                    <a:pt x="12375" y="12810"/>
                    <a:pt x="12769" y="11998"/>
                  </a:cubicBezTo>
                  <a:cubicBezTo>
                    <a:pt x="13162" y="11185"/>
                    <a:pt x="13500" y="10256"/>
                    <a:pt x="14119" y="9907"/>
                  </a:cubicBezTo>
                  <a:cubicBezTo>
                    <a:pt x="14738" y="9559"/>
                    <a:pt x="15637" y="9791"/>
                    <a:pt x="16200" y="9327"/>
                  </a:cubicBezTo>
                  <a:cubicBezTo>
                    <a:pt x="16763" y="8862"/>
                    <a:pt x="16987" y="7701"/>
                    <a:pt x="17325" y="6539"/>
                  </a:cubicBezTo>
                  <a:cubicBezTo>
                    <a:pt x="17662" y="5378"/>
                    <a:pt x="18113" y="4217"/>
                    <a:pt x="18450" y="4217"/>
                  </a:cubicBezTo>
                  <a:cubicBezTo>
                    <a:pt x="18788" y="4217"/>
                    <a:pt x="19012" y="5378"/>
                    <a:pt x="19125" y="6539"/>
                  </a:cubicBezTo>
                  <a:cubicBezTo>
                    <a:pt x="19238" y="7701"/>
                    <a:pt x="19238" y="8862"/>
                    <a:pt x="19350" y="10372"/>
                  </a:cubicBezTo>
                  <a:cubicBezTo>
                    <a:pt x="19463" y="11881"/>
                    <a:pt x="19687" y="13739"/>
                    <a:pt x="20081" y="14320"/>
                  </a:cubicBezTo>
                  <a:cubicBezTo>
                    <a:pt x="20475" y="14901"/>
                    <a:pt x="21037" y="14204"/>
                    <a:pt x="21600" y="13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1375417" y="661971"/>
              <a:ext cx="121067" cy="46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82" fill="norm" stroke="1" extrusionOk="0">
                  <a:moveTo>
                    <a:pt x="9384" y="1777"/>
                  </a:moveTo>
                  <a:cubicBezTo>
                    <a:pt x="7894" y="4404"/>
                    <a:pt x="6404" y="7031"/>
                    <a:pt x="5287" y="9658"/>
                  </a:cubicBezTo>
                  <a:cubicBezTo>
                    <a:pt x="4170" y="12285"/>
                    <a:pt x="3425" y="14912"/>
                    <a:pt x="3053" y="16663"/>
                  </a:cubicBezTo>
                  <a:cubicBezTo>
                    <a:pt x="2680" y="18414"/>
                    <a:pt x="2680" y="19290"/>
                    <a:pt x="2308" y="20069"/>
                  </a:cubicBezTo>
                  <a:cubicBezTo>
                    <a:pt x="1935" y="20847"/>
                    <a:pt x="1191" y="21528"/>
                    <a:pt x="818" y="21479"/>
                  </a:cubicBezTo>
                  <a:cubicBezTo>
                    <a:pt x="446" y="21431"/>
                    <a:pt x="446" y="20652"/>
                    <a:pt x="260" y="18560"/>
                  </a:cubicBezTo>
                  <a:cubicBezTo>
                    <a:pt x="73" y="16469"/>
                    <a:pt x="-299" y="13063"/>
                    <a:pt x="446" y="10047"/>
                  </a:cubicBezTo>
                  <a:cubicBezTo>
                    <a:pt x="1191" y="7031"/>
                    <a:pt x="3053" y="4404"/>
                    <a:pt x="4542" y="2847"/>
                  </a:cubicBezTo>
                  <a:cubicBezTo>
                    <a:pt x="6032" y="1290"/>
                    <a:pt x="7149" y="804"/>
                    <a:pt x="8639" y="463"/>
                  </a:cubicBezTo>
                  <a:cubicBezTo>
                    <a:pt x="10129" y="123"/>
                    <a:pt x="11991" y="-72"/>
                    <a:pt x="13667" y="25"/>
                  </a:cubicBezTo>
                  <a:cubicBezTo>
                    <a:pt x="15342" y="123"/>
                    <a:pt x="16832" y="512"/>
                    <a:pt x="18322" y="1777"/>
                  </a:cubicBezTo>
                  <a:cubicBezTo>
                    <a:pt x="19811" y="3042"/>
                    <a:pt x="21301" y="5182"/>
                    <a:pt x="21301" y="6690"/>
                  </a:cubicBezTo>
                  <a:cubicBezTo>
                    <a:pt x="21301" y="8198"/>
                    <a:pt x="19811" y="9074"/>
                    <a:pt x="18135" y="9609"/>
                  </a:cubicBezTo>
                  <a:cubicBezTo>
                    <a:pt x="16460" y="10144"/>
                    <a:pt x="14598" y="10339"/>
                    <a:pt x="13480" y="10144"/>
                  </a:cubicBezTo>
                  <a:cubicBezTo>
                    <a:pt x="12363" y="9950"/>
                    <a:pt x="11991" y="9366"/>
                    <a:pt x="11991" y="8733"/>
                  </a:cubicBezTo>
                  <a:cubicBezTo>
                    <a:pt x="11991" y="8101"/>
                    <a:pt x="12363" y="7420"/>
                    <a:pt x="12735" y="6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1536432" y="417951"/>
              <a:ext cx="184418" cy="44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07" fill="norm" stroke="1" extrusionOk="0">
                  <a:moveTo>
                    <a:pt x="3713" y="780"/>
                  </a:moveTo>
                  <a:cubicBezTo>
                    <a:pt x="4450" y="366"/>
                    <a:pt x="5186" y="-47"/>
                    <a:pt x="5677" y="5"/>
                  </a:cubicBezTo>
                  <a:cubicBezTo>
                    <a:pt x="6168" y="56"/>
                    <a:pt x="6413" y="573"/>
                    <a:pt x="6291" y="2692"/>
                  </a:cubicBezTo>
                  <a:cubicBezTo>
                    <a:pt x="6168" y="4810"/>
                    <a:pt x="5677" y="8531"/>
                    <a:pt x="5431" y="11786"/>
                  </a:cubicBezTo>
                  <a:cubicBezTo>
                    <a:pt x="5186" y="15042"/>
                    <a:pt x="5186" y="17832"/>
                    <a:pt x="5554" y="19434"/>
                  </a:cubicBezTo>
                  <a:cubicBezTo>
                    <a:pt x="5922" y="21036"/>
                    <a:pt x="6659" y="21450"/>
                    <a:pt x="7518" y="21501"/>
                  </a:cubicBezTo>
                  <a:cubicBezTo>
                    <a:pt x="8377" y="21553"/>
                    <a:pt x="9359" y="21243"/>
                    <a:pt x="10218" y="20520"/>
                  </a:cubicBezTo>
                  <a:cubicBezTo>
                    <a:pt x="11077" y="19796"/>
                    <a:pt x="11813" y="18659"/>
                    <a:pt x="11445" y="17522"/>
                  </a:cubicBezTo>
                  <a:cubicBezTo>
                    <a:pt x="11077" y="16386"/>
                    <a:pt x="9604" y="15249"/>
                    <a:pt x="8131" y="14629"/>
                  </a:cubicBezTo>
                  <a:cubicBezTo>
                    <a:pt x="6659" y="14009"/>
                    <a:pt x="5186" y="13905"/>
                    <a:pt x="3591" y="13698"/>
                  </a:cubicBezTo>
                  <a:cubicBezTo>
                    <a:pt x="1995" y="13492"/>
                    <a:pt x="277" y="13182"/>
                    <a:pt x="31" y="12975"/>
                  </a:cubicBezTo>
                  <a:cubicBezTo>
                    <a:pt x="-214" y="12768"/>
                    <a:pt x="1013" y="12665"/>
                    <a:pt x="3100" y="12562"/>
                  </a:cubicBezTo>
                  <a:cubicBezTo>
                    <a:pt x="5186" y="12458"/>
                    <a:pt x="8131" y="12355"/>
                    <a:pt x="10709" y="12975"/>
                  </a:cubicBezTo>
                  <a:cubicBezTo>
                    <a:pt x="13286" y="13595"/>
                    <a:pt x="15495" y="14939"/>
                    <a:pt x="16722" y="15972"/>
                  </a:cubicBezTo>
                  <a:cubicBezTo>
                    <a:pt x="17950" y="17006"/>
                    <a:pt x="18195" y="17729"/>
                    <a:pt x="18318" y="18349"/>
                  </a:cubicBezTo>
                  <a:cubicBezTo>
                    <a:pt x="18441" y="18969"/>
                    <a:pt x="18441" y="19486"/>
                    <a:pt x="18318" y="19383"/>
                  </a:cubicBezTo>
                  <a:cubicBezTo>
                    <a:pt x="18195" y="19279"/>
                    <a:pt x="17950" y="18556"/>
                    <a:pt x="18072" y="16851"/>
                  </a:cubicBezTo>
                  <a:cubicBezTo>
                    <a:pt x="18195" y="15145"/>
                    <a:pt x="18686" y="12458"/>
                    <a:pt x="19300" y="10805"/>
                  </a:cubicBezTo>
                  <a:cubicBezTo>
                    <a:pt x="19913" y="9151"/>
                    <a:pt x="20650" y="8531"/>
                    <a:pt x="21386" y="7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1790700" y="628771"/>
              <a:ext cx="76201" cy="15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7" fill="norm" stroke="1" extrusionOk="0">
                  <a:moveTo>
                    <a:pt x="12600" y="264"/>
                  </a:moveTo>
                  <a:cubicBezTo>
                    <a:pt x="9600" y="-16"/>
                    <a:pt x="6600" y="-297"/>
                    <a:pt x="4200" y="685"/>
                  </a:cubicBezTo>
                  <a:cubicBezTo>
                    <a:pt x="1800" y="1667"/>
                    <a:pt x="0" y="3911"/>
                    <a:pt x="0" y="6856"/>
                  </a:cubicBezTo>
                  <a:cubicBezTo>
                    <a:pt x="0" y="9802"/>
                    <a:pt x="1800" y="13448"/>
                    <a:pt x="3900" y="15973"/>
                  </a:cubicBezTo>
                  <a:cubicBezTo>
                    <a:pt x="6000" y="18498"/>
                    <a:pt x="8400" y="19900"/>
                    <a:pt x="11100" y="20602"/>
                  </a:cubicBezTo>
                  <a:cubicBezTo>
                    <a:pt x="13800" y="21303"/>
                    <a:pt x="16800" y="21303"/>
                    <a:pt x="18600" y="18358"/>
                  </a:cubicBezTo>
                  <a:cubicBezTo>
                    <a:pt x="20400" y="15412"/>
                    <a:pt x="21000" y="9521"/>
                    <a:pt x="21600" y="3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1924050" y="635408"/>
              <a:ext cx="171451" cy="19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866"/>
                  </a:moveTo>
                  <a:cubicBezTo>
                    <a:pt x="1600" y="2912"/>
                    <a:pt x="3200" y="4958"/>
                    <a:pt x="4133" y="6891"/>
                  </a:cubicBezTo>
                  <a:cubicBezTo>
                    <a:pt x="5067" y="8824"/>
                    <a:pt x="5333" y="10643"/>
                    <a:pt x="5600" y="12234"/>
                  </a:cubicBezTo>
                  <a:cubicBezTo>
                    <a:pt x="5867" y="13826"/>
                    <a:pt x="6133" y="15190"/>
                    <a:pt x="6267" y="15076"/>
                  </a:cubicBezTo>
                  <a:cubicBezTo>
                    <a:pt x="6400" y="14963"/>
                    <a:pt x="6400" y="13371"/>
                    <a:pt x="7333" y="10870"/>
                  </a:cubicBezTo>
                  <a:cubicBezTo>
                    <a:pt x="8267" y="8369"/>
                    <a:pt x="10133" y="4958"/>
                    <a:pt x="11600" y="2798"/>
                  </a:cubicBezTo>
                  <a:cubicBezTo>
                    <a:pt x="13067" y="638"/>
                    <a:pt x="14133" y="-271"/>
                    <a:pt x="15733" y="70"/>
                  </a:cubicBezTo>
                  <a:cubicBezTo>
                    <a:pt x="17333" y="411"/>
                    <a:pt x="19467" y="2003"/>
                    <a:pt x="20533" y="5754"/>
                  </a:cubicBezTo>
                  <a:cubicBezTo>
                    <a:pt x="21600" y="9506"/>
                    <a:pt x="21600" y="15417"/>
                    <a:pt x="2160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895350" y="942828"/>
              <a:ext cx="990600" cy="19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21500"/>
                  </a:moveTo>
                  <a:cubicBezTo>
                    <a:pt x="1662" y="18945"/>
                    <a:pt x="3323" y="16390"/>
                    <a:pt x="4892" y="14068"/>
                  </a:cubicBezTo>
                  <a:cubicBezTo>
                    <a:pt x="6462" y="11745"/>
                    <a:pt x="7938" y="9655"/>
                    <a:pt x="9531" y="7681"/>
                  </a:cubicBezTo>
                  <a:cubicBezTo>
                    <a:pt x="11123" y="5706"/>
                    <a:pt x="12831" y="3848"/>
                    <a:pt x="14562" y="2571"/>
                  </a:cubicBezTo>
                  <a:cubicBezTo>
                    <a:pt x="16292" y="1294"/>
                    <a:pt x="18046" y="597"/>
                    <a:pt x="19223" y="248"/>
                  </a:cubicBezTo>
                  <a:cubicBezTo>
                    <a:pt x="20400" y="-100"/>
                    <a:pt x="21000" y="-100"/>
                    <a:pt x="21300" y="365"/>
                  </a:cubicBezTo>
                  <a:cubicBezTo>
                    <a:pt x="21600" y="829"/>
                    <a:pt x="21600" y="1758"/>
                    <a:pt x="21600" y="2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1376820" y="992716"/>
              <a:ext cx="578980" cy="14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290" fill="norm" stroke="1" extrusionOk="0">
                  <a:moveTo>
                    <a:pt x="988" y="19059"/>
                  </a:moveTo>
                  <a:cubicBezTo>
                    <a:pt x="515" y="19694"/>
                    <a:pt x="42" y="20329"/>
                    <a:pt x="2" y="20806"/>
                  </a:cubicBezTo>
                  <a:cubicBezTo>
                    <a:pt x="-37" y="21282"/>
                    <a:pt x="357" y="21600"/>
                    <a:pt x="1697" y="20806"/>
                  </a:cubicBezTo>
                  <a:cubicBezTo>
                    <a:pt x="3037" y="20012"/>
                    <a:pt x="5324" y="18106"/>
                    <a:pt x="7925" y="15565"/>
                  </a:cubicBezTo>
                  <a:cubicBezTo>
                    <a:pt x="10527" y="13024"/>
                    <a:pt x="13443" y="9847"/>
                    <a:pt x="15769" y="7147"/>
                  </a:cubicBezTo>
                  <a:cubicBezTo>
                    <a:pt x="18094" y="4447"/>
                    <a:pt x="19829" y="2224"/>
                    <a:pt x="215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2273300" y="611716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2311400" y="789516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2809615" y="386417"/>
              <a:ext cx="149486" cy="45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91" fill="norm" stroke="1" extrusionOk="0">
                  <a:moveTo>
                    <a:pt x="21485" y="2805"/>
                  </a:moveTo>
                  <a:cubicBezTo>
                    <a:pt x="19051" y="1819"/>
                    <a:pt x="16617" y="832"/>
                    <a:pt x="14640" y="339"/>
                  </a:cubicBezTo>
                  <a:cubicBezTo>
                    <a:pt x="12662" y="-154"/>
                    <a:pt x="11141" y="-154"/>
                    <a:pt x="9164" y="635"/>
                  </a:cubicBezTo>
                  <a:cubicBezTo>
                    <a:pt x="7186" y="1424"/>
                    <a:pt x="4753" y="3002"/>
                    <a:pt x="4753" y="4630"/>
                  </a:cubicBezTo>
                  <a:cubicBezTo>
                    <a:pt x="4753" y="6257"/>
                    <a:pt x="7186" y="7934"/>
                    <a:pt x="8708" y="9019"/>
                  </a:cubicBezTo>
                  <a:cubicBezTo>
                    <a:pt x="10229" y="10104"/>
                    <a:pt x="10837" y="10597"/>
                    <a:pt x="10989" y="11090"/>
                  </a:cubicBezTo>
                  <a:cubicBezTo>
                    <a:pt x="11141" y="11583"/>
                    <a:pt x="10837" y="12076"/>
                    <a:pt x="9772" y="12471"/>
                  </a:cubicBezTo>
                  <a:cubicBezTo>
                    <a:pt x="8708" y="12865"/>
                    <a:pt x="6882" y="13161"/>
                    <a:pt x="5513" y="13112"/>
                  </a:cubicBezTo>
                  <a:cubicBezTo>
                    <a:pt x="4144" y="13062"/>
                    <a:pt x="3231" y="12668"/>
                    <a:pt x="3384" y="12323"/>
                  </a:cubicBezTo>
                  <a:cubicBezTo>
                    <a:pt x="3536" y="11978"/>
                    <a:pt x="4753" y="11682"/>
                    <a:pt x="5970" y="11682"/>
                  </a:cubicBezTo>
                  <a:cubicBezTo>
                    <a:pt x="7186" y="11682"/>
                    <a:pt x="8403" y="11978"/>
                    <a:pt x="9012" y="12520"/>
                  </a:cubicBezTo>
                  <a:cubicBezTo>
                    <a:pt x="9620" y="13062"/>
                    <a:pt x="9620" y="13851"/>
                    <a:pt x="8251" y="14887"/>
                  </a:cubicBezTo>
                  <a:cubicBezTo>
                    <a:pt x="6882" y="15923"/>
                    <a:pt x="4144" y="17205"/>
                    <a:pt x="2471" y="18093"/>
                  </a:cubicBezTo>
                  <a:cubicBezTo>
                    <a:pt x="798" y="18980"/>
                    <a:pt x="189" y="19473"/>
                    <a:pt x="37" y="19967"/>
                  </a:cubicBezTo>
                  <a:cubicBezTo>
                    <a:pt x="-115" y="20460"/>
                    <a:pt x="189" y="20953"/>
                    <a:pt x="1102" y="21199"/>
                  </a:cubicBezTo>
                  <a:cubicBezTo>
                    <a:pt x="2015" y="21446"/>
                    <a:pt x="3536" y="21446"/>
                    <a:pt x="5970" y="21249"/>
                  </a:cubicBezTo>
                  <a:cubicBezTo>
                    <a:pt x="8403" y="21051"/>
                    <a:pt x="11750" y="20657"/>
                    <a:pt x="15096" y="20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3086100" y="484716"/>
              <a:ext cx="192763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0" y="0"/>
                  </a:moveTo>
                  <a:cubicBezTo>
                    <a:pt x="5870" y="4702"/>
                    <a:pt x="11739" y="9404"/>
                    <a:pt x="15378" y="12563"/>
                  </a:cubicBezTo>
                  <a:cubicBezTo>
                    <a:pt x="19017" y="15722"/>
                    <a:pt x="20426" y="17339"/>
                    <a:pt x="21013" y="18588"/>
                  </a:cubicBezTo>
                  <a:cubicBezTo>
                    <a:pt x="21600" y="19837"/>
                    <a:pt x="21365" y="20718"/>
                    <a:pt x="211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3125359" y="465666"/>
              <a:ext cx="176642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459" y="0"/>
                  </a:moveTo>
                  <a:cubicBezTo>
                    <a:pt x="18116" y="2314"/>
                    <a:pt x="14773" y="4629"/>
                    <a:pt x="11559" y="7264"/>
                  </a:cubicBezTo>
                  <a:cubicBezTo>
                    <a:pt x="8345" y="9900"/>
                    <a:pt x="5259" y="12857"/>
                    <a:pt x="3330" y="14914"/>
                  </a:cubicBezTo>
                  <a:cubicBezTo>
                    <a:pt x="1402" y="16971"/>
                    <a:pt x="630" y="18129"/>
                    <a:pt x="245" y="19029"/>
                  </a:cubicBezTo>
                  <a:cubicBezTo>
                    <a:pt x="-141" y="19929"/>
                    <a:pt x="-141" y="20571"/>
                    <a:pt x="759" y="20957"/>
                  </a:cubicBezTo>
                  <a:cubicBezTo>
                    <a:pt x="1659" y="21343"/>
                    <a:pt x="3459" y="21471"/>
                    <a:pt x="52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3409950" y="637116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72"/>
                    <a:pt x="14400" y="10944"/>
                    <a:pt x="18000" y="14544"/>
                  </a:cubicBezTo>
                  <a:cubicBezTo>
                    <a:pt x="21600" y="18144"/>
                    <a:pt x="21600" y="198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3575050" y="738716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3975099" y="696383"/>
              <a:ext cx="165101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5429"/>
                    <a:pt x="1662" y="9257"/>
                    <a:pt x="3600" y="5400"/>
                  </a:cubicBezTo>
                  <a:cubicBezTo>
                    <a:pt x="5538" y="1543"/>
                    <a:pt x="8585" y="0"/>
                    <a:pt x="11769" y="0"/>
                  </a:cubicBezTo>
                  <a:cubicBezTo>
                    <a:pt x="14954" y="0"/>
                    <a:pt x="18277" y="1543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4444999" y="413034"/>
              <a:ext cx="292101" cy="357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1635"/>
                  </a:moveTo>
                  <a:cubicBezTo>
                    <a:pt x="157" y="1000"/>
                    <a:pt x="313" y="364"/>
                    <a:pt x="783" y="110"/>
                  </a:cubicBezTo>
                  <a:cubicBezTo>
                    <a:pt x="1252" y="-144"/>
                    <a:pt x="2035" y="-17"/>
                    <a:pt x="3757" y="1127"/>
                  </a:cubicBezTo>
                  <a:cubicBezTo>
                    <a:pt x="5478" y="2270"/>
                    <a:pt x="8139" y="4430"/>
                    <a:pt x="10878" y="7225"/>
                  </a:cubicBezTo>
                  <a:cubicBezTo>
                    <a:pt x="13617" y="10021"/>
                    <a:pt x="16435" y="13451"/>
                    <a:pt x="18235" y="15929"/>
                  </a:cubicBezTo>
                  <a:cubicBezTo>
                    <a:pt x="20035" y="18407"/>
                    <a:pt x="20817" y="19931"/>
                    <a:pt x="2160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4569667" y="402166"/>
              <a:ext cx="167433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21357" y="0"/>
                  </a:moveTo>
                  <a:cubicBezTo>
                    <a:pt x="17847" y="2472"/>
                    <a:pt x="14337" y="4943"/>
                    <a:pt x="10827" y="7684"/>
                  </a:cubicBezTo>
                  <a:cubicBezTo>
                    <a:pt x="7317" y="10424"/>
                    <a:pt x="3807" y="13433"/>
                    <a:pt x="1917" y="15636"/>
                  </a:cubicBezTo>
                  <a:cubicBezTo>
                    <a:pt x="27" y="17839"/>
                    <a:pt x="-243" y="19236"/>
                    <a:pt x="162" y="20096"/>
                  </a:cubicBezTo>
                  <a:cubicBezTo>
                    <a:pt x="567" y="20955"/>
                    <a:pt x="1647" y="21278"/>
                    <a:pt x="27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4767631" y="677333"/>
              <a:ext cx="134569" cy="12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32" fill="norm" stroke="1" extrusionOk="0">
                  <a:moveTo>
                    <a:pt x="3232" y="1800"/>
                  </a:moveTo>
                  <a:cubicBezTo>
                    <a:pt x="2894" y="7200"/>
                    <a:pt x="2557" y="12600"/>
                    <a:pt x="1882" y="16200"/>
                  </a:cubicBezTo>
                  <a:cubicBezTo>
                    <a:pt x="1207" y="19800"/>
                    <a:pt x="194" y="21600"/>
                    <a:pt x="26" y="21420"/>
                  </a:cubicBezTo>
                  <a:cubicBezTo>
                    <a:pt x="-143" y="21240"/>
                    <a:pt x="532" y="19080"/>
                    <a:pt x="1882" y="15660"/>
                  </a:cubicBezTo>
                  <a:cubicBezTo>
                    <a:pt x="3232" y="12240"/>
                    <a:pt x="5257" y="7560"/>
                    <a:pt x="6776" y="4500"/>
                  </a:cubicBezTo>
                  <a:cubicBezTo>
                    <a:pt x="8295" y="1440"/>
                    <a:pt x="9307" y="0"/>
                    <a:pt x="11163" y="0"/>
                  </a:cubicBezTo>
                  <a:cubicBezTo>
                    <a:pt x="13020" y="0"/>
                    <a:pt x="15720" y="1440"/>
                    <a:pt x="17576" y="4140"/>
                  </a:cubicBezTo>
                  <a:cubicBezTo>
                    <a:pt x="19432" y="6840"/>
                    <a:pt x="20445" y="10800"/>
                    <a:pt x="21457" y="14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4984749" y="325100"/>
              <a:ext cx="110242" cy="546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468" fill="norm" stroke="1" extrusionOk="0">
                  <a:moveTo>
                    <a:pt x="0" y="782"/>
                  </a:moveTo>
                  <a:cubicBezTo>
                    <a:pt x="1600" y="533"/>
                    <a:pt x="3200" y="283"/>
                    <a:pt x="5000" y="117"/>
                  </a:cubicBezTo>
                  <a:cubicBezTo>
                    <a:pt x="6800" y="-49"/>
                    <a:pt x="8800" y="-132"/>
                    <a:pt x="11200" y="533"/>
                  </a:cubicBezTo>
                  <a:cubicBezTo>
                    <a:pt x="13600" y="1197"/>
                    <a:pt x="16400" y="2610"/>
                    <a:pt x="16400" y="3980"/>
                  </a:cubicBezTo>
                  <a:cubicBezTo>
                    <a:pt x="16400" y="5351"/>
                    <a:pt x="13600" y="6680"/>
                    <a:pt x="12000" y="7553"/>
                  </a:cubicBezTo>
                  <a:cubicBezTo>
                    <a:pt x="10400" y="8425"/>
                    <a:pt x="10000" y="8840"/>
                    <a:pt x="11000" y="9463"/>
                  </a:cubicBezTo>
                  <a:cubicBezTo>
                    <a:pt x="12000" y="10086"/>
                    <a:pt x="14400" y="10917"/>
                    <a:pt x="16800" y="12122"/>
                  </a:cubicBezTo>
                  <a:cubicBezTo>
                    <a:pt x="19200" y="13326"/>
                    <a:pt x="21600" y="14905"/>
                    <a:pt x="20600" y="16525"/>
                  </a:cubicBezTo>
                  <a:cubicBezTo>
                    <a:pt x="19600" y="18145"/>
                    <a:pt x="15200" y="19806"/>
                    <a:pt x="1080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5620692" y="582702"/>
              <a:ext cx="240358" cy="111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264" fill="norm" stroke="1" extrusionOk="0">
                  <a:moveTo>
                    <a:pt x="3895" y="19173"/>
                  </a:moveTo>
                  <a:cubicBezTo>
                    <a:pt x="2948" y="19173"/>
                    <a:pt x="2000" y="19173"/>
                    <a:pt x="1242" y="18209"/>
                  </a:cubicBezTo>
                  <a:cubicBezTo>
                    <a:pt x="484" y="17245"/>
                    <a:pt x="-84" y="15316"/>
                    <a:pt x="11" y="12038"/>
                  </a:cubicBezTo>
                  <a:cubicBezTo>
                    <a:pt x="105" y="8759"/>
                    <a:pt x="863" y="4131"/>
                    <a:pt x="1716" y="1816"/>
                  </a:cubicBezTo>
                  <a:cubicBezTo>
                    <a:pt x="2569" y="-498"/>
                    <a:pt x="3516" y="-498"/>
                    <a:pt x="4463" y="1238"/>
                  </a:cubicBezTo>
                  <a:cubicBezTo>
                    <a:pt x="5411" y="2973"/>
                    <a:pt x="6358" y="6445"/>
                    <a:pt x="7305" y="9916"/>
                  </a:cubicBezTo>
                  <a:cubicBezTo>
                    <a:pt x="8253" y="13388"/>
                    <a:pt x="9200" y="16859"/>
                    <a:pt x="10242" y="18788"/>
                  </a:cubicBezTo>
                  <a:cubicBezTo>
                    <a:pt x="11284" y="20716"/>
                    <a:pt x="12421" y="21102"/>
                    <a:pt x="14316" y="17823"/>
                  </a:cubicBezTo>
                  <a:cubicBezTo>
                    <a:pt x="16211" y="14545"/>
                    <a:pt x="18863" y="7602"/>
                    <a:pt x="21516" y="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6036685" y="330200"/>
              <a:ext cx="287916" cy="35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42" fill="norm" stroke="1" extrusionOk="0">
                  <a:moveTo>
                    <a:pt x="3472" y="6988"/>
                  </a:moveTo>
                  <a:cubicBezTo>
                    <a:pt x="2999" y="8259"/>
                    <a:pt x="2526" y="9529"/>
                    <a:pt x="2132" y="11562"/>
                  </a:cubicBezTo>
                  <a:cubicBezTo>
                    <a:pt x="1738" y="13595"/>
                    <a:pt x="1423" y="16391"/>
                    <a:pt x="1107" y="18296"/>
                  </a:cubicBezTo>
                  <a:cubicBezTo>
                    <a:pt x="792" y="20202"/>
                    <a:pt x="477" y="21219"/>
                    <a:pt x="240" y="21409"/>
                  </a:cubicBezTo>
                  <a:cubicBezTo>
                    <a:pt x="4" y="21600"/>
                    <a:pt x="-154" y="20965"/>
                    <a:pt x="240" y="19059"/>
                  </a:cubicBezTo>
                  <a:cubicBezTo>
                    <a:pt x="634" y="17153"/>
                    <a:pt x="1580" y="13976"/>
                    <a:pt x="2526" y="11245"/>
                  </a:cubicBezTo>
                  <a:cubicBezTo>
                    <a:pt x="3472" y="8513"/>
                    <a:pt x="4418" y="6226"/>
                    <a:pt x="5207" y="4765"/>
                  </a:cubicBezTo>
                  <a:cubicBezTo>
                    <a:pt x="5995" y="3304"/>
                    <a:pt x="6626" y="2668"/>
                    <a:pt x="7177" y="2795"/>
                  </a:cubicBezTo>
                  <a:cubicBezTo>
                    <a:pt x="7729" y="2922"/>
                    <a:pt x="8202" y="3812"/>
                    <a:pt x="8754" y="6035"/>
                  </a:cubicBezTo>
                  <a:cubicBezTo>
                    <a:pt x="9306" y="8259"/>
                    <a:pt x="9937" y="11816"/>
                    <a:pt x="10488" y="14231"/>
                  </a:cubicBezTo>
                  <a:cubicBezTo>
                    <a:pt x="11040" y="16645"/>
                    <a:pt x="11513" y="17915"/>
                    <a:pt x="12065" y="18805"/>
                  </a:cubicBezTo>
                  <a:cubicBezTo>
                    <a:pt x="12617" y="19694"/>
                    <a:pt x="13247" y="20202"/>
                    <a:pt x="13957" y="20329"/>
                  </a:cubicBezTo>
                  <a:cubicBezTo>
                    <a:pt x="14666" y="20456"/>
                    <a:pt x="15455" y="20202"/>
                    <a:pt x="16480" y="18614"/>
                  </a:cubicBezTo>
                  <a:cubicBezTo>
                    <a:pt x="17504" y="17026"/>
                    <a:pt x="18766" y="14104"/>
                    <a:pt x="19475" y="10991"/>
                  </a:cubicBezTo>
                  <a:cubicBezTo>
                    <a:pt x="20185" y="7878"/>
                    <a:pt x="20342" y="4574"/>
                    <a:pt x="20421" y="2605"/>
                  </a:cubicBezTo>
                  <a:cubicBezTo>
                    <a:pt x="20500" y="635"/>
                    <a:pt x="20500" y="0"/>
                    <a:pt x="20658" y="0"/>
                  </a:cubicBezTo>
                  <a:cubicBezTo>
                    <a:pt x="20815" y="0"/>
                    <a:pt x="21131" y="635"/>
                    <a:pt x="21446" y="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6363708" y="465666"/>
              <a:ext cx="278393" cy="17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02" fill="norm" stroke="1" extrusionOk="0">
                  <a:moveTo>
                    <a:pt x="4831" y="7535"/>
                  </a:moveTo>
                  <a:cubicBezTo>
                    <a:pt x="4013" y="7284"/>
                    <a:pt x="3195" y="7033"/>
                    <a:pt x="2377" y="7158"/>
                  </a:cubicBezTo>
                  <a:cubicBezTo>
                    <a:pt x="1558" y="7284"/>
                    <a:pt x="740" y="7786"/>
                    <a:pt x="331" y="9419"/>
                  </a:cubicBezTo>
                  <a:cubicBezTo>
                    <a:pt x="-78" y="11051"/>
                    <a:pt x="-78" y="13814"/>
                    <a:pt x="167" y="15698"/>
                  </a:cubicBezTo>
                  <a:cubicBezTo>
                    <a:pt x="413" y="17581"/>
                    <a:pt x="904" y="18586"/>
                    <a:pt x="2131" y="18712"/>
                  </a:cubicBezTo>
                  <a:cubicBezTo>
                    <a:pt x="3358" y="18837"/>
                    <a:pt x="5322" y="18084"/>
                    <a:pt x="6549" y="16577"/>
                  </a:cubicBezTo>
                  <a:cubicBezTo>
                    <a:pt x="7777" y="15070"/>
                    <a:pt x="8267" y="12809"/>
                    <a:pt x="8186" y="11051"/>
                  </a:cubicBezTo>
                  <a:cubicBezTo>
                    <a:pt x="8104" y="9293"/>
                    <a:pt x="7449" y="8037"/>
                    <a:pt x="7531" y="7284"/>
                  </a:cubicBezTo>
                  <a:cubicBezTo>
                    <a:pt x="7613" y="6530"/>
                    <a:pt x="8431" y="6279"/>
                    <a:pt x="9167" y="6781"/>
                  </a:cubicBezTo>
                  <a:cubicBezTo>
                    <a:pt x="9904" y="7284"/>
                    <a:pt x="10558" y="8540"/>
                    <a:pt x="11295" y="10423"/>
                  </a:cubicBezTo>
                  <a:cubicBezTo>
                    <a:pt x="12031" y="12307"/>
                    <a:pt x="12849" y="14819"/>
                    <a:pt x="13340" y="16953"/>
                  </a:cubicBezTo>
                  <a:cubicBezTo>
                    <a:pt x="13831" y="19088"/>
                    <a:pt x="13995" y="20847"/>
                    <a:pt x="13831" y="21223"/>
                  </a:cubicBezTo>
                  <a:cubicBezTo>
                    <a:pt x="13667" y="21600"/>
                    <a:pt x="13177" y="20595"/>
                    <a:pt x="12849" y="18712"/>
                  </a:cubicBezTo>
                  <a:cubicBezTo>
                    <a:pt x="12522" y="16828"/>
                    <a:pt x="12358" y="14065"/>
                    <a:pt x="13831" y="10800"/>
                  </a:cubicBezTo>
                  <a:cubicBezTo>
                    <a:pt x="15304" y="7535"/>
                    <a:pt x="18413" y="3767"/>
                    <a:pt x="215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6834926" y="364066"/>
              <a:ext cx="8657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20546" y="0"/>
                  </a:moveTo>
                  <a:cubicBezTo>
                    <a:pt x="18034" y="0"/>
                    <a:pt x="15523" y="0"/>
                    <a:pt x="12760" y="671"/>
                  </a:cubicBezTo>
                  <a:cubicBezTo>
                    <a:pt x="9997" y="1342"/>
                    <a:pt x="6983" y="2685"/>
                    <a:pt x="4220" y="5369"/>
                  </a:cubicBezTo>
                  <a:cubicBezTo>
                    <a:pt x="1458" y="8054"/>
                    <a:pt x="-1054" y="12081"/>
                    <a:pt x="453" y="15010"/>
                  </a:cubicBezTo>
                  <a:cubicBezTo>
                    <a:pt x="1960" y="17939"/>
                    <a:pt x="7486" y="19769"/>
                    <a:pt x="130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6965949" y="442003"/>
              <a:ext cx="273051" cy="23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21445"/>
                  </a:moveTo>
                  <a:cubicBezTo>
                    <a:pt x="2512" y="17087"/>
                    <a:pt x="5023" y="12729"/>
                    <a:pt x="6530" y="9508"/>
                  </a:cubicBezTo>
                  <a:cubicBezTo>
                    <a:pt x="8037" y="6287"/>
                    <a:pt x="8540" y="4203"/>
                    <a:pt x="8791" y="2687"/>
                  </a:cubicBezTo>
                  <a:cubicBezTo>
                    <a:pt x="9042" y="1171"/>
                    <a:pt x="9042" y="224"/>
                    <a:pt x="8623" y="34"/>
                  </a:cubicBezTo>
                  <a:cubicBezTo>
                    <a:pt x="8205" y="-155"/>
                    <a:pt x="7367" y="413"/>
                    <a:pt x="6614" y="2592"/>
                  </a:cubicBezTo>
                  <a:cubicBezTo>
                    <a:pt x="5860" y="4771"/>
                    <a:pt x="5191" y="8561"/>
                    <a:pt x="4856" y="11024"/>
                  </a:cubicBezTo>
                  <a:cubicBezTo>
                    <a:pt x="4521" y="13487"/>
                    <a:pt x="4521" y="14624"/>
                    <a:pt x="4856" y="15666"/>
                  </a:cubicBezTo>
                  <a:cubicBezTo>
                    <a:pt x="5191" y="16708"/>
                    <a:pt x="5860" y="17656"/>
                    <a:pt x="6698" y="18224"/>
                  </a:cubicBezTo>
                  <a:cubicBezTo>
                    <a:pt x="7535" y="18792"/>
                    <a:pt x="8540" y="18982"/>
                    <a:pt x="10298" y="17656"/>
                  </a:cubicBezTo>
                  <a:cubicBezTo>
                    <a:pt x="12056" y="16329"/>
                    <a:pt x="14567" y="13487"/>
                    <a:pt x="16158" y="11403"/>
                  </a:cubicBezTo>
                  <a:cubicBezTo>
                    <a:pt x="17749" y="9319"/>
                    <a:pt x="18419" y="7992"/>
                    <a:pt x="19005" y="6761"/>
                  </a:cubicBezTo>
                  <a:cubicBezTo>
                    <a:pt x="19591" y="5529"/>
                    <a:pt x="20093" y="4392"/>
                    <a:pt x="20260" y="4298"/>
                  </a:cubicBezTo>
                  <a:cubicBezTo>
                    <a:pt x="20428" y="4203"/>
                    <a:pt x="20260" y="5150"/>
                    <a:pt x="20093" y="7234"/>
                  </a:cubicBezTo>
                  <a:cubicBezTo>
                    <a:pt x="19926" y="9319"/>
                    <a:pt x="19758" y="12540"/>
                    <a:pt x="20009" y="14529"/>
                  </a:cubicBezTo>
                  <a:cubicBezTo>
                    <a:pt x="20260" y="16519"/>
                    <a:pt x="20930" y="17277"/>
                    <a:pt x="21600" y="18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7334249" y="649816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7616735" y="519823"/>
              <a:ext cx="295366" cy="17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0985" fill="norm" stroke="1" extrusionOk="0">
                  <a:moveTo>
                    <a:pt x="6718" y="4933"/>
                  </a:moveTo>
                  <a:cubicBezTo>
                    <a:pt x="6409" y="8999"/>
                    <a:pt x="6100" y="13065"/>
                    <a:pt x="5638" y="15733"/>
                  </a:cubicBezTo>
                  <a:cubicBezTo>
                    <a:pt x="5175" y="18402"/>
                    <a:pt x="4558" y="19672"/>
                    <a:pt x="3786" y="20435"/>
                  </a:cubicBezTo>
                  <a:cubicBezTo>
                    <a:pt x="3015" y="21197"/>
                    <a:pt x="2089" y="21451"/>
                    <a:pt x="1318" y="19291"/>
                  </a:cubicBezTo>
                  <a:cubicBezTo>
                    <a:pt x="546" y="17131"/>
                    <a:pt x="-71" y="12557"/>
                    <a:pt x="6" y="9253"/>
                  </a:cubicBezTo>
                  <a:cubicBezTo>
                    <a:pt x="83" y="5950"/>
                    <a:pt x="855" y="3917"/>
                    <a:pt x="3940" y="2519"/>
                  </a:cubicBezTo>
                  <a:cubicBezTo>
                    <a:pt x="7026" y="1122"/>
                    <a:pt x="12426" y="359"/>
                    <a:pt x="15743" y="105"/>
                  </a:cubicBezTo>
                  <a:cubicBezTo>
                    <a:pt x="19060" y="-149"/>
                    <a:pt x="20295" y="105"/>
                    <a:pt x="21529" y="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7931149" y="339460"/>
              <a:ext cx="184151" cy="10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6447"/>
                  </a:moveTo>
                  <a:cubicBezTo>
                    <a:pt x="248" y="4243"/>
                    <a:pt x="497" y="2039"/>
                    <a:pt x="1241" y="937"/>
                  </a:cubicBezTo>
                  <a:cubicBezTo>
                    <a:pt x="1986" y="-165"/>
                    <a:pt x="3228" y="-165"/>
                    <a:pt x="4469" y="276"/>
                  </a:cubicBezTo>
                  <a:cubicBezTo>
                    <a:pt x="5710" y="717"/>
                    <a:pt x="6952" y="1598"/>
                    <a:pt x="7945" y="4464"/>
                  </a:cubicBezTo>
                  <a:cubicBezTo>
                    <a:pt x="8938" y="7329"/>
                    <a:pt x="9683" y="12178"/>
                    <a:pt x="9434" y="15484"/>
                  </a:cubicBezTo>
                  <a:cubicBezTo>
                    <a:pt x="9186" y="18790"/>
                    <a:pt x="7945" y="20553"/>
                    <a:pt x="9062" y="20994"/>
                  </a:cubicBezTo>
                  <a:cubicBezTo>
                    <a:pt x="10179" y="21435"/>
                    <a:pt x="13655" y="20553"/>
                    <a:pt x="16138" y="19451"/>
                  </a:cubicBezTo>
                  <a:cubicBezTo>
                    <a:pt x="18621" y="18349"/>
                    <a:pt x="20110" y="17027"/>
                    <a:pt x="21600" y="15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8096249" y="306916"/>
              <a:ext cx="11756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17357" y="0"/>
                  </a:moveTo>
                  <a:cubicBezTo>
                    <a:pt x="19286" y="2812"/>
                    <a:pt x="21214" y="5625"/>
                    <a:pt x="21407" y="8662"/>
                  </a:cubicBezTo>
                  <a:cubicBezTo>
                    <a:pt x="21600" y="11700"/>
                    <a:pt x="20057" y="14962"/>
                    <a:pt x="16200" y="17156"/>
                  </a:cubicBezTo>
                  <a:cubicBezTo>
                    <a:pt x="12343" y="19350"/>
                    <a:pt x="6171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8248649" y="713316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714999" y="1710266"/>
              <a:ext cx="407943" cy="33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67" fill="norm" stroke="1" extrusionOk="0">
                  <a:moveTo>
                    <a:pt x="1470" y="0"/>
                  </a:moveTo>
                  <a:cubicBezTo>
                    <a:pt x="1024" y="402"/>
                    <a:pt x="579" y="805"/>
                    <a:pt x="301" y="2281"/>
                  </a:cubicBezTo>
                  <a:cubicBezTo>
                    <a:pt x="22" y="3757"/>
                    <a:pt x="-89" y="6306"/>
                    <a:pt x="78" y="9123"/>
                  </a:cubicBezTo>
                  <a:cubicBezTo>
                    <a:pt x="245" y="11940"/>
                    <a:pt x="690" y="15026"/>
                    <a:pt x="1080" y="16971"/>
                  </a:cubicBezTo>
                  <a:cubicBezTo>
                    <a:pt x="1470" y="18917"/>
                    <a:pt x="1804" y="19722"/>
                    <a:pt x="2193" y="20393"/>
                  </a:cubicBezTo>
                  <a:cubicBezTo>
                    <a:pt x="2583" y="21063"/>
                    <a:pt x="3029" y="21600"/>
                    <a:pt x="3530" y="21265"/>
                  </a:cubicBezTo>
                  <a:cubicBezTo>
                    <a:pt x="4031" y="20929"/>
                    <a:pt x="4587" y="19722"/>
                    <a:pt x="5422" y="16703"/>
                  </a:cubicBezTo>
                  <a:cubicBezTo>
                    <a:pt x="6257" y="13684"/>
                    <a:pt x="7371" y="8855"/>
                    <a:pt x="8039" y="5903"/>
                  </a:cubicBezTo>
                  <a:cubicBezTo>
                    <a:pt x="8707" y="2952"/>
                    <a:pt x="8930" y="1878"/>
                    <a:pt x="9208" y="3689"/>
                  </a:cubicBezTo>
                  <a:cubicBezTo>
                    <a:pt x="9486" y="5501"/>
                    <a:pt x="9820" y="10196"/>
                    <a:pt x="10321" y="13349"/>
                  </a:cubicBezTo>
                  <a:cubicBezTo>
                    <a:pt x="10822" y="16502"/>
                    <a:pt x="11490" y="18112"/>
                    <a:pt x="12103" y="19118"/>
                  </a:cubicBezTo>
                  <a:cubicBezTo>
                    <a:pt x="12715" y="20124"/>
                    <a:pt x="13272" y="20527"/>
                    <a:pt x="13829" y="20728"/>
                  </a:cubicBezTo>
                  <a:cubicBezTo>
                    <a:pt x="14385" y="20929"/>
                    <a:pt x="14942" y="20929"/>
                    <a:pt x="15777" y="20124"/>
                  </a:cubicBezTo>
                  <a:cubicBezTo>
                    <a:pt x="16612" y="19319"/>
                    <a:pt x="17725" y="17709"/>
                    <a:pt x="18616" y="15831"/>
                  </a:cubicBezTo>
                  <a:cubicBezTo>
                    <a:pt x="19507" y="13953"/>
                    <a:pt x="20175" y="11806"/>
                    <a:pt x="20509" y="10398"/>
                  </a:cubicBezTo>
                  <a:cubicBezTo>
                    <a:pt x="20843" y="8989"/>
                    <a:pt x="20843" y="8318"/>
                    <a:pt x="20676" y="7714"/>
                  </a:cubicBezTo>
                  <a:cubicBezTo>
                    <a:pt x="20509" y="7111"/>
                    <a:pt x="20175" y="6574"/>
                    <a:pt x="19730" y="6239"/>
                  </a:cubicBezTo>
                  <a:cubicBezTo>
                    <a:pt x="19284" y="5903"/>
                    <a:pt x="18727" y="5769"/>
                    <a:pt x="18338" y="6104"/>
                  </a:cubicBezTo>
                  <a:cubicBezTo>
                    <a:pt x="17948" y="6440"/>
                    <a:pt x="17725" y="7245"/>
                    <a:pt x="18004" y="8385"/>
                  </a:cubicBezTo>
                  <a:cubicBezTo>
                    <a:pt x="18282" y="9525"/>
                    <a:pt x="19062" y="11001"/>
                    <a:pt x="19730" y="12343"/>
                  </a:cubicBezTo>
                  <a:cubicBezTo>
                    <a:pt x="20398" y="13684"/>
                    <a:pt x="20954" y="14892"/>
                    <a:pt x="21233" y="15831"/>
                  </a:cubicBezTo>
                  <a:cubicBezTo>
                    <a:pt x="21511" y="16770"/>
                    <a:pt x="21511" y="17441"/>
                    <a:pt x="21344" y="18045"/>
                  </a:cubicBezTo>
                  <a:cubicBezTo>
                    <a:pt x="21177" y="18648"/>
                    <a:pt x="20843" y="19185"/>
                    <a:pt x="20565" y="18984"/>
                  </a:cubicBezTo>
                  <a:cubicBezTo>
                    <a:pt x="20286" y="18783"/>
                    <a:pt x="20064" y="17843"/>
                    <a:pt x="19841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1173174" y="1816678"/>
              <a:ext cx="134927" cy="17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062" fill="norm" stroke="1" extrusionOk="0">
                  <a:moveTo>
                    <a:pt x="3238" y="5521"/>
                  </a:moveTo>
                  <a:cubicBezTo>
                    <a:pt x="4900" y="5012"/>
                    <a:pt x="6561" y="4504"/>
                    <a:pt x="8057" y="3488"/>
                  </a:cubicBezTo>
                  <a:cubicBezTo>
                    <a:pt x="9552" y="2471"/>
                    <a:pt x="10881" y="947"/>
                    <a:pt x="10715" y="311"/>
                  </a:cubicBezTo>
                  <a:cubicBezTo>
                    <a:pt x="10549" y="-324"/>
                    <a:pt x="8888" y="-70"/>
                    <a:pt x="6894" y="1836"/>
                  </a:cubicBezTo>
                  <a:cubicBezTo>
                    <a:pt x="4900" y="3742"/>
                    <a:pt x="2574" y="7300"/>
                    <a:pt x="1245" y="10222"/>
                  </a:cubicBezTo>
                  <a:cubicBezTo>
                    <a:pt x="-85" y="13144"/>
                    <a:pt x="-417" y="15431"/>
                    <a:pt x="580" y="17337"/>
                  </a:cubicBezTo>
                  <a:cubicBezTo>
                    <a:pt x="1577" y="19243"/>
                    <a:pt x="3903" y="20768"/>
                    <a:pt x="7558" y="21022"/>
                  </a:cubicBezTo>
                  <a:cubicBezTo>
                    <a:pt x="11214" y="21276"/>
                    <a:pt x="16198" y="20260"/>
                    <a:pt x="21183" y="19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1346200" y="1623766"/>
              <a:ext cx="120651" cy="44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21600" y="1426"/>
                  </a:moveTo>
                  <a:cubicBezTo>
                    <a:pt x="20084" y="809"/>
                    <a:pt x="18568" y="192"/>
                    <a:pt x="15916" y="37"/>
                  </a:cubicBezTo>
                  <a:cubicBezTo>
                    <a:pt x="13263" y="-117"/>
                    <a:pt x="9474" y="192"/>
                    <a:pt x="6821" y="1169"/>
                  </a:cubicBezTo>
                  <a:cubicBezTo>
                    <a:pt x="4168" y="2146"/>
                    <a:pt x="2653" y="3792"/>
                    <a:pt x="2274" y="6106"/>
                  </a:cubicBezTo>
                  <a:cubicBezTo>
                    <a:pt x="1895" y="8420"/>
                    <a:pt x="2653" y="11403"/>
                    <a:pt x="3600" y="13717"/>
                  </a:cubicBezTo>
                  <a:cubicBezTo>
                    <a:pt x="4547" y="16032"/>
                    <a:pt x="5684" y="17677"/>
                    <a:pt x="6063" y="18809"/>
                  </a:cubicBezTo>
                  <a:cubicBezTo>
                    <a:pt x="6442" y="19940"/>
                    <a:pt x="6063" y="20557"/>
                    <a:pt x="4926" y="20917"/>
                  </a:cubicBezTo>
                  <a:cubicBezTo>
                    <a:pt x="3789" y="21277"/>
                    <a:pt x="1895" y="21380"/>
                    <a:pt x="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1309753" y="1664687"/>
              <a:ext cx="380568" cy="37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43" fill="norm" stroke="1" extrusionOk="0">
                  <a:moveTo>
                    <a:pt x="264" y="20451"/>
                  </a:moveTo>
                  <a:cubicBezTo>
                    <a:pt x="26" y="18752"/>
                    <a:pt x="-211" y="17053"/>
                    <a:pt x="323" y="15597"/>
                  </a:cubicBezTo>
                  <a:cubicBezTo>
                    <a:pt x="857" y="14141"/>
                    <a:pt x="2163" y="12927"/>
                    <a:pt x="3112" y="12260"/>
                  </a:cubicBezTo>
                  <a:cubicBezTo>
                    <a:pt x="4062" y="11592"/>
                    <a:pt x="4655" y="11471"/>
                    <a:pt x="5189" y="11956"/>
                  </a:cubicBezTo>
                  <a:cubicBezTo>
                    <a:pt x="5723" y="12442"/>
                    <a:pt x="6198" y="13534"/>
                    <a:pt x="6376" y="14990"/>
                  </a:cubicBezTo>
                  <a:cubicBezTo>
                    <a:pt x="6554" y="16446"/>
                    <a:pt x="6435" y="18267"/>
                    <a:pt x="6673" y="19298"/>
                  </a:cubicBezTo>
                  <a:cubicBezTo>
                    <a:pt x="6910" y="20330"/>
                    <a:pt x="7503" y="20572"/>
                    <a:pt x="8037" y="20269"/>
                  </a:cubicBezTo>
                  <a:cubicBezTo>
                    <a:pt x="8571" y="19965"/>
                    <a:pt x="9046" y="19116"/>
                    <a:pt x="9402" y="18327"/>
                  </a:cubicBezTo>
                  <a:cubicBezTo>
                    <a:pt x="9758" y="17539"/>
                    <a:pt x="9996" y="16810"/>
                    <a:pt x="10174" y="16143"/>
                  </a:cubicBezTo>
                  <a:cubicBezTo>
                    <a:pt x="10352" y="15476"/>
                    <a:pt x="10470" y="14869"/>
                    <a:pt x="10530" y="14869"/>
                  </a:cubicBezTo>
                  <a:cubicBezTo>
                    <a:pt x="10589" y="14869"/>
                    <a:pt x="10589" y="15476"/>
                    <a:pt x="10648" y="16082"/>
                  </a:cubicBezTo>
                  <a:cubicBezTo>
                    <a:pt x="10708" y="16689"/>
                    <a:pt x="10826" y="17296"/>
                    <a:pt x="11004" y="17903"/>
                  </a:cubicBezTo>
                  <a:cubicBezTo>
                    <a:pt x="11182" y="18509"/>
                    <a:pt x="11420" y="19116"/>
                    <a:pt x="11835" y="19419"/>
                  </a:cubicBezTo>
                  <a:cubicBezTo>
                    <a:pt x="12251" y="19723"/>
                    <a:pt x="12844" y="19723"/>
                    <a:pt x="13615" y="19177"/>
                  </a:cubicBezTo>
                  <a:cubicBezTo>
                    <a:pt x="14387" y="18631"/>
                    <a:pt x="15336" y="17539"/>
                    <a:pt x="16523" y="15536"/>
                  </a:cubicBezTo>
                  <a:cubicBezTo>
                    <a:pt x="17710" y="13534"/>
                    <a:pt x="19134" y="10622"/>
                    <a:pt x="20024" y="8134"/>
                  </a:cubicBezTo>
                  <a:cubicBezTo>
                    <a:pt x="20914" y="5646"/>
                    <a:pt x="21270" y="3583"/>
                    <a:pt x="21330" y="2188"/>
                  </a:cubicBezTo>
                  <a:cubicBezTo>
                    <a:pt x="21389" y="792"/>
                    <a:pt x="21152" y="64"/>
                    <a:pt x="20796" y="4"/>
                  </a:cubicBezTo>
                  <a:cubicBezTo>
                    <a:pt x="20440" y="-57"/>
                    <a:pt x="19965" y="550"/>
                    <a:pt x="19609" y="2491"/>
                  </a:cubicBezTo>
                  <a:cubicBezTo>
                    <a:pt x="19253" y="4433"/>
                    <a:pt x="19015" y="7709"/>
                    <a:pt x="19193" y="11107"/>
                  </a:cubicBezTo>
                  <a:cubicBezTo>
                    <a:pt x="19371" y="14505"/>
                    <a:pt x="19965" y="18024"/>
                    <a:pt x="20558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2065451" y="1780116"/>
              <a:ext cx="201500" cy="23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46" fill="norm" stroke="1" extrusionOk="0">
                  <a:moveTo>
                    <a:pt x="1169" y="2274"/>
                  </a:moveTo>
                  <a:cubicBezTo>
                    <a:pt x="494" y="6063"/>
                    <a:pt x="-181" y="9853"/>
                    <a:pt x="44" y="12884"/>
                  </a:cubicBezTo>
                  <a:cubicBezTo>
                    <a:pt x="269" y="15916"/>
                    <a:pt x="1394" y="18189"/>
                    <a:pt x="2407" y="19611"/>
                  </a:cubicBezTo>
                  <a:cubicBezTo>
                    <a:pt x="3419" y="21032"/>
                    <a:pt x="4319" y="21600"/>
                    <a:pt x="5107" y="21411"/>
                  </a:cubicBezTo>
                  <a:cubicBezTo>
                    <a:pt x="5894" y="21221"/>
                    <a:pt x="6569" y="20274"/>
                    <a:pt x="7132" y="19326"/>
                  </a:cubicBezTo>
                  <a:cubicBezTo>
                    <a:pt x="7694" y="18379"/>
                    <a:pt x="8144" y="17432"/>
                    <a:pt x="8482" y="16200"/>
                  </a:cubicBezTo>
                  <a:cubicBezTo>
                    <a:pt x="8819" y="14968"/>
                    <a:pt x="9044" y="13453"/>
                    <a:pt x="9269" y="13263"/>
                  </a:cubicBezTo>
                  <a:cubicBezTo>
                    <a:pt x="9494" y="13074"/>
                    <a:pt x="9719" y="14211"/>
                    <a:pt x="10169" y="15158"/>
                  </a:cubicBezTo>
                  <a:cubicBezTo>
                    <a:pt x="10619" y="16105"/>
                    <a:pt x="11294" y="16863"/>
                    <a:pt x="12757" y="17053"/>
                  </a:cubicBezTo>
                  <a:cubicBezTo>
                    <a:pt x="14219" y="17242"/>
                    <a:pt x="16469" y="16863"/>
                    <a:pt x="18044" y="14589"/>
                  </a:cubicBezTo>
                  <a:cubicBezTo>
                    <a:pt x="19619" y="12316"/>
                    <a:pt x="20519" y="8147"/>
                    <a:pt x="20969" y="5400"/>
                  </a:cubicBezTo>
                  <a:cubicBezTo>
                    <a:pt x="21419" y="2653"/>
                    <a:pt x="21419" y="1326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2333349" y="1589616"/>
              <a:ext cx="4162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507" y="0"/>
                  </a:moveTo>
                  <a:cubicBezTo>
                    <a:pt x="507" y="4800"/>
                    <a:pt x="507" y="9600"/>
                    <a:pt x="562" y="12971"/>
                  </a:cubicBezTo>
                  <a:cubicBezTo>
                    <a:pt x="617" y="16343"/>
                    <a:pt x="727" y="18286"/>
                    <a:pt x="672" y="19600"/>
                  </a:cubicBezTo>
                  <a:cubicBezTo>
                    <a:pt x="617" y="20914"/>
                    <a:pt x="398" y="21600"/>
                    <a:pt x="233" y="21600"/>
                  </a:cubicBezTo>
                  <a:cubicBezTo>
                    <a:pt x="69" y="21600"/>
                    <a:pt x="-41" y="20914"/>
                    <a:pt x="14" y="19771"/>
                  </a:cubicBezTo>
                  <a:cubicBezTo>
                    <a:pt x="69" y="18629"/>
                    <a:pt x="288" y="17029"/>
                    <a:pt x="617" y="15886"/>
                  </a:cubicBezTo>
                  <a:cubicBezTo>
                    <a:pt x="946" y="14743"/>
                    <a:pt x="1384" y="14057"/>
                    <a:pt x="1768" y="13486"/>
                  </a:cubicBezTo>
                  <a:cubicBezTo>
                    <a:pt x="2152" y="12914"/>
                    <a:pt x="2481" y="12457"/>
                    <a:pt x="2919" y="12286"/>
                  </a:cubicBezTo>
                  <a:cubicBezTo>
                    <a:pt x="3358" y="12114"/>
                    <a:pt x="3906" y="12229"/>
                    <a:pt x="4290" y="12629"/>
                  </a:cubicBezTo>
                  <a:cubicBezTo>
                    <a:pt x="4674" y="13029"/>
                    <a:pt x="4893" y="13714"/>
                    <a:pt x="5222" y="14514"/>
                  </a:cubicBezTo>
                  <a:cubicBezTo>
                    <a:pt x="5551" y="15314"/>
                    <a:pt x="5989" y="16229"/>
                    <a:pt x="6428" y="16914"/>
                  </a:cubicBezTo>
                  <a:cubicBezTo>
                    <a:pt x="6867" y="17600"/>
                    <a:pt x="7305" y="18057"/>
                    <a:pt x="7799" y="18286"/>
                  </a:cubicBezTo>
                  <a:cubicBezTo>
                    <a:pt x="8292" y="18514"/>
                    <a:pt x="8840" y="18514"/>
                    <a:pt x="9279" y="18286"/>
                  </a:cubicBezTo>
                  <a:cubicBezTo>
                    <a:pt x="9717" y="18057"/>
                    <a:pt x="10046" y="17600"/>
                    <a:pt x="10375" y="16743"/>
                  </a:cubicBezTo>
                  <a:cubicBezTo>
                    <a:pt x="10704" y="15886"/>
                    <a:pt x="11033" y="14629"/>
                    <a:pt x="11143" y="13657"/>
                  </a:cubicBezTo>
                  <a:cubicBezTo>
                    <a:pt x="11252" y="12686"/>
                    <a:pt x="11143" y="12000"/>
                    <a:pt x="10814" y="11657"/>
                  </a:cubicBezTo>
                  <a:cubicBezTo>
                    <a:pt x="10485" y="11314"/>
                    <a:pt x="9937" y="11314"/>
                    <a:pt x="9498" y="11600"/>
                  </a:cubicBezTo>
                  <a:cubicBezTo>
                    <a:pt x="9060" y="11886"/>
                    <a:pt x="8731" y="12457"/>
                    <a:pt x="8566" y="13314"/>
                  </a:cubicBezTo>
                  <a:cubicBezTo>
                    <a:pt x="8402" y="14171"/>
                    <a:pt x="8402" y="15314"/>
                    <a:pt x="8731" y="16229"/>
                  </a:cubicBezTo>
                  <a:cubicBezTo>
                    <a:pt x="9060" y="17143"/>
                    <a:pt x="9717" y="17829"/>
                    <a:pt x="10320" y="18171"/>
                  </a:cubicBezTo>
                  <a:cubicBezTo>
                    <a:pt x="10923" y="18514"/>
                    <a:pt x="11472" y="18514"/>
                    <a:pt x="12130" y="17943"/>
                  </a:cubicBezTo>
                  <a:cubicBezTo>
                    <a:pt x="12787" y="17371"/>
                    <a:pt x="13555" y="16229"/>
                    <a:pt x="14048" y="15371"/>
                  </a:cubicBezTo>
                  <a:cubicBezTo>
                    <a:pt x="14542" y="14514"/>
                    <a:pt x="14761" y="13943"/>
                    <a:pt x="14980" y="13371"/>
                  </a:cubicBezTo>
                  <a:cubicBezTo>
                    <a:pt x="15200" y="12800"/>
                    <a:pt x="15419" y="12229"/>
                    <a:pt x="15474" y="12229"/>
                  </a:cubicBezTo>
                  <a:cubicBezTo>
                    <a:pt x="15529" y="12229"/>
                    <a:pt x="15419" y="12800"/>
                    <a:pt x="15309" y="13371"/>
                  </a:cubicBezTo>
                  <a:cubicBezTo>
                    <a:pt x="15200" y="13943"/>
                    <a:pt x="15090" y="14514"/>
                    <a:pt x="14980" y="15314"/>
                  </a:cubicBezTo>
                  <a:cubicBezTo>
                    <a:pt x="14871" y="16114"/>
                    <a:pt x="14761" y="17143"/>
                    <a:pt x="14816" y="17314"/>
                  </a:cubicBezTo>
                  <a:cubicBezTo>
                    <a:pt x="14871" y="17486"/>
                    <a:pt x="15090" y="16800"/>
                    <a:pt x="15693" y="15486"/>
                  </a:cubicBezTo>
                  <a:cubicBezTo>
                    <a:pt x="16296" y="14171"/>
                    <a:pt x="17283" y="12229"/>
                    <a:pt x="18160" y="11143"/>
                  </a:cubicBezTo>
                  <a:cubicBezTo>
                    <a:pt x="19037" y="10057"/>
                    <a:pt x="19805" y="9829"/>
                    <a:pt x="20353" y="10114"/>
                  </a:cubicBezTo>
                  <a:cubicBezTo>
                    <a:pt x="20901" y="10400"/>
                    <a:pt x="21230" y="11200"/>
                    <a:pt x="21395" y="12914"/>
                  </a:cubicBezTo>
                  <a:cubicBezTo>
                    <a:pt x="21559" y="14629"/>
                    <a:pt x="21559" y="17257"/>
                    <a:pt x="21559" y="19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495300" y="2230966"/>
              <a:ext cx="20828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2" y="20229"/>
                    <a:pt x="1624" y="18857"/>
                    <a:pt x="2491" y="18343"/>
                  </a:cubicBezTo>
                  <a:cubicBezTo>
                    <a:pt x="3359" y="17829"/>
                    <a:pt x="4280" y="18171"/>
                    <a:pt x="5170" y="18000"/>
                  </a:cubicBezTo>
                  <a:cubicBezTo>
                    <a:pt x="6059" y="17829"/>
                    <a:pt x="6915" y="17143"/>
                    <a:pt x="7705" y="16286"/>
                  </a:cubicBezTo>
                  <a:cubicBezTo>
                    <a:pt x="8495" y="15429"/>
                    <a:pt x="9220" y="14400"/>
                    <a:pt x="9977" y="13543"/>
                  </a:cubicBezTo>
                  <a:cubicBezTo>
                    <a:pt x="10734" y="12686"/>
                    <a:pt x="11524" y="12000"/>
                    <a:pt x="12282" y="11143"/>
                  </a:cubicBezTo>
                  <a:cubicBezTo>
                    <a:pt x="13039" y="10286"/>
                    <a:pt x="13763" y="9257"/>
                    <a:pt x="14510" y="8057"/>
                  </a:cubicBezTo>
                  <a:cubicBezTo>
                    <a:pt x="15256" y="6857"/>
                    <a:pt x="16024" y="5486"/>
                    <a:pt x="16837" y="4114"/>
                  </a:cubicBezTo>
                  <a:cubicBezTo>
                    <a:pt x="17649" y="2743"/>
                    <a:pt x="18505" y="1371"/>
                    <a:pt x="19306" y="686"/>
                  </a:cubicBezTo>
                  <a:cubicBezTo>
                    <a:pt x="20107" y="0"/>
                    <a:pt x="2085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1003300" y="2300816"/>
              <a:ext cx="16129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4" y="19862"/>
                    <a:pt x="1928" y="18124"/>
                    <a:pt x="2991" y="17131"/>
                  </a:cubicBezTo>
                  <a:cubicBezTo>
                    <a:pt x="4054" y="16138"/>
                    <a:pt x="5216" y="15890"/>
                    <a:pt x="6364" y="15145"/>
                  </a:cubicBezTo>
                  <a:cubicBezTo>
                    <a:pt x="7512" y="14400"/>
                    <a:pt x="8646" y="13159"/>
                    <a:pt x="9808" y="11669"/>
                  </a:cubicBezTo>
                  <a:cubicBezTo>
                    <a:pt x="10970" y="10179"/>
                    <a:pt x="12161" y="8441"/>
                    <a:pt x="13351" y="7076"/>
                  </a:cubicBezTo>
                  <a:cubicBezTo>
                    <a:pt x="14542" y="5710"/>
                    <a:pt x="15732" y="4717"/>
                    <a:pt x="16852" y="3848"/>
                  </a:cubicBezTo>
                  <a:cubicBezTo>
                    <a:pt x="17972" y="2979"/>
                    <a:pt x="19020" y="2234"/>
                    <a:pt x="19800" y="1614"/>
                  </a:cubicBezTo>
                  <a:cubicBezTo>
                    <a:pt x="20580" y="993"/>
                    <a:pt x="21090" y="4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3022600" y="1849966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3022600" y="19833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3632200" y="1753037"/>
              <a:ext cx="184151" cy="23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fill="norm" stroke="1" extrusionOk="0">
                  <a:moveTo>
                    <a:pt x="0" y="6911"/>
                  </a:moveTo>
                  <a:cubicBezTo>
                    <a:pt x="745" y="11043"/>
                    <a:pt x="1490" y="15176"/>
                    <a:pt x="1738" y="17711"/>
                  </a:cubicBezTo>
                  <a:cubicBezTo>
                    <a:pt x="1986" y="20247"/>
                    <a:pt x="1738" y="21186"/>
                    <a:pt x="1366" y="20904"/>
                  </a:cubicBezTo>
                  <a:cubicBezTo>
                    <a:pt x="993" y="20623"/>
                    <a:pt x="497" y="19120"/>
                    <a:pt x="745" y="16209"/>
                  </a:cubicBezTo>
                  <a:cubicBezTo>
                    <a:pt x="993" y="13297"/>
                    <a:pt x="1986" y="8977"/>
                    <a:pt x="3724" y="5878"/>
                  </a:cubicBezTo>
                  <a:cubicBezTo>
                    <a:pt x="5462" y="2779"/>
                    <a:pt x="7945" y="901"/>
                    <a:pt x="10303" y="243"/>
                  </a:cubicBezTo>
                  <a:cubicBezTo>
                    <a:pt x="12662" y="-414"/>
                    <a:pt x="14897" y="149"/>
                    <a:pt x="16759" y="3343"/>
                  </a:cubicBezTo>
                  <a:cubicBezTo>
                    <a:pt x="18621" y="6536"/>
                    <a:pt x="20110" y="12358"/>
                    <a:pt x="21600" y="18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4190999" y="1767416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4184649" y="1703916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4292599" y="1698508"/>
              <a:ext cx="101938" cy="19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329" fill="norm" stroke="1" extrusionOk="0">
                  <a:moveTo>
                    <a:pt x="19440" y="1277"/>
                  </a:moveTo>
                  <a:cubicBezTo>
                    <a:pt x="17712" y="587"/>
                    <a:pt x="15984" y="-102"/>
                    <a:pt x="13608" y="13"/>
                  </a:cubicBezTo>
                  <a:cubicBezTo>
                    <a:pt x="11232" y="128"/>
                    <a:pt x="8208" y="1047"/>
                    <a:pt x="7128" y="2196"/>
                  </a:cubicBezTo>
                  <a:cubicBezTo>
                    <a:pt x="6048" y="3345"/>
                    <a:pt x="6912" y="4724"/>
                    <a:pt x="9504" y="6907"/>
                  </a:cubicBezTo>
                  <a:cubicBezTo>
                    <a:pt x="12096" y="9089"/>
                    <a:pt x="16416" y="12077"/>
                    <a:pt x="18792" y="14260"/>
                  </a:cubicBezTo>
                  <a:cubicBezTo>
                    <a:pt x="21168" y="16443"/>
                    <a:pt x="21600" y="17821"/>
                    <a:pt x="19224" y="18970"/>
                  </a:cubicBezTo>
                  <a:cubicBezTo>
                    <a:pt x="16848" y="20119"/>
                    <a:pt x="11664" y="21038"/>
                    <a:pt x="7992" y="21268"/>
                  </a:cubicBezTo>
                  <a:cubicBezTo>
                    <a:pt x="4320" y="21498"/>
                    <a:pt x="2160" y="21038"/>
                    <a:pt x="0" y="20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4819649" y="1695049"/>
              <a:ext cx="120651" cy="21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21600" y="5182"/>
                  </a:moveTo>
                  <a:cubicBezTo>
                    <a:pt x="21221" y="4153"/>
                    <a:pt x="20842" y="3124"/>
                    <a:pt x="18947" y="2199"/>
                  </a:cubicBezTo>
                  <a:cubicBezTo>
                    <a:pt x="17053" y="1273"/>
                    <a:pt x="13642" y="450"/>
                    <a:pt x="10989" y="142"/>
                  </a:cubicBezTo>
                  <a:cubicBezTo>
                    <a:pt x="8337" y="-167"/>
                    <a:pt x="6442" y="39"/>
                    <a:pt x="5116" y="656"/>
                  </a:cubicBezTo>
                  <a:cubicBezTo>
                    <a:pt x="3789" y="1273"/>
                    <a:pt x="3032" y="2302"/>
                    <a:pt x="4926" y="4359"/>
                  </a:cubicBezTo>
                  <a:cubicBezTo>
                    <a:pt x="6821" y="6416"/>
                    <a:pt x="11368" y="9502"/>
                    <a:pt x="14211" y="11764"/>
                  </a:cubicBezTo>
                  <a:cubicBezTo>
                    <a:pt x="17053" y="14027"/>
                    <a:pt x="18189" y="15467"/>
                    <a:pt x="18000" y="17010"/>
                  </a:cubicBezTo>
                  <a:cubicBezTo>
                    <a:pt x="17811" y="18553"/>
                    <a:pt x="16295" y="20199"/>
                    <a:pt x="13453" y="20816"/>
                  </a:cubicBezTo>
                  <a:cubicBezTo>
                    <a:pt x="10611" y="21433"/>
                    <a:pt x="6442" y="21022"/>
                    <a:pt x="3979" y="20404"/>
                  </a:cubicBezTo>
                  <a:cubicBezTo>
                    <a:pt x="1516" y="19787"/>
                    <a:pt x="758" y="18964"/>
                    <a:pt x="0" y="18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4991999" y="1754716"/>
              <a:ext cx="183252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129" y="0"/>
                  </a:moveTo>
                  <a:cubicBezTo>
                    <a:pt x="1881" y="6253"/>
                    <a:pt x="1633" y="12505"/>
                    <a:pt x="1261" y="16342"/>
                  </a:cubicBezTo>
                  <a:cubicBezTo>
                    <a:pt x="888" y="20179"/>
                    <a:pt x="392" y="21600"/>
                    <a:pt x="143" y="21600"/>
                  </a:cubicBezTo>
                  <a:cubicBezTo>
                    <a:pt x="-105" y="21600"/>
                    <a:pt x="-105" y="20179"/>
                    <a:pt x="764" y="17195"/>
                  </a:cubicBezTo>
                  <a:cubicBezTo>
                    <a:pt x="1633" y="14211"/>
                    <a:pt x="3371" y="9663"/>
                    <a:pt x="4736" y="6963"/>
                  </a:cubicBezTo>
                  <a:cubicBezTo>
                    <a:pt x="6102" y="4263"/>
                    <a:pt x="7095" y="3411"/>
                    <a:pt x="7716" y="3695"/>
                  </a:cubicBezTo>
                  <a:cubicBezTo>
                    <a:pt x="8336" y="3979"/>
                    <a:pt x="8585" y="5400"/>
                    <a:pt x="8709" y="7674"/>
                  </a:cubicBezTo>
                  <a:cubicBezTo>
                    <a:pt x="8833" y="9947"/>
                    <a:pt x="8833" y="13074"/>
                    <a:pt x="9329" y="13216"/>
                  </a:cubicBezTo>
                  <a:cubicBezTo>
                    <a:pt x="9826" y="13358"/>
                    <a:pt x="10819" y="10516"/>
                    <a:pt x="11812" y="8526"/>
                  </a:cubicBezTo>
                  <a:cubicBezTo>
                    <a:pt x="12805" y="6537"/>
                    <a:pt x="13798" y="5400"/>
                    <a:pt x="14916" y="4405"/>
                  </a:cubicBezTo>
                  <a:cubicBezTo>
                    <a:pt x="16033" y="3411"/>
                    <a:pt x="17274" y="2558"/>
                    <a:pt x="18019" y="2842"/>
                  </a:cubicBezTo>
                  <a:cubicBezTo>
                    <a:pt x="18764" y="3126"/>
                    <a:pt x="19012" y="4547"/>
                    <a:pt x="19385" y="6821"/>
                  </a:cubicBezTo>
                  <a:cubicBezTo>
                    <a:pt x="19757" y="9095"/>
                    <a:pt x="20254" y="12221"/>
                    <a:pt x="20626" y="13926"/>
                  </a:cubicBezTo>
                  <a:cubicBezTo>
                    <a:pt x="20998" y="15632"/>
                    <a:pt x="21247" y="15916"/>
                    <a:pt x="21495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5233954" y="1536700"/>
              <a:ext cx="438713" cy="42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35" fill="norm" stroke="1" extrusionOk="0">
                  <a:moveTo>
                    <a:pt x="3351" y="15260"/>
                  </a:moveTo>
                  <a:cubicBezTo>
                    <a:pt x="3662" y="14830"/>
                    <a:pt x="3974" y="14400"/>
                    <a:pt x="3974" y="13970"/>
                  </a:cubicBezTo>
                  <a:cubicBezTo>
                    <a:pt x="3974" y="13540"/>
                    <a:pt x="3662" y="13110"/>
                    <a:pt x="3299" y="13110"/>
                  </a:cubicBezTo>
                  <a:cubicBezTo>
                    <a:pt x="2936" y="13110"/>
                    <a:pt x="2520" y="13540"/>
                    <a:pt x="1949" y="14239"/>
                  </a:cubicBezTo>
                  <a:cubicBezTo>
                    <a:pt x="1378" y="14937"/>
                    <a:pt x="651" y="15904"/>
                    <a:pt x="287" y="16657"/>
                  </a:cubicBezTo>
                  <a:cubicBezTo>
                    <a:pt x="-76" y="17409"/>
                    <a:pt x="-76" y="17946"/>
                    <a:pt x="184" y="18054"/>
                  </a:cubicBezTo>
                  <a:cubicBezTo>
                    <a:pt x="443" y="18161"/>
                    <a:pt x="962" y="17839"/>
                    <a:pt x="1430" y="17516"/>
                  </a:cubicBezTo>
                  <a:cubicBezTo>
                    <a:pt x="1897" y="17194"/>
                    <a:pt x="2312" y="16872"/>
                    <a:pt x="2676" y="16979"/>
                  </a:cubicBezTo>
                  <a:cubicBezTo>
                    <a:pt x="3039" y="17087"/>
                    <a:pt x="3351" y="17624"/>
                    <a:pt x="3766" y="17946"/>
                  </a:cubicBezTo>
                  <a:cubicBezTo>
                    <a:pt x="4182" y="18269"/>
                    <a:pt x="4701" y="18376"/>
                    <a:pt x="5532" y="17946"/>
                  </a:cubicBezTo>
                  <a:cubicBezTo>
                    <a:pt x="6362" y="17516"/>
                    <a:pt x="7505" y="16549"/>
                    <a:pt x="8803" y="14722"/>
                  </a:cubicBezTo>
                  <a:cubicBezTo>
                    <a:pt x="10101" y="12896"/>
                    <a:pt x="11555" y="10209"/>
                    <a:pt x="12489" y="7791"/>
                  </a:cubicBezTo>
                  <a:cubicBezTo>
                    <a:pt x="13424" y="5373"/>
                    <a:pt x="13839" y="3224"/>
                    <a:pt x="13995" y="1881"/>
                  </a:cubicBezTo>
                  <a:cubicBezTo>
                    <a:pt x="14151" y="537"/>
                    <a:pt x="14047" y="0"/>
                    <a:pt x="13684" y="0"/>
                  </a:cubicBezTo>
                  <a:cubicBezTo>
                    <a:pt x="13320" y="0"/>
                    <a:pt x="12697" y="537"/>
                    <a:pt x="12074" y="2310"/>
                  </a:cubicBezTo>
                  <a:cubicBezTo>
                    <a:pt x="11451" y="4084"/>
                    <a:pt x="10828" y="7093"/>
                    <a:pt x="10464" y="10263"/>
                  </a:cubicBezTo>
                  <a:cubicBezTo>
                    <a:pt x="10101" y="13433"/>
                    <a:pt x="9997" y="16764"/>
                    <a:pt x="10101" y="18645"/>
                  </a:cubicBezTo>
                  <a:cubicBezTo>
                    <a:pt x="10205" y="20525"/>
                    <a:pt x="10516" y="20955"/>
                    <a:pt x="10984" y="21224"/>
                  </a:cubicBezTo>
                  <a:cubicBezTo>
                    <a:pt x="11451" y="21493"/>
                    <a:pt x="12074" y="21600"/>
                    <a:pt x="12905" y="20955"/>
                  </a:cubicBezTo>
                  <a:cubicBezTo>
                    <a:pt x="13736" y="20310"/>
                    <a:pt x="14774" y="18913"/>
                    <a:pt x="15916" y="16657"/>
                  </a:cubicBezTo>
                  <a:cubicBezTo>
                    <a:pt x="17059" y="14400"/>
                    <a:pt x="18305" y="11284"/>
                    <a:pt x="19187" y="9027"/>
                  </a:cubicBezTo>
                  <a:cubicBezTo>
                    <a:pt x="20070" y="6770"/>
                    <a:pt x="20589" y="5373"/>
                    <a:pt x="20953" y="4245"/>
                  </a:cubicBezTo>
                  <a:cubicBezTo>
                    <a:pt x="21316" y="3116"/>
                    <a:pt x="21524" y="2257"/>
                    <a:pt x="21524" y="2096"/>
                  </a:cubicBezTo>
                  <a:cubicBezTo>
                    <a:pt x="21524" y="1934"/>
                    <a:pt x="21316" y="2472"/>
                    <a:pt x="20901" y="4567"/>
                  </a:cubicBezTo>
                  <a:cubicBezTo>
                    <a:pt x="20486" y="6663"/>
                    <a:pt x="19862" y="10316"/>
                    <a:pt x="19759" y="12734"/>
                  </a:cubicBezTo>
                  <a:cubicBezTo>
                    <a:pt x="19655" y="15152"/>
                    <a:pt x="20070" y="16334"/>
                    <a:pt x="20486" y="17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6268244" y="1584872"/>
              <a:ext cx="278607" cy="50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40" fill="norm" stroke="1" extrusionOk="0">
                  <a:moveTo>
                    <a:pt x="21539" y="10277"/>
                  </a:moveTo>
                  <a:cubicBezTo>
                    <a:pt x="20721" y="10277"/>
                    <a:pt x="19903" y="10277"/>
                    <a:pt x="18839" y="9959"/>
                  </a:cubicBezTo>
                  <a:cubicBezTo>
                    <a:pt x="17775" y="9642"/>
                    <a:pt x="16466" y="9006"/>
                    <a:pt x="15484" y="7736"/>
                  </a:cubicBezTo>
                  <a:cubicBezTo>
                    <a:pt x="14503" y="6465"/>
                    <a:pt x="13848" y="4559"/>
                    <a:pt x="13848" y="3198"/>
                  </a:cubicBezTo>
                  <a:cubicBezTo>
                    <a:pt x="13848" y="1837"/>
                    <a:pt x="14503" y="1020"/>
                    <a:pt x="15484" y="521"/>
                  </a:cubicBezTo>
                  <a:cubicBezTo>
                    <a:pt x="16466" y="22"/>
                    <a:pt x="17775" y="-160"/>
                    <a:pt x="18430" y="158"/>
                  </a:cubicBezTo>
                  <a:cubicBezTo>
                    <a:pt x="19084" y="475"/>
                    <a:pt x="19084" y="1292"/>
                    <a:pt x="17775" y="2835"/>
                  </a:cubicBezTo>
                  <a:cubicBezTo>
                    <a:pt x="16466" y="4378"/>
                    <a:pt x="13848" y="6647"/>
                    <a:pt x="10821" y="8961"/>
                  </a:cubicBezTo>
                  <a:cubicBezTo>
                    <a:pt x="7794" y="11275"/>
                    <a:pt x="4357" y="13635"/>
                    <a:pt x="2475" y="15042"/>
                  </a:cubicBezTo>
                  <a:cubicBezTo>
                    <a:pt x="594" y="16448"/>
                    <a:pt x="266" y="16902"/>
                    <a:pt x="103" y="17356"/>
                  </a:cubicBezTo>
                  <a:cubicBezTo>
                    <a:pt x="-61" y="17810"/>
                    <a:pt x="-61" y="18264"/>
                    <a:pt x="348" y="18536"/>
                  </a:cubicBezTo>
                  <a:cubicBezTo>
                    <a:pt x="757" y="18808"/>
                    <a:pt x="1575" y="18899"/>
                    <a:pt x="2884" y="18763"/>
                  </a:cubicBezTo>
                  <a:cubicBezTo>
                    <a:pt x="4194" y="18627"/>
                    <a:pt x="5994" y="18264"/>
                    <a:pt x="7303" y="18037"/>
                  </a:cubicBezTo>
                  <a:cubicBezTo>
                    <a:pt x="8612" y="17810"/>
                    <a:pt x="9430" y="17719"/>
                    <a:pt x="10248" y="17674"/>
                  </a:cubicBezTo>
                  <a:cubicBezTo>
                    <a:pt x="11066" y="17628"/>
                    <a:pt x="11884" y="17628"/>
                    <a:pt x="12294" y="17855"/>
                  </a:cubicBezTo>
                  <a:cubicBezTo>
                    <a:pt x="12703" y="18082"/>
                    <a:pt x="12703" y="18536"/>
                    <a:pt x="12948" y="19171"/>
                  </a:cubicBezTo>
                  <a:cubicBezTo>
                    <a:pt x="13194" y="19806"/>
                    <a:pt x="13684" y="20623"/>
                    <a:pt x="14175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7234393" y="1754716"/>
              <a:ext cx="480858" cy="19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921" fill="norm" stroke="1" extrusionOk="0">
                  <a:moveTo>
                    <a:pt x="3867" y="0"/>
                  </a:moveTo>
                  <a:cubicBezTo>
                    <a:pt x="3961" y="4275"/>
                    <a:pt x="4055" y="8550"/>
                    <a:pt x="3820" y="11925"/>
                  </a:cubicBezTo>
                  <a:cubicBezTo>
                    <a:pt x="3585" y="15300"/>
                    <a:pt x="3022" y="17775"/>
                    <a:pt x="2505" y="19350"/>
                  </a:cubicBezTo>
                  <a:cubicBezTo>
                    <a:pt x="1989" y="20925"/>
                    <a:pt x="1519" y="21600"/>
                    <a:pt x="956" y="20025"/>
                  </a:cubicBezTo>
                  <a:cubicBezTo>
                    <a:pt x="392" y="18450"/>
                    <a:pt x="-265" y="14625"/>
                    <a:pt x="111" y="11250"/>
                  </a:cubicBezTo>
                  <a:cubicBezTo>
                    <a:pt x="486" y="7875"/>
                    <a:pt x="1895" y="4950"/>
                    <a:pt x="4196" y="3150"/>
                  </a:cubicBezTo>
                  <a:cubicBezTo>
                    <a:pt x="6497" y="1350"/>
                    <a:pt x="9690" y="675"/>
                    <a:pt x="12460" y="675"/>
                  </a:cubicBezTo>
                  <a:cubicBezTo>
                    <a:pt x="15231" y="675"/>
                    <a:pt x="17578" y="1350"/>
                    <a:pt x="18987" y="1463"/>
                  </a:cubicBezTo>
                  <a:cubicBezTo>
                    <a:pt x="20396" y="1575"/>
                    <a:pt x="20865" y="1125"/>
                    <a:pt x="21335" y="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8000999" y="1799166"/>
              <a:ext cx="2172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3429"/>
                    <a:pt x="15709" y="6857"/>
                    <a:pt x="18655" y="10457"/>
                  </a:cubicBezTo>
                  <a:cubicBezTo>
                    <a:pt x="21600" y="14057"/>
                    <a:pt x="19636" y="17829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8026399" y="1697566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8083549" y="1698577"/>
              <a:ext cx="101601" cy="23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21600" y="1056"/>
                  </a:moveTo>
                  <a:cubicBezTo>
                    <a:pt x="19350" y="674"/>
                    <a:pt x="17100" y="291"/>
                    <a:pt x="14625" y="100"/>
                  </a:cubicBezTo>
                  <a:cubicBezTo>
                    <a:pt x="12150" y="-91"/>
                    <a:pt x="9450" y="-91"/>
                    <a:pt x="7875" y="865"/>
                  </a:cubicBezTo>
                  <a:cubicBezTo>
                    <a:pt x="6300" y="1821"/>
                    <a:pt x="5850" y="3732"/>
                    <a:pt x="8325" y="6695"/>
                  </a:cubicBezTo>
                  <a:cubicBezTo>
                    <a:pt x="10800" y="9658"/>
                    <a:pt x="16200" y="13672"/>
                    <a:pt x="18900" y="16252"/>
                  </a:cubicBezTo>
                  <a:cubicBezTo>
                    <a:pt x="21600" y="18833"/>
                    <a:pt x="21600" y="19980"/>
                    <a:pt x="18675" y="20649"/>
                  </a:cubicBezTo>
                  <a:cubicBezTo>
                    <a:pt x="15750" y="21318"/>
                    <a:pt x="9900" y="21509"/>
                    <a:pt x="6300" y="21031"/>
                  </a:cubicBezTo>
                  <a:cubicBezTo>
                    <a:pt x="2700" y="20553"/>
                    <a:pt x="1350" y="19406"/>
                    <a:pt x="0" y="18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8725541" y="1747236"/>
              <a:ext cx="287226" cy="18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119" fill="norm" stroke="1" extrusionOk="0">
                  <a:moveTo>
                    <a:pt x="1858" y="3112"/>
                  </a:moveTo>
                  <a:cubicBezTo>
                    <a:pt x="1858" y="1622"/>
                    <a:pt x="1858" y="132"/>
                    <a:pt x="1699" y="8"/>
                  </a:cubicBezTo>
                  <a:cubicBezTo>
                    <a:pt x="1540" y="-116"/>
                    <a:pt x="1223" y="1125"/>
                    <a:pt x="905" y="3981"/>
                  </a:cubicBezTo>
                  <a:cubicBezTo>
                    <a:pt x="587" y="6836"/>
                    <a:pt x="270" y="11305"/>
                    <a:pt x="111" y="14160"/>
                  </a:cubicBezTo>
                  <a:cubicBezTo>
                    <a:pt x="-48" y="17015"/>
                    <a:pt x="-48" y="18256"/>
                    <a:pt x="190" y="19374"/>
                  </a:cubicBezTo>
                  <a:cubicBezTo>
                    <a:pt x="428" y="20491"/>
                    <a:pt x="905" y="21484"/>
                    <a:pt x="1858" y="20987"/>
                  </a:cubicBezTo>
                  <a:cubicBezTo>
                    <a:pt x="2811" y="20491"/>
                    <a:pt x="4240" y="18505"/>
                    <a:pt x="5590" y="16022"/>
                  </a:cubicBezTo>
                  <a:cubicBezTo>
                    <a:pt x="6940" y="13539"/>
                    <a:pt x="8211" y="10560"/>
                    <a:pt x="8926" y="8450"/>
                  </a:cubicBezTo>
                  <a:cubicBezTo>
                    <a:pt x="9640" y="6339"/>
                    <a:pt x="9799" y="5098"/>
                    <a:pt x="9640" y="5346"/>
                  </a:cubicBezTo>
                  <a:cubicBezTo>
                    <a:pt x="9481" y="5594"/>
                    <a:pt x="9005" y="7332"/>
                    <a:pt x="8767" y="8822"/>
                  </a:cubicBezTo>
                  <a:cubicBezTo>
                    <a:pt x="8528" y="10312"/>
                    <a:pt x="8528" y="11553"/>
                    <a:pt x="8449" y="12918"/>
                  </a:cubicBezTo>
                  <a:cubicBezTo>
                    <a:pt x="8370" y="14284"/>
                    <a:pt x="8211" y="15774"/>
                    <a:pt x="8528" y="16767"/>
                  </a:cubicBezTo>
                  <a:cubicBezTo>
                    <a:pt x="8846" y="17760"/>
                    <a:pt x="9640" y="18256"/>
                    <a:pt x="10911" y="17015"/>
                  </a:cubicBezTo>
                  <a:cubicBezTo>
                    <a:pt x="12181" y="15774"/>
                    <a:pt x="13928" y="12794"/>
                    <a:pt x="14961" y="10560"/>
                  </a:cubicBezTo>
                  <a:cubicBezTo>
                    <a:pt x="15993" y="8325"/>
                    <a:pt x="16311" y="6836"/>
                    <a:pt x="16390" y="6836"/>
                  </a:cubicBezTo>
                  <a:cubicBezTo>
                    <a:pt x="16470" y="6836"/>
                    <a:pt x="16311" y="8325"/>
                    <a:pt x="16152" y="9691"/>
                  </a:cubicBezTo>
                  <a:cubicBezTo>
                    <a:pt x="15993" y="11056"/>
                    <a:pt x="15834" y="12298"/>
                    <a:pt x="15596" y="14036"/>
                  </a:cubicBezTo>
                  <a:cubicBezTo>
                    <a:pt x="15358" y="15774"/>
                    <a:pt x="15040" y="18008"/>
                    <a:pt x="14881" y="18505"/>
                  </a:cubicBezTo>
                  <a:cubicBezTo>
                    <a:pt x="14723" y="19001"/>
                    <a:pt x="14723" y="17760"/>
                    <a:pt x="15120" y="14781"/>
                  </a:cubicBezTo>
                  <a:cubicBezTo>
                    <a:pt x="15517" y="11801"/>
                    <a:pt x="16311" y="7084"/>
                    <a:pt x="17026" y="4353"/>
                  </a:cubicBezTo>
                  <a:cubicBezTo>
                    <a:pt x="17740" y="1622"/>
                    <a:pt x="18376" y="877"/>
                    <a:pt x="19011" y="877"/>
                  </a:cubicBezTo>
                  <a:cubicBezTo>
                    <a:pt x="19646" y="877"/>
                    <a:pt x="20281" y="1622"/>
                    <a:pt x="20758" y="3484"/>
                  </a:cubicBezTo>
                  <a:cubicBezTo>
                    <a:pt x="21234" y="5346"/>
                    <a:pt x="21552" y="8325"/>
                    <a:pt x="21552" y="10932"/>
                  </a:cubicBezTo>
                  <a:cubicBezTo>
                    <a:pt x="21552" y="13539"/>
                    <a:pt x="21234" y="15774"/>
                    <a:pt x="20917" y="18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9094572" y="1519766"/>
              <a:ext cx="100228" cy="421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08" fill="norm" stroke="1" extrusionOk="0">
                  <a:moveTo>
                    <a:pt x="21308" y="0"/>
                  </a:moveTo>
                  <a:cubicBezTo>
                    <a:pt x="18608" y="2376"/>
                    <a:pt x="15908" y="4752"/>
                    <a:pt x="13883" y="7614"/>
                  </a:cubicBezTo>
                  <a:cubicBezTo>
                    <a:pt x="11858" y="10476"/>
                    <a:pt x="10508" y="13824"/>
                    <a:pt x="9158" y="16092"/>
                  </a:cubicBezTo>
                  <a:cubicBezTo>
                    <a:pt x="7808" y="18360"/>
                    <a:pt x="6458" y="19548"/>
                    <a:pt x="4883" y="20358"/>
                  </a:cubicBezTo>
                  <a:cubicBezTo>
                    <a:pt x="3308" y="21168"/>
                    <a:pt x="1508" y="21600"/>
                    <a:pt x="608" y="21492"/>
                  </a:cubicBezTo>
                  <a:cubicBezTo>
                    <a:pt x="-292" y="21384"/>
                    <a:pt x="-292" y="20736"/>
                    <a:pt x="1283" y="18792"/>
                  </a:cubicBezTo>
                  <a:cubicBezTo>
                    <a:pt x="2858" y="16848"/>
                    <a:pt x="6008" y="13608"/>
                    <a:pt x="8258" y="11772"/>
                  </a:cubicBezTo>
                  <a:cubicBezTo>
                    <a:pt x="10508" y="9936"/>
                    <a:pt x="11858" y="9504"/>
                    <a:pt x="13658" y="9126"/>
                  </a:cubicBezTo>
                  <a:cubicBezTo>
                    <a:pt x="15458" y="8748"/>
                    <a:pt x="17708" y="8424"/>
                    <a:pt x="19058" y="8586"/>
                  </a:cubicBezTo>
                  <a:cubicBezTo>
                    <a:pt x="20408" y="8748"/>
                    <a:pt x="20858" y="9396"/>
                    <a:pt x="20858" y="10584"/>
                  </a:cubicBezTo>
                  <a:cubicBezTo>
                    <a:pt x="20858" y="11772"/>
                    <a:pt x="20408" y="13500"/>
                    <a:pt x="19508" y="14634"/>
                  </a:cubicBezTo>
                  <a:cubicBezTo>
                    <a:pt x="18608" y="15768"/>
                    <a:pt x="17258" y="16308"/>
                    <a:pt x="14783" y="16848"/>
                  </a:cubicBezTo>
                  <a:cubicBezTo>
                    <a:pt x="12308" y="17388"/>
                    <a:pt x="8708" y="17928"/>
                    <a:pt x="8258" y="18522"/>
                  </a:cubicBezTo>
                  <a:cubicBezTo>
                    <a:pt x="7808" y="19116"/>
                    <a:pt x="10508" y="19764"/>
                    <a:pt x="13208" y="20196"/>
                  </a:cubicBezTo>
                  <a:cubicBezTo>
                    <a:pt x="15908" y="20628"/>
                    <a:pt x="18608" y="20844"/>
                    <a:pt x="21308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9256571" y="1752775"/>
              <a:ext cx="106224" cy="17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328" fill="norm" stroke="1" extrusionOk="0">
                  <a:moveTo>
                    <a:pt x="6570" y="230"/>
                  </a:moveTo>
                  <a:cubicBezTo>
                    <a:pt x="5739" y="5505"/>
                    <a:pt x="4908" y="10779"/>
                    <a:pt x="3870" y="14295"/>
                  </a:cubicBezTo>
                  <a:cubicBezTo>
                    <a:pt x="2831" y="17812"/>
                    <a:pt x="1585" y="19570"/>
                    <a:pt x="754" y="19695"/>
                  </a:cubicBezTo>
                  <a:cubicBezTo>
                    <a:pt x="-77" y="19821"/>
                    <a:pt x="-492" y="18314"/>
                    <a:pt x="962" y="15426"/>
                  </a:cubicBezTo>
                  <a:cubicBezTo>
                    <a:pt x="2416" y="12537"/>
                    <a:pt x="5739" y="8268"/>
                    <a:pt x="8023" y="5505"/>
                  </a:cubicBezTo>
                  <a:cubicBezTo>
                    <a:pt x="10308" y="2742"/>
                    <a:pt x="11554" y="1486"/>
                    <a:pt x="13423" y="733"/>
                  </a:cubicBezTo>
                  <a:cubicBezTo>
                    <a:pt x="15293" y="-21"/>
                    <a:pt x="17785" y="-272"/>
                    <a:pt x="19239" y="356"/>
                  </a:cubicBezTo>
                  <a:cubicBezTo>
                    <a:pt x="20693" y="984"/>
                    <a:pt x="21108" y="2491"/>
                    <a:pt x="20693" y="6133"/>
                  </a:cubicBezTo>
                  <a:cubicBezTo>
                    <a:pt x="20277" y="9775"/>
                    <a:pt x="19031" y="15551"/>
                    <a:pt x="17785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9449410" y="1799166"/>
              <a:ext cx="68293" cy="11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250" fill="norm" stroke="1" extrusionOk="0">
                  <a:moveTo>
                    <a:pt x="13158" y="3411"/>
                  </a:moveTo>
                  <a:cubicBezTo>
                    <a:pt x="9982" y="3789"/>
                    <a:pt x="6805" y="4168"/>
                    <a:pt x="4899" y="5305"/>
                  </a:cubicBezTo>
                  <a:cubicBezTo>
                    <a:pt x="2993" y="6442"/>
                    <a:pt x="2358" y="8337"/>
                    <a:pt x="1723" y="10232"/>
                  </a:cubicBezTo>
                  <a:cubicBezTo>
                    <a:pt x="1088" y="12126"/>
                    <a:pt x="452" y="14021"/>
                    <a:pt x="135" y="15916"/>
                  </a:cubicBezTo>
                  <a:cubicBezTo>
                    <a:pt x="-183" y="17811"/>
                    <a:pt x="-183" y="19705"/>
                    <a:pt x="2993" y="20653"/>
                  </a:cubicBezTo>
                  <a:cubicBezTo>
                    <a:pt x="6170" y="21600"/>
                    <a:pt x="12523" y="21600"/>
                    <a:pt x="16335" y="19326"/>
                  </a:cubicBezTo>
                  <a:cubicBezTo>
                    <a:pt x="20146" y="17053"/>
                    <a:pt x="21417" y="12505"/>
                    <a:pt x="19829" y="8905"/>
                  </a:cubicBezTo>
                  <a:cubicBezTo>
                    <a:pt x="18241" y="5305"/>
                    <a:pt x="13793" y="2653"/>
                    <a:pt x="93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9599083" y="1761066"/>
              <a:ext cx="205318" cy="13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891" y="0"/>
                  </a:moveTo>
                  <a:cubicBezTo>
                    <a:pt x="445" y="5649"/>
                    <a:pt x="0" y="11298"/>
                    <a:pt x="0" y="14954"/>
                  </a:cubicBezTo>
                  <a:cubicBezTo>
                    <a:pt x="0" y="18609"/>
                    <a:pt x="445" y="20271"/>
                    <a:pt x="1225" y="20935"/>
                  </a:cubicBezTo>
                  <a:cubicBezTo>
                    <a:pt x="2004" y="21600"/>
                    <a:pt x="3118" y="21268"/>
                    <a:pt x="4008" y="20271"/>
                  </a:cubicBezTo>
                  <a:cubicBezTo>
                    <a:pt x="4899" y="19274"/>
                    <a:pt x="5567" y="17612"/>
                    <a:pt x="6458" y="16948"/>
                  </a:cubicBezTo>
                  <a:cubicBezTo>
                    <a:pt x="7348" y="16283"/>
                    <a:pt x="8462" y="16615"/>
                    <a:pt x="11023" y="14622"/>
                  </a:cubicBezTo>
                  <a:cubicBezTo>
                    <a:pt x="13584" y="12628"/>
                    <a:pt x="17592" y="8308"/>
                    <a:pt x="21600" y="3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9817826" y="1726054"/>
              <a:ext cx="91143" cy="20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392" fill="norm" stroke="1" extrusionOk="0">
                  <a:moveTo>
                    <a:pt x="5723" y="7097"/>
                  </a:moveTo>
                  <a:cubicBezTo>
                    <a:pt x="3759" y="11147"/>
                    <a:pt x="1796" y="15197"/>
                    <a:pt x="814" y="17785"/>
                  </a:cubicBezTo>
                  <a:cubicBezTo>
                    <a:pt x="-168" y="20372"/>
                    <a:pt x="-168" y="21497"/>
                    <a:pt x="323" y="21384"/>
                  </a:cubicBezTo>
                  <a:cubicBezTo>
                    <a:pt x="814" y="21272"/>
                    <a:pt x="1796" y="19922"/>
                    <a:pt x="3759" y="16547"/>
                  </a:cubicBezTo>
                  <a:cubicBezTo>
                    <a:pt x="5723" y="13172"/>
                    <a:pt x="8668" y="7772"/>
                    <a:pt x="11123" y="4509"/>
                  </a:cubicBezTo>
                  <a:cubicBezTo>
                    <a:pt x="13577" y="1247"/>
                    <a:pt x="15541" y="122"/>
                    <a:pt x="17259" y="9"/>
                  </a:cubicBezTo>
                  <a:cubicBezTo>
                    <a:pt x="18977" y="-103"/>
                    <a:pt x="20450" y="797"/>
                    <a:pt x="20941" y="3497"/>
                  </a:cubicBezTo>
                  <a:cubicBezTo>
                    <a:pt x="21432" y="6197"/>
                    <a:pt x="20941" y="10697"/>
                    <a:pt x="20205" y="13509"/>
                  </a:cubicBezTo>
                  <a:cubicBezTo>
                    <a:pt x="19468" y="16322"/>
                    <a:pt x="18487" y="17447"/>
                    <a:pt x="17505" y="18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9658349" y="1824566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9734549" y="1761058"/>
              <a:ext cx="43005" cy="11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209" fill="norm" stroke="1" extrusionOk="0">
                  <a:moveTo>
                    <a:pt x="0" y="7071"/>
                  </a:moveTo>
                  <a:cubicBezTo>
                    <a:pt x="1029" y="5107"/>
                    <a:pt x="2057" y="3144"/>
                    <a:pt x="5657" y="1769"/>
                  </a:cubicBezTo>
                  <a:cubicBezTo>
                    <a:pt x="9257" y="394"/>
                    <a:pt x="15429" y="-391"/>
                    <a:pt x="18514" y="198"/>
                  </a:cubicBezTo>
                  <a:cubicBezTo>
                    <a:pt x="21600" y="787"/>
                    <a:pt x="21600" y="2751"/>
                    <a:pt x="19029" y="6482"/>
                  </a:cubicBezTo>
                  <a:cubicBezTo>
                    <a:pt x="16457" y="10213"/>
                    <a:pt x="11314" y="15711"/>
                    <a:pt x="6171" y="21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1168400" y="3151716"/>
              <a:ext cx="38100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805"/>
                    <a:pt x="7200" y="5610"/>
                    <a:pt x="10800" y="8649"/>
                  </a:cubicBezTo>
                  <a:cubicBezTo>
                    <a:pt x="14400" y="11688"/>
                    <a:pt x="18000" y="14961"/>
                    <a:pt x="19800" y="17158"/>
                  </a:cubicBezTo>
                  <a:cubicBezTo>
                    <a:pt x="21600" y="19356"/>
                    <a:pt x="21600" y="204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829433" y="3100916"/>
              <a:ext cx="63741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940" y="21600"/>
                  </a:moveTo>
                  <a:cubicBezTo>
                    <a:pt x="511" y="20700"/>
                    <a:pt x="82" y="19800"/>
                    <a:pt x="11" y="19012"/>
                  </a:cubicBezTo>
                  <a:cubicBezTo>
                    <a:pt x="-61" y="18225"/>
                    <a:pt x="225" y="17550"/>
                    <a:pt x="1548" y="15975"/>
                  </a:cubicBezTo>
                  <a:cubicBezTo>
                    <a:pt x="2871" y="14400"/>
                    <a:pt x="5232" y="11925"/>
                    <a:pt x="7735" y="9450"/>
                  </a:cubicBezTo>
                  <a:cubicBezTo>
                    <a:pt x="10238" y="6975"/>
                    <a:pt x="12885" y="4500"/>
                    <a:pt x="15209" y="2925"/>
                  </a:cubicBezTo>
                  <a:cubicBezTo>
                    <a:pt x="17534" y="1350"/>
                    <a:pt x="19536" y="675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1492250" y="3383673"/>
              <a:ext cx="1968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77" y="11918"/>
                    <a:pt x="9755" y="3818"/>
                    <a:pt x="13355" y="1118"/>
                  </a:cubicBezTo>
                  <a:cubicBezTo>
                    <a:pt x="16955" y="-1582"/>
                    <a:pt x="1927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1530350" y="3564466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2520950" y="3074178"/>
              <a:ext cx="266701" cy="33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85"/>
                  </a:moveTo>
                  <a:cubicBezTo>
                    <a:pt x="1029" y="-49"/>
                    <a:pt x="2057" y="-183"/>
                    <a:pt x="4029" y="1024"/>
                  </a:cubicBezTo>
                  <a:cubicBezTo>
                    <a:pt x="6000" y="2232"/>
                    <a:pt x="8914" y="4781"/>
                    <a:pt x="11486" y="7733"/>
                  </a:cubicBezTo>
                  <a:cubicBezTo>
                    <a:pt x="14057" y="10684"/>
                    <a:pt x="16286" y="14038"/>
                    <a:pt x="17914" y="16386"/>
                  </a:cubicBezTo>
                  <a:cubicBezTo>
                    <a:pt x="19543" y="18734"/>
                    <a:pt x="20571" y="20075"/>
                    <a:pt x="2160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2584450" y="3056466"/>
              <a:ext cx="2349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2" y="0"/>
                    <a:pt x="19265" y="0"/>
                    <a:pt x="18097" y="679"/>
                  </a:cubicBezTo>
                  <a:cubicBezTo>
                    <a:pt x="16930" y="1358"/>
                    <a:pt x="15762" y="2717"/>
                    <a:pt x="13816" y="5162"/>
                  </a:cubicBezTo>
                  <a:cubicBezTo>
                    <a:pt x="11870" y="7608"/>
                    <a:pt x="9146" y="11140"/>
                    <a:pt x="6714" y="14060"/>
                  </a:cubicBezTo>
                  <a:cubicBezTo>
                    <a:pt x="4281" y="16981"/>
                    <a:pt x="2141" y="19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2444750" y="2935816"/>
              <a:ext cx="342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3" y="19200"/>
                    <a:pt x="267" y="16800"/>
                    <a:pt x="667" y="15120"/>
                  </a:cubicBezTo>
                  <a:cubicBezTo>
                    <a:pt x="1067" y="13440"/>
                    <a:pt x="1733" y="12480"/>
                    <a:pt x="5267" y="10080"/>
                  </a:cubicBezTo>
                  <a:cubicBezTo>
                    <a:pt x="8800" y="7680"/>
                    <a:pt x="15200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3136900" y="3272366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3479800" y="3114122"/>
              <a:ext cx="323851" cy="27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21399"/>
                  </a:moveTo>
                  <a:cubicBezTo>
                    <a:pt x="1553" y="17339"/>
                    <a:pt x="3106" y="13279"/>
                    <a:pt x="4306" y="9949"/>
                  </a:cubicBezTo>
                  <a:cubicBezTo>
                    <a:pt x="5506" y="6620"/>
                    <a:pt x="6353" y="4022"/>
                    <a:pt x="6918" y="2316"/>
                  </a:cubicBezTo>
                  <a:cubicBezTo>
                    <a:pt x="7482" y="611"/>
                    <a:pt x="7765" y="-201"/>
                    <a:pt x="7835" y="43"/>
                  </a:cubicBezTo>
                  <a:cubicBezTo>
                    <a:pt x="7906" y="286"/>
                    <a:pt x="7765" y="1585"/>
                    <a:pt x="7553" y="4346"/>
                  </a:cubicBezTo>
                  <a:cubicBezTo>
                    <a:pt x="7341" y="7107"/>
                    <a:pt x="7059" y="11330"/>
                    <a:pt x="7059" y="13847"/>
                  </a:cubicBezTo>
                  <a:cubicBezTo>
                    <a:pt x="7059" y="16364"/>
                    <a:pt x="7341" y="17176"/>
                    <a:pt x="7694" y="17907"/>
                  </a:cubicBezTo>
                  <a:cubicBezTo>
                    <a:pt x="8047" y="18638"/>
                    <a:pt x="8471" y="19288"/>
                    <a:pt x="9106" y="19613"/>
                  </a:cubicBezTo>
                  <a:cubicBezTo>
                    <a:pt x="9741" y="19937"/>
                    <a:pt x="10588" y="19937"/>
                    <a:pt x="12000" y="18638"/>
                  </a:cubicBezTo>
                  <a:cubicBezTo>
                    <a:pt x="13412" y="17339"/>
                    <a:pt x="15388" y="14740"/>
                    <a:pt x="16871" y="11736"/>
                  </a:cubicBezTo>
                  <a:cubicBezTo>
                    <a:pt x="18353" y="8731"/>
                    <a:pt x="19341" y="5321"/>
                    <a:pt x="19906" y="3128"/>
                  </a:cubicBezTo>
                  <a:cubicBezTo>
                    <a:pt x="20471" y="936"/>
                    <a:pt x="20612" y="-39"/>
                    <a:pt x="20471" y="43"/>
                  </a:cubicBezTo>
                  <a:cubicBezTo>
                    <a:pt x="20329" y="124"/>
                    <a:pt x="19906" y="1261"/>
                    <a:pt x="19624" y="3940"/>
                  </a:cubicBezTo>
                  <a:cubicBezTo>
                    <a:pt x="19341" y="6620"/>
                    <a:pt x="19200" y="10843"/>
                    <a:pt x="19200" y="13360"/>
                  </a:cubicBezTo>
                  <a:cubicBezTo>
                    <a:pt x="19200" y="15877"/>
                    <a:pt x="19341" y="16689"/>
                    <a:pt x="19765" y="17339"/>
                  </a:cubicBezTo>
                  <a:cubicBezTo>
                    <a:pt x="20188" y="17988"/>
                    <a:pt x="20894" y="18476"/>
                    <a:pt x="21600" y="18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3829049" y="3329516"/>
              <a:ext cx="81606" cy="7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36" fill="norm" stroke="1" extrusionOk="0">
                  <a:moveTo>
                    <a:pt x="11631" y="0"/>
                  </a:moveTo>
                  <a:cubicBezTo>
                    <a:pt x="8862" y="1800"/>
                    <a:pt x="6092" y="3600"/>
                    <a:pt x="4708" y="6000"/>
                  </a:cubicBezTo>
                  <a:cubicBezTo>
                    <a:pt x="3323" y="8400"/>
                    <a:pt x="3323" y="11400"/>
                    <a:pt x="4154" y="14100"/>
                  </a:cubicBezTo>
                  <a:cubicBezTo>
                    <a:pt x="4985" y="16800"/>
                    <a:pt x="6646" y="19200"/>
                    <a:pt x="8862" y="20400"/>
                  </a:cubicBezTo>
                  <a:cubicBezTo>
                    <a:pt x="11077" y="21600"/>
                    <a:pt x="13846" y="21600"/>
                    <a:pt x="16338" y="19800"/>
                  </a:cubicBezTo>
                  <a:cubicBezTo>
                    <a:pt x="18831" y="18000"/>
                    <a:pt x="21046" y="14400"/>
                    <a:pt x="21323" y="11400"/>
                  </a:cubicBezTo>
                  <a:cubicBezTo>
                    <a:pt x="21600" y="8400"/>
                    <a:pt x="19938" y="6000"/>
                    <a:pt x="16062" y="5400"/>
                  </a:cubicBezTo>
                  <a:cubicBezTo>
                    <a:pt x="12185" y="4800"/>
                    <a:pt x="6092" y="6000"/>
                    <a:pt x="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2425700" y="3570816"/>
              <a:ext cx="14478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" y="20215"/>
                    <a:pt x="947" y="18831"/>
                    <a:pt x="1721" y="17585"/>
                  </a:cubicBezTo>
                  <a:cubicBezTo>
                    <a:pt x="2495" y="16338"/>
                    <a:pt x="3568" y="15231"/>
                    <a:pt x="4642" y="14123"/>
                  </a:cubicBezTo>
                  <a:cubicBezTo>
                    <a:pt x="5716" y="13015"/>
                    <a:pt x="6789" y="11908"/>
                    <a:pt x="7989" y="10938"/>
                  </a:cubicBezTo>
                  <a:cubicBezTo>
                    <a:pt x="9189" y="9969"/>
                    <a:pt x="10516" y="9138"/>
                    <a:pt x="11826" y="8308"/>
                  </a:cubicBezTo>
                  <a:cubicBezTo>
                    <a:pt x="13137" y="7477"/>
                    <a:pt x="14432" y="6646"/>
                    <a:pt x="15647" y="6231"/>
                  </a:cubicBezTo>
                  <a:cubicBezTo>
                    <a:pt x="16863" y="5815"/>
                    <a:pt x="18000" y="5815"/>
                    <a:pt x="18900" y="5400"/>
                  </a:cubicBezTo>
                  <a:cubicBezTo>
                    <a:pt x="19800" y="4985"/>
                    <a:pt x="20463" y="4154"/>
                    <a:pt x="20874" y="3185"/>
                  </a:cubicBezTo>
                  <a:cubicBezTo>
                    <a:pt x="21284" y="2215"/>
                    <a:pt x="21442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2884036" y="3850131"/>
              <a:ext cx="167579" cy="32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209" fill="norm" stroke="1" extrusionOk="0">
                  <a:moveTo>
                    <a:pt x="16256" y="2894"/>
                  </a:moveTo>
                  <a:cubicBezTo>
                    <a:pt x="16256" y="2206"/>
                    <a:pt x="16256" y="1519"/>
                    <a:pt x="15865" y="899"/>
                  </a:cubicBezTo>
                  <a:cubicBezTo>
                    <a:pt x="15475" y="280"/>
                    <a:pt x="14694" y="-270"/>
                    <a:pt x="11962" y="143"/>
                  </a:cubicBezTo>
                  <a:cubicBezTo>
                    <a:pt x="9229" y="555"/>
                    <a:pt x="4545" y="1931"/>
                    <a:pt x="2073" y="3101"/>
                  </a:cubicBezTo>
                  <a:cubicBezTo>
                    <a:pt x="-400" y="4270"/>
                    <a:pt x="-660" y="5233"/>
                    <a:pt x="1292" y="6471"/>
                  </a:cubicBezTo>
                  <a:cubicBezTo>
                    <a:pt x="3244" y="7710"/>
                    <a:pt x="7407" y="9223"/>
                    <a:pt x="11051" y="10530"/>
                  </a:cubicBezTo>
                  <a:cubicBezTo>
                    <a:pt x="14694" y="11837"/>
                    <a:pt x="17817" y="12938"/>
                    <a:pt x="19379" y="13901"/>
                  </a:cubicBezTo>
                  <a:cubicBezTo>
                    <a:pt x="20940" y="14864"/>
                    <a:pt x="20940" y="15689"/>
                    <a:pt x="19769" y="16721"/>
                  </a:cubicBezTo>
                  <a:cubicBezTo>
                    <a:pt x="18598" y="17753"/>
                    <a:pt x="16256" y="18991"/>
                    <a:pt x="14434" y="19748"/>
                  </a:cubicBezTo>
                  <a:cubicBezTo>
                    <a:pt x="12612" y="20505"/>
                    <a:pt x="11311" y="20780"/>
                    <a:pt x="9750" y="20986"/>
                  </a:cubicBezTo>
                  <a:cubicBezTo>
                    <a:pt x="8188" y="21192"/>
                    <a:pt x="6367" y="21330"/>
                    <a:pt x="5716" y="21055"/>
                  </a:cubicBezTo>
                  <a:cubicBezTo>
                    <a:pt x="5065" y="20780"/>
                    <a:pt x="5586" y="20092"/>
                    <a:pt x="7147" y="19266"/>
                  </a:cubicBezTo>
                  <a:cubicBezTo>
                    <a:pt x="8709" y="18441"/>
                    <a:pt x="11311" y="17478"/>
                    <a:pt x="13913" y="16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3130550" y="3847798"/>
              <a:ext cx="176858" cy="40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05" fill="norm" stroke="1" extrusionOk="0">
                  <a:moveTo>
                    <a:pt x="20057" y="1464"/>
                  </a:moveTo>
                  <a:cubicBezTo>
                    <a:pt x="20829" y="796"/>
                    <a:pt x="21600" y="128"/>
                    <a:pt x="21471" y="16"/>
                  </a:cubicBezTo>
                  <a:cubicBezTo>
                    <a:pt x="21343" y="-95"/>
                    <a:pt x="20314" y="350"/>
                    <a:pt x="18000" y="2299"/>
                  </a:cubicBezTo>
                  <a:cubicBezTo>
                    <a:pt x="15686" y="4247"/>
                    <a:pt x="12086" y="7699"/>
                    <a:pt x="8871" y="10872"/>
                  </a:cubicBezTo>
                  <a:cubicBezTo>
                    <a:pt x="5657" y="14045"/>
                    <a:pt x="2829" y="16940"/>
                    <a:pt x="1414" y="18666"/>
                  </a:cubicBezTo>
                  <a:cubicBezTo>
                    <a:pt x="0" y="20392"/>
                    <a:pt x="0" y="20948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3308350" y="3945829"/>
              <a:ext cx="412751" cy="389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10838"/>
                  </a:moveTo>
                  <a:cubicBezTo>
                    <a:pt x="443" y="13991"/>
                    <a:pt x="886" y="17143"/>
                    <a:pt x="1218" y="19011"/>
                  </a:cubicBezTo>
                  <a:cubicBezTo>
                    <a:pt x="1551" y="20879"/>
                    <a:pt x="1772" y="21463"/>
                    <a:pt x="2049" y="21463"/>
                  </a:cubicBezTo>
                  <a:cubicBezTo>
                    <a:pt x="2326" y="21463"/>
                    <a:pt x="2658" y="20879"/>
                    <a:pt x="2769" y="19069"/>
                  </a:cubicBezTo>
                  <a:cubicBezTo>
                    <a:pt x="2880" y="17260"/>
                    <a:pt x="2769" y="14224"/>
                    <a:pt x="2603" y="11597"/>
                  </a:cubicBezTo>
                  <a:cubicBezTo>
                    <a:pt x="2437" y="8970"/>
                    <a:pt x="2215" y="6752"/>
                    <a:pt x="2603" y="5175"/>
                  </a:cubicBezTo>
                  <a:cubicBezTo>
                    <a:pt x="2991" y="3599"/>
                    <a:pt x="3988" y="2665"/>
                    <a:pt x="6314" y="1848"/>
                  </a:cubicBezTo>
                  <a:cubicBezTo>
                    <a:pt x="8640" y="1031"/>
                    <a:pt x="12295" y="330"/>
                    <a:pt x="15065" y="97"/>
                  </a:cubicBezTo>
                  <a:cubicBezTo>
                    <a:pt x="17834" y="-137"/>
                    <a:pt x="19717" y="97"/>
                    <a:pt x="21600" y="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3499407" y="4110566"/>
              <a:ext cx="173156" cy="23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32" fill="norm" stroke="1" extrusionOk="0">
                  <a:moveTo>
                    <a:pt x="3054" y="0"/>
                  </a:moveTo>
                  <a:cubicBezTo>
                    <a:pt x="2273" y="5400"/>
                    <a:pt x="1492" y="10800"/>
                    <a:pt x="1102" y="14079"/>
                  </a:cubicBezTo>
                  <a:cubicBezTo>
                    <a:pt x="712" y="17357"/>
                    <a:pt x="712" y="18514"/>
                    <a:pt x="582" y="19575"/>
                  </a:cubicBezTo>
                  <a:cubicBezTo>
                    <a:pt x="451" y="20636"/>
                    <a:pt x="191" y="21600"/>
                    <a:pt x="61" y="21407"/>
                  </a:cubicBezTo>
                  <a:cubicBezTo>
                    <a:pt x="-69" y="21214"/>
                    <a:pt x="-69" y="19864"/>
                    <a:pt x="842" y="17261"/>
                  </a:cubicBezTo>
                  <a:cubicBezTo>
                    <a:pt x="1753" y="14657"/>
                    <a:pt x="3574" y="10800"/>
                    <a:pt x="5656" y="8196"/>
                  </a:cubicBezTo>
                  <a:cubicBezTo>
                    <a:pt x="7738" y="5593"/>
                    <a:pt x="10080" y="4243"/>
                    <a:pt x="12032" y="3471"/>
                  </a:cubicBezTo>
                  <a:cubicBezTo>
                    <a:pt x="13984" y="2700"/>
                    <a:pt x="15545" y="2507"/>
                    <a:pt x="17107" y="3568"/>
                  </a:cubicBezTo>
                  <a:cubicBezTo>
                    <a:pt x="18668" y="4629"/>
                    <a:pt x="20230" y="6943"/>
                    <a:pt x="20880" y="9257"/>
                  </a:cubicBezTo>
                  <a:cubicBezTo>
                    <a:pt x="21531" y="11571"/>
                    <a:pt x="21271" y="13886"/>
                    <a:pt x="21011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4260849" y="365971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5861049" y="3158066"/>
              <a:ext cx="76201" cy="53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0" y="0"/>
                  </a:moveTo>
                  <a:cubicBezTo>
                    <a:pt x="2400" y="255"/>
                    <a:pt x="4800" y="510"/>
                    <a:pt x="7200" y="1786"/>
                  </a:cubicBezTo>
                  <a:cubicBezTo>
                    <a:pt x="9600" y="3061"/>
                    <a:pt x="12000" y="5357"/>
                    <a:pt x="13200" y="8164"/>
                  </a:cubicBezTo>
                  <a:cubicBezTo>
                    <a:pt x="14400" y="10970"/>
                    <a:pt x="14400" y="14287"/>
                    <a:pt x="14700" y="16455"/>
                  </a:cubicBezTo>
                  <a:cubicBezTo>
                    <a:pt x="15000" y="18624"/>
                    <a:pt x="15600" y="19644"/>
                    <a:pt x="15900" y="20367"/>
                  </a:cubicBezTo>
                  <a:cubicBezTo>
                    <a:pt x="16200" y="21090"/>
                    <a:pt x="16200" y="21515"/>
                    <a:pt x="17100" y="21557"/>
                  </a:cubicBezTo>
                  <a:cubicBezTo>
                    <a:pt x="18000" y="21600"/>
                    <a:pt x="19800" y="21260"/>
                    <a:pt x="21600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6197599" y="3266016"/>
              <a:ext cx="2328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2204"/>
                    <a:pt x="11782" y="4408"/>
                    <a:pt x="15709" y="7641"/>
                  </a:cubicBezTo>
                  <a:cubicBezTo>
                    <a:pt x="19636" y="10873"/>
                    <a:pt x="21600" y="15135"/>
                    <a:pt x="21600" y="17633"/>
                  </a:cubicBezTo>
                  <a:cubicBezTo>
                    <a:pt x="21600" y="20131"/>
                    <a:pt x="19636" y="20865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6038849" y="3177116"/>
              <a:ext cx="317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8189"/>
                    <a:pt x="4608" y="14779"/>
                    <a:pt x="8208" y="11179"/>
                  </a:cubicBezTo>
                  <a:cubicBezTo>
                    <a:pt x="11808" y="7579"/>
                    <a:pt x="16704" y="37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6559549" y="3012016"/>
              <a:ext cx="82551" cy="66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fill="norm" stroke="1" extrusionOk="0">
                  <a:moveTo>
                    <a:pt x="0" y="0"/>
                  </a:moveTo>
                  <a:cubicBezTo>
                    <a:pt x="2769" y="2119"/>
                    <a:pt x="5538" y="4238"/>
                    <a:pt x="6646" y="6665"/>
                  </a:cubicBezTo>
                  <a:cubicBezTo>
                    <a:pt x="7754" y="9091"/>
                    <a:pt x="7200" y="11825"/>
                    <a:pt x="6923" y="14013"/>
                  </a:cubicBezTo>
                  <a:cubicBezTo>
                    <a:pt x="6646" y="16200"/>
                    <a:pt x="6646" y="17841"/>
                    <a:pt x="6923" y="18900"/>
                  </a:cubicBezTo>
                  <a:cubicBezTo>
                    <a:pt x="7200" y="19959"/>
                    <a:pt x="7754" y="20438"/>
                    <a:pt x="9138" y="20848"/>
                  </a:cubicBezTo>
                  <a:cubicBezTo>
                    <a:pt x="10523" y="21258"/>
                    <a:pt x="12738" y="21600"/>
                    <a:pt x="14954" y="21566"/>
                  </a:cubicBezTo>
                  <a:cubicBezTo>
                    <a:pt x="17169" y="21532"/>
                    <a:pt x="19385" y="21122"/>
                    <a:pt x="21600" y="20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7105649" y="3240616"/>
              <a:ext cx="421218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3" y="1290"/>
                    <a:pt x="6947" y="2579"/>
                    <a:pt x="9932" y="3546"/>
                  </a:cubicBezTo>
                  <a:cubicBezTo>
                    <a:pt x="12917" y="4513"/>
                    <a:pt x="15413" y="5158"/>
                    <a:pt x="16933" y="5534"/>
                  </a:cubicBezTo>
                  <a:cubicBezTo>
                    <a:pt x="18452" y="5910"/>
                    <a:pt x="18995" y="6018"/>
                    <a:pt x="19538" y="6125"/>
                  </a:cubicBezTo>
                  <a:cubicBezTo>
                    <a:pt x="20080" y="6233"/>
                    <a:pt x="20623" y="6340"/>
                    <a:pt x="21003" y="6663"/>
                  </a:cubicBezTo>
                  <a:cubicBezTo>
                    <a:pt x="21383" y="6985"/>
                    <a:pt x="21600" y="7522"/>
                    <a:pt x="21600" y="8060"/>
                  </a:cubicBezTo>
                  <a:cubicBezTo>
                    <a:pt x="21600" y="8597"/>
                    <a:pt x="21383" y="9134"/>
                    <a:pt x="20460" y="10048"/>
                  </a:cubicBezTo>
                  <a:cubicBezTo>
                    <a:pt x="19538" y="10961"/>
                    <a:pt x="17910" y="12251"/>
                    <a:pt x="15793" y="13755"/>
                  </a:cubicBezTo>
                  <a:cubicBezTo>
                    <a:pt x="13676" y="15260"/>
                    <a:pt x="11071" y="16979"/>
                    <a:pt x="9443" y="18322"/>
                  </a:cubicBezTo>
                  <a:cubicBezTo>
                    <a:pt x="7815" y="19666"/>
                    <a:pt x="7164" y="20633"/>
                    <a:pt x="65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7944762" y="3151716"/>
              <a:ext cx="107039" cy="46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55" fill="norm" stroke="1" extrusionOk="0">
                  <a:moveTo>
                    <a:pt x="2359" y="0"/>
                  </a:moveTo>
                  <a:cubicBezTo>
                    <a:pt x="2783" y="3519"/>
                    <a:pt x="3206" y="7037"/>
                    <a:pt x="2783" y="10018"/>
                  </a:cubicBezTo>
                  <a:cubicBezTo>
                    <a:pt x="2359" y="12999"/>
                    <a:pt x="1089" y="15443"/>
                    <a:pt x="453" y="17153"/>
                  </a:cubicBezTo>
                  <a:cubicBezTo>
                    <a:pt x="-182" y="18863"/>
                    <a:pt x="-182" y="19841"/>
                    <a:pt x="665" y="20525"/>
                  </a:cubicBezTo>
                  <a:cubicBezTo>
                    <a:pt x="1512" y="21209"/>
                    <a:pt x="3206" y="21600"/>
                    <a:pt x="6171" y="21551"/>
                  </a:cubicBezTo>
                  <a:cubicBezTo>
                    <a:pt x="9136" y="21502"/>
                    <a:pt x="13371" y="21014"/>
                    <a:pt x="16124" y="20574"/>
                  </a:cubicBezTo>
                  <a:cubicBezTo>
                    <a:pt x="18877" y="20134"/>
                    <a:pt x="20147" y="19743"/>
                    <a:pt x="21418" y="1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7867649" y="3399366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5429"/>
                    <a:pt x="5760" y="9257"/>
                    <a:pt x="9360" y="5657"/>
                  </a:cubicBezTo>
                  <a:cubicBezTo>
                    <a:pt x="12960" y="2057"/>
                    <a:pt x="1728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8051799" y="3568486"/>
              <a:ext cx="76201" cy="14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5" fill="norm" stroke="1" extrusionOk="0">
                  <a:moveTo>
                    <a:pt x="0" y="8671"/>
                  </a:moveTo>
                  <a:cubicBezTo>
                    <a:pt x="1200" y="10214"/>
                    <a:pt x="2400" y="11756"/>
                    <a:pt x="2700" y="14071"/>
                  </a:cubicBezTo>
                  <a:cubicBezTo>
                    <a:pt x="3000" y="16385"/>
                    <a:pt x="2400" y="19471"/>
                    <a:pt x="1800" y="20088"/>
                  </a:cubicBezTo>
                  <a:cubicBezTo>
                    <a:pt x="1200" y="20705"/>
                    <a:pt x="600" y="18854"/>
                    <a:pt x="600" y="16231"/>
                  </a:cubicBezTo>
                  <a:cubicBezTo>
                    <a:pt x="600" y="13608"/>
                    <a:pt x="1200" y="10214"/>
                    <a:pt x="2100" y="7436"/>
                  </a:cubicBezTo>
                  <a:cubicBezTo>
                    <a:pt x="3000" y="4659"/>
                    <a:pt x="4200" y="2499"/>
                    <a:pt x="6300" y="1111"/>
                  </a:cubicBezTo>
                  <a:cubicBezTo>
                    <a:pt x="8400" y="-278"/>
                    <a:pt x="11400" y="-895"/>
                    <a:pt x="14100" y="2499"/>
                  </a:cubicBezTo>
                  <a:cubicBezTo>
                    <a:pt x="16800" y="5894"/>
                    <a:pt x="19200" y="13299"/>
                    <a:pt x="21600" y="20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8216899" y="3621616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21600"/>
                    <a:pt x="10800" y="21600"/>
                    <a:pt x="14400" y="18000"/>
                  </a:cubicBezTo>
                  <a:cubicBezTo>
                    <a:pt x="18000" y="14400"/>
                    <a:pt x="198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8394699" y="3539066"/>
              <a:ext cx="1" cy="171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8483599" y="3678766"/>
              <a:ext cx="3401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2700"/>
                    <a:pt x="21600" y="5400"/>
                    <a:pt x="18424" y="9000"/>
                  </a:cubicBezTo>
                  <a:cubicBezTo>
                    <a:pt x="15247" y="12600"/>
                    <a:pt x="7624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8655049" y="3564466"/>
              <a:ext cx="107951" cy="11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16518" y="0"/>
                  </a:moveTo>
                  <a:cubicBezTo>
                    <a:pt x="16941" y="3857"/>
                    <a:pt x="17365" y="7714"/>
                    <a:pt x="16094" y="11186"/>
                  </a:cubicBezTo>
                  <a:cubicBezTo>
                    <a:pt x="14824" y="14657"/>
                    <a:pt x="11859" y="17743"/>
                    <a:pt x="9318" y="19479"/>
                  </a:cubicBezTo>
                  <a:cubicBezTo>
                    <a:pt x="6776" y="21214"/>
                    <a:pt x="4659" y="21600"/>
                    <a:pt x="2965" y="21021"/>
                  </a:cubicBezTo>
                  <a:cubicBezTo>
                    <a:pt x="1271" y="20443"/>
                    <a:pt x="0" y="18900"/>
                    <a:pt x="0" y="17357"/>
                  </a:cubicBezTo>
                  <a:cubicBezTo>
                    <a:pt x="0" y="15814"/>
                    <a:pt x="1271" y="14271"/>
                    <a:pt x="3176" y="13307"/>
                  </a:cubicBezTo>
                  <a:cubicBezTo>
                    <a:pt x="5082" y="12343"/>
                    <a:pt x="7624" y="11957"/>
                    <a:pt x="10800" y="13307"/>
                  </a:cubicBezTo>
                  <a:cubicBezTo>
                    <a:pt x="13976" y="14657"/>
                    <a:pt x="17788" y="17743"/>
                    <a:pt x="2160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8832849" y="3520016"/>
              <a:ext cx="63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5684"/>
                    <a:pt x="11520" y="11368"/>
                    <a:pt x="8280" y="14874"/>
                  </a:cubicBezTo>
                  <a:cubicBezTo>
                    <a:pt x="5040" y="18379"/>
                    <a:pt x="3600" y="19705"/>
                    <a:pt x="2520" y="20463"/>
                  </a:cubicBezTo>
                  <a:cubicBezTo>
                    <a:pt x="1440" y="21221"/>
                    <a:pt x="720" y="214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8870949" y="3646466"/>
              <a:ext cx="203201" cy="13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2985"/>
                  </a:moveTo>
                  <a:cubicBezTo>
                    <a:pt x="675" y="1695"/>
                    <a:pt x="1350" y="406"/>
                    <a:pt x="2250" y="83"/>
                  </a:cubicBezTo>
                  <a:cubicBezTo>
                    <a:pt x="3150" y="-239"/>
                    <a:pt x="4275" y="406"/>
                    <a:pt x="5175" y="1373"/>
                  </a:cubicBezTo>
                  <a:cubicBezTo>
                    <a:pt x="6075" y="2340"/>
                    <a:pt x="6750" y="3630"/>
                    <a:pt x="6750" y="6048"/>
                  </a:cubicBezTo>
                  <a:cubicBezTo>
                    <a:pt x="6750" y="8465"/>
                    <a:pt x="6075" y="12012"/>
                    <a:pt x="5400" y="14430"/>
                  </a:cubicBezTo>
                  <a:cubicBezTo>
                    <a:pt x="4725" y="16848"/>
                    <a:pt x="4050" y="18137"/>
                    <a:pt x="4275" y="19265"/>
                  </a:cubicBezTo>
                  <a:cubicBezTo>
                    <a:pt x="4500" y="20394"/>
                    <a:pt x="5625" y="21361"/>
                    <a:pt x="8662" y="21200"/>
                  </a:cubicBezTo>
                  <a:cubicBezTo>
                    <a:pt x="11700" y="21039"/>
                    <a:pt x="16650" y="19749"/>
                    <a:pt x="21600" y="18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9436099" y="3685116"/>
              <a:ext cx="698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9756505" y="3281695"/>
              <a:ext cx="194213" cy="44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69" fill="norm" stroke="1" extrusionOk="0">
                  <a:moveTo>
                    <a:pt x="3165" y="5308"/>
                  </a:moveTo>
                  <a:cubicBezTo>
                    <a:pt x="3397" y="8538"/>
                    <a:pt x="3629" y="11768"/>
                    <a:pt x="3513" y="14191"/>
                  </a:cubicBezTo>
                  <a:cubicBezTo>
                    <a:pt x="3397" y="16613"/>
                    <a:pt x="2932" y="18228"/>
                    <a:pt x="2352" y="19389"/>
                  </a:cubicBezTo>
                  <a:cubicBezTo>
                    <a:pt x="1771" y="20550"/>
                    <a:pt x="1074" y="21256"/>
                    <a:pt x="610" y="21357"/>
                  </a:cubicBezTo>
                  <a:cubicBezTo>
                    <a:pt x="145" y="21458"/>
                    <a:pt x="-87" y="20953"/>
                    <a:pt x="29" y="19137"/>
                  </a:cubicBezTo>
                  <a:cubicBezTo>
                    <a:pt x="145" y="17320"/>
                    <a:pt x="610" y="14191"/>
                    <a:pt x="2003" y="11163"/>
                  </a:cubicBezTo>
                  <a:cubicBezTo>
                    <a:pt x="3397" y="8135"/>
                    <a:pt x="5719" y="5208"/>
                    <a:pt x="7926" y="3340"/>
                  </a:cubicBezTo>
                  <a:cubicBezTo>
                    <a:pt x="10132" y="1473"/>
                    <a:pt x="12223" y="665"/>
                    <a:pt x="13848" y="262"/>
                  </a:cubicBezTo>
                  <a:cubicBezTo>
                    <a:pt x="15474" y="-142"/>
                    <a:pt x="16636" y="-142"/>
                    <a:pt x="18029" y="716"/>
                  </a:cubicBezTo>
                  <a:cubicBezTo>
                    <a:pt x="19423" y="1574"/>
                    <a:pt x="21048" y="3290"/>
                    <a:pt x="21281" y="4905"/>
                  </a:cubicBezTo>
                  <a:cubicBezTo>
                    <a:pt x="21513" y="6520"/>
                    <a:pt x="20352" y="8034"/>
                    <a:pt x="18378" y="9295"/>
                  </a:cubicBezTo>
                  <a:cubicBezTo>
                    <a:pt x="16403" y="10557"/>
                    <a:pt x="13616" y="11566"/>
                    <a:pt x="11410" y="11920"/>
                  </a:cubicBezTo>
                  <a:cubicBezTo>
                    <a:pt x="9203" y="12273"/>
                    <a:pt x="7578" y="11970"/>
                    <a:pt x="7113" y="12021"/>
                  </a:cubicBezTo>
                  <a:cubicBezTo>
                    <a:pt x="6648" y="12071"/>
                    <a:pt x="7345" y="12475"/>
                    <a:pt x="8623" y="13232"/>
                  </a:cubicBezTo>
                  <a:cubicBezTo>
                    <a:pt x="9900" y="13989"/>
                    <a:pt x="11758" y="15099"/>
                    <a:pt x="13848" y="15907"/>
                  </a:cubicBezTo>
                  <a:cubicBezTo>
                    <a:pt x="15939" y="16714"/>
                    <a:pt x="18261" y="17219"/>
                    <a:pt x="20584" y="17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9982199" y="3509271"/>
              <a:ext cx="165101" cy="12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3" fill="norm" stroke="1" extrusionOk="0">
                  <a:moveTo>
                    <a:pt x="0" y="10296"/>
                  </a:moveTo>
                  <a:cubicBezTo>
                    <a:pt x="2769" y="9588"/>
                    <a:pt x="5538" y="8880"/>
                    <a:pt x="7754" y="7994"/>
                  </a:cubicBezTo>
                  <a:cubicBezTo>
                    <a:pt x="9969" y="7109"/>
                    <a:pt x="11631" y="6047"/>
                    <a:pt x="12462" y="4630"/>
                  </a:cubicBezTo>
                  <a:cubicBezTo>
                    <a:pt x="13292" y="3214"/>
                    <a:pt x="13292" y="1443"/>
                    <a:pt x="12600" y="558"/>
                  </a:cubicBezTo>
                  <a:cubicBezTo>
                    <a:pt x="11908" y="-327"/>
                    <a:pt x="10523" y="-327"/>
                    <a:pt x="8862" y="1798"/>
                  </a:cubicBezTo>
                  <a:cubicBezTo>
                    <a:pt x="7200" y="3922"/>
                    <a:pt x="5262" y="8171"/>
                    <a:pt x="4292" y="11535"/>
                  </a:cubicBezTo>
                  <a:cubicBezTo>
                    <a:pt x="3323" y="14899"/>
                    <a:pt x="3323" y="17378"/>
                    <a:pt x="4015" y="18971"/>
                  </a:cubicBezTo>
                  <a:cubicBezTo>
                    <a:pt x="4708" y="20565"/>
                    <a:pt x="6092" y="21273"/>
                    <a:pt x="9138" y="21096"/>
                  </a:cubicBezTo>
                  <a:cubicBezTo>
                    <a:pt x="12185" y="20919"/>
                    <a:pt x="16892" y="19857"/>
                    <a:pt x="21600" y="18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10185399" y="3539066"/>
              <a:ext cx="57721" cy="27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60" fill="norm" stroke="1" extrusionOk="0">
                  <a:moveTo>
                    <a:pt x="16200" y="0"/>
                  </a:moveTo>
                  <a:cubicBezTo>
                    <a:pt x="16971" y="3957"/>
                    <a:pt x="17743" y="7915"/>
                    <a:pt x="18900" y="11130"/>
                  </a:cubicBezTo>
                  <a:cubicBezTo>
                    <a:pt x="20057" y="14345"/>
                    <a:pt x="21600" y="16818"/>
                    <a:pt x="20829" y="18550"/>
                  </a:cubicBezTo>
                  <a:cubicBezTo>
                    <a:pt x="20057" y="20281"/>
                    <a:pt x="16971" y="21270"/>
                    <a:pt x="14271" y="21435"/>
                  </a:cubicBezTo>
                  <a:cubicBezTo>
                    <a:pt x="11571" y="21600"/>
                    <a:pt x="9257" y="20940"/>
                    <a:pt x="6943" y="19951"/>
                  </a:cubicBezTo>
                  <a:cubicBezTo>
                    <a:pt x="4629" y="18962"/>
                    <a:pt x="2314" y="17643"/>
                    <a:pt x="0" y="16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10172699" y="3435203"/>
              <a:ext cx="571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400" y="12793"/>
                    <a:pt x="4800" y="5170"/>
                    <a:pt x="8400" y="1993"/>
                  </a:cubicBezTo>
                  <a:cubicBezTo>
                    <a:pt x="12000" y="-1183"/>
                    <a:pt x="168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10331449" y="3458228"/>
              <a:ext cx="106505" cy="16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76" fill="norm" stroke="1" extrusionOk="0">
                  <a:moveTo>
                    <a:pt x="0" y="7253"/>
                  </a:moveTo>
                  <a:cubicBezTo>
                    <a:pt x="5082" y="7253"/>
                    <a:pt x="10165" y="7253"/>
                    <a:pt x="13765" y="6838"/>
                  </a:cubicBezTo>
                  <a:cubicBezTo>
                    <a:pt x="17365" y="6422"/>
                    <a:pt x="19482" y="5591"/>
                    <a:pt x="20541" y="4345"/>
                  </a:cubicBezTo>
                  <a:cubicBezTo>
                    <a:pt x="21600" y="3099"/>
                    <a:pt x="21600" y="1438"/>
                    <a:pt x="20329" y="607"/>
                  </a:cubicBezTo>
                  <a:cubicBezTo>
                    <a:pt x="19059" y="-224"/>
                    <a:pt x="16518" y="-224"/>
                    <a:pt x="13341" y="745"/>
                  </a:cubicBezTo>
                  <a:cubicBezTo>
                    <a:pt x="10165" y="1714"/>
                    <a:pt x="6353" y="3653"/>
                    <a:pt x="3812" y="6422"/>
                  </a:cubicBezTo>
                  <a:cubicBezTo>
                    <a:pt x="1271" y="9191"/>
                    <a:pt x="0" y="12791"/>
                    <a:pt x="2118" y="15422"/>
                  </a:cubicBezTo>
                  <a:cubicBezTo>
                    <a:pt x="4235" y="18053"/>
                    <a:pt x="9741" y="19714"/>
                    <a:pt x="15247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10508032" y="3470461"/>
              <a:ext cx="121868" cy="13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080" fill="norm" stroke="1" extrusionOk="0">
                  <a:moveTo>
                    <a:pt x="21442" y="789"/>
                  </a:moveTo>
                  <a:cubicBezTo>
                    <a:pt x="17345" y="135"/>
                    <a:pt x="13249" y="-520"/>
                    <a:pt x="9897" y="625"/>
                  </a:cubicBezTo>
                  <a:cubicBezTo>
                    <a:pt x="6545" y="1771"/>
                    <a:pt x="3939" y="4716"/>
                    <a:pt x="2263" y="7989"/>
                  </a:cubicBezTo>
                  <a:cubicBezTo>
                    <a:pt x="587" y="11262"/>
                    <a:pt x="-158" y="14862"/>
                    <a:pt x="28" y="17316"/>
                  </a:cubicBezTo>
                  <a:cubicBezTo>
                    <a:pt x="214" y="19771"/>
                    <a:pt x="1332" y="21080"/>
                    <a:pt x="4870" y="21080"/>
                  </a:cubicBezTo>
                  <a:cubicBezTo>
                    <a:pt x="8408" y="21080"/>
                    <a:pt x="14366" y="19771"/>
                    <a:pt x="20325" y="18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10690940" y="3272366"/>
              <a:ext cx="110411" cy="350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545" fill="norm" stroke="1" extrusionOk="0">
                  <a:moveTo>
                    <a:pt x="21259" y="0"/>
                  </a:moveTo>
                  <a:cubicBezTo>
                    <a:pt x="17184" y="1431"/>
                    <a:pt x="13108" y="2863"/>
                    <a:pt x="9644" y="5140"/>
                  </a:cubicBezTo>
                  <a:cubicBezTo>
                    <a:pt x="6180" y="7417"/>
                    <a:pt x="3327" y="10540"/>
                    <a:pt x="1697" y="13272"/>
                  </a:cubicBezTo>
                  <a:cubicBezTo>
                    <a:pt x="67" y="16005"/>
                    <a:pt x="-341" y="18347"/>
                    <a:pt x="270" y="19713"/>
                  </a:cubicBezTo>
                  <a:cubicBezTo>
                    <a:pt x="882" y="21080"/>
                    <a:pt x="2512" y="21470"/>
                    <a:pt x="5568" y="21535"/>
                  </a:cubicBezTo>
                  <a:cubicBezTo>
                    <a:pt x="8625" y="21600"/>
                    <a:pt x="13108" y="21340"/>
                    <a:pt x="17591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10636249" y="3418416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11051116" y="3253316"/>
              <a:ext cx="284846" cy="36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21" fill="norm" stroke="1" extrusionOk="0">
                  <a:moveTo>
                    <a:pt x="10880" y="0"/>
                  </a:moveTo>
                  <a:cubicBezTo>
                    <a:pt x="10080" y="0"/>
                    <a:pt x="9280" y="0"/>
                    <a:pt x="8320" y="695"/>
                  </a:cubicBezTo>
                  <a:cubicBezTo>
                    <a:pt x="7360" y="1389"/>
                    <a:pt x="6240" y="2779"/>
                    <a:pt x="5360" y="5305"/>
                  </a:cubicBezTo>
                  <a:cubicBezTo>
                    <a:pt x="4480" y="7832"/>
                    <a:pt x="3840" y="11495"/>
                    <a:pt x="3440" y="14021"/>
                  </a:cubicBezTo>
                  <a:cubicBezTo>
                    <a:pt x="3040" y="16547"/>
                    <a:pt x="2880" y="17937"/>
                    <a:pt x="2560" y="19074"/>
                  </a:cubicBezTo>
                  <a:cubicBezTo>
                    <a:pt x="2240" y="20211"/>
                    <a:pt x="1760" y="21095"/>
                    <a:pt x="1360" y="21221"/>
                  </a:cubicBezTo>
                  <a:cubicBezTo>
                    <a:pt x="960" y="21347"/>
                    <a:pt x="640" y="20716"/>
                    <a:pt x="400" y="19705"/>
                  </a:cubicBezTo>
                  <a:cubicBezTo>
                    <a:pt x="160" y="18695"/>
                    <a:pt x="0" y="17305"/>
                    <a:pt x="0" y="16295"/>
                  </a:cubicBezTo>
                  <a:cubicBezTo>
                    <a:pt x="0" y="15284"/>
                    <a:pt x="160" y="14653"/>
                    <a:pt x="960" y="13958"/>
                  </a:cubicBezTo>
                  <a:cubicBezTo>
                    <a:pt x="1760" y="13263"/>
                    <a:pt x="3200" y="12505"/>
                    <a:pt x="5600" y="11368"/>
                  </a:cubicBezTo>
                  <a:cubicBezTo>
                    <a:pt x="8000" y="10232"/>
                    <a:pt x="11360" y="8716"/>
                    <a:pt x="14080" y="7326"/>
                  </a:cubicBezTo>
                  <a:cubicBezTo>
                    <a:pt x="16800" y="5937"/>
                    <a:pt x="18880" y="4674"/>
                    <a:pt x="20080" y="3726"/>
                  </a:cubicBezTo>
                  <a:cubicBezTo>
                    <a:pt x="21280" y="2779"/>
                    <a:pt x="21600" y="2147"/>
                    <a:pt x="21520" y="2147"/>
                  </a:cubicBezTo>
                  <a:cubicBezTo>
                    <a:pt x="21440" y="2147"/>
                    <a:pt x="20960" y="2779"/>
                    <a:pt x="19840" y="5053"/>
                  </a:cubicBezTo>
                  <a:cubicBezTo>
                    <a:pt x="18720" y="7326"/>
                    <a:pt x="16960" y="11242"/>
                    <a:pt x="15920" y="13958"/>
                  </a:cubicBezTo>
                  <a:cubicBezTo>
                    <a:pt x="14880" y="16674"/>
                    <a:pt x="14560" y="18189"/>
                    <a:pt x="14400" y="19263"/>
                  </a:cubicBezTo>
                  <a:cubicBezTo>
                    <a:pt x="14240" y="20337"/>
                    <a:pt x="14240" y="20968"/>
                    <a:pt x="14640" y="21284"/>
                  </a:cubicBezTo>
                  <a:cubicBezTo>
                    <a:pt x="15040" y="21600"/>
                    <a:pt x="15840" y="21600"/>
                    <a:pt x="16640" y="21284"/>
                  </a:cubicBezTo>
                  <a:cubicBezTo>
                    <a:pt x="17440" y="20968"/>
                    <a:pt x="18240" y="20337"/>
                    <a:pt x="19040" y="19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11294638" y="3513666"/>
              <a:ext cx="9456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13928" y="6171"/>
                  </a:moveTo>
                  <a:cubicBezTo>
                    <a:pt x="9428" y="8914"/>
                    <a:pt x="4928" y="11657"/>
                    <a:pt x="2453" y="13886"/>
                  </a:cubicBezTo>
                  <a:cubicBezTo>
                    <a:pt x="-22" y="16114"/>
                    <a:pt x="-472" y="17829"/>
                    <a:pt x="428" y="19200"/>
                  </a:cubicBezTo>
                  <a:cubicBezTo>
                    <a:pt x="1328" y="20571"/>
                    <a:pt x="3578" y="21600"/>
                    <a:pt x="6953" y="21600"/>
                  </a:cubicBezTo>
                  <a:cubicBezTo>
                    <a:pt x="10328" y="21600"/>
                    <a:pt x="14828" y="20571"/>
                    <a:pt x="17528" y="18857"/>
                  </a:cubicBezTo>
                  <a:cubicBezTo>
                    <a:pt x="20228" y="17143"/>
                    <a:pt x="21128" y="14743"/>
                    <a:pt x="18653" y="11486"/>
                  </a:cubicBezTo>
                  <a:cubicBezTo>
                    <a:pt x="16178" y="8229"/>
                    <a:pt x="10328" y="4114"/>
                    <a:pt x="44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7793942" y="3958808"/>
              <a:ext cx="1305883" cy="5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58" fill="norm" stroke="1" extrusionOk="0">
                  <a:moveTo>
                    <a:pt x="687" y="18958"/>
                  </a:moveTo>
                  <a:cubicBezTo>
                    <a:pt x="513" y="18158"/>
                    <a:pt x="340" y="17358"/>
                    <a:pt x="167" y="16958"/>
                  </a:cubicBezTo>
                  <a:cubicBezTo>
                    <a:pt x="-7" y="16558"/>
                    <a:pt x="-180" y="16558"/>
                    <a:pt x="392" y="15758"/>
                  </a:cubicBezTo>
                  <a:cubicBezTo>
                    <a:pt x="964" y="14958"/>
                    <a:pt x="2282" y="13358"/>
                    <a:pt x="3547" y="11358"/>
                  </a:cubicBezTo>
                  <a:cubicBezTo>
                    <a:pt x="4813" y="9358"/>
                    <a:pt x="6026" y="6958"/>
                    <a:pt x="7205" y="4958"/>
                  </a:cubicBezTo>
                  <a:cubicBezTo>
                    <a:pt x="8384" y="2958"/>
                    <a:pt x="9528" y="1358"/>
                    <a:pt x="10741" y="558"/>
                  </a:cubicBezTo>
                  <a:cubicBezTo>
                    <a:pt x="11955" y="-242"/>
                    <a:pt x="13238" y="-242"/>
                    <a:pt x="14503" y="958"/>
                  </a:cubicBezTo>
                  <a:cubicBezTo>
                    <a:pt x="15769" y="2158"/>
                    <a:pt x="17017" y="4558"/>
                    <a:pt x="18074" y="6558"/>
                  </a:cubicBezTo>
                  <a:cubicBezTo>
                    <a:pt x="19132" y="8558"/>
                    <a:pt x="19998" y="10158"/>
                    <a:pt x="20553" y="11358"/>
                  </a:cubicBezTo>
                  <a:cubicBezTo>
                    <a:pt x="21108" y="12558"/>
                    <a:pt x="21351" y="13358"/>
                    <a:pt x="21385" y="14558"/>
                  </a:cubicBezTo>
                  <a:cubicBezTo>
                    <a:pt x="21420" y="15758"/>
                    <a:pt x="21247" y="17358"/>
                    <a:pt x="21108" y="18558"/>
                  </a:cubicBezTo>
                  <a:cubicBezTo>
                    <a:pt x="20969" y="19758"/>
                    <a:pt x="20865" y="20558"/>
                    <a:pt x="20761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7924799" y="4093633"/>
              <a:ext cx="1022351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97" y="18514"/>
                    <a:pt x="2594" y="15429"/>
                    <a:pt x="4047" y="12651"/>
                  </a:cubicBezTo>
                  <a:cubicBezTo>
                    <a:pt x="5501" y="9874"/>
                    <a:pt x="7111" y="7406"/>
                    <a:pt x="8743" y="5554"/>
                  </a:cubicBezTo>
                  <a:cubicBezTo>
                    <a:pt x="10375" y="3703"/>
                    <a:pt x="12030" y="2469"/>
                    <a:pt x="13729" y="1543"/>
                  </a:cubicBezTo>
                  <a:cubicBezTo>
                    <a:pt x="15429" y="617"/>
                    <a:pt x="17173" y="0"/>
                    <a:pt x="18492" y="0"/>
                  </a:cubicBezTo>
                  <a:cubicBezTo>
                    <a:pt x="19811" y="0"/>
                    <a:pt x="20706" y="617"/>
                    <a:pt x="21600" y="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8244224" y="4401046"/>
              <a:ext cx="175877" cy="396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00" fill="norm" stroke="1" extrusionOk="0">
                  <a:moveTo>
                    <a:pt x="21366" y="1452"/>
                  </a:moveTo>
                  <a:cubicBezTo>
                    <a:pt x="20595" y="997"/>
                    <a:pt x="19823" y="542"/>
                    <a:pt x="17380" y="258"/>
                  </a:cubicBezTo>
                  <a:cubicBezTo>
                    <a:pt x="14937" y="-26"/>
                    <a:pt x="10823" y="-140"/>
                    <a:pt x="7609" y="258"/>
                  </a:cubicBezTo>
                  <a:cubicBezTo>
                    <a:pt x="4395" y="656"/>
                    <a:pt x="2080" y="1565"/>
                    <a:pt x="923" y="2304"/>
                  </a:cubicBezTo>
                  <a:cubicBezTo>
                    <a:pt x="-234" y="3043"/>
                    <a:pt x="-234" y="3612"/>
                    <a:pt x="537" y="4009"/>
                  </a:cubicBezTo>
                  <a:cubicBezTo>
                    <a:pt x="1309" y="4407"/>
                    <a:pt x="2852" y="4635"/>
                    <a:pt x="5166" y="4635"/>
                  </a:cubicBezTo>
                  <a:cubicBezTo>
                    <a:pt x="7480" y="4635"/>
                    <a:pt x="10566" y="4407"/>
                    <a:pt x="13009" y="4066"/>
                  </a:cubicBezTo>
                  <a:cubicBezTo>
                    <a:pt x="15452" y="3725"/>
                    <a:pt x="17252" y="3271"/>
                    <a:pt x="18023" y="3441"/>
                  </a:cubicBezTo>
                  <a:cubicBezTo>
                    <a:pt x="18795" y="3612"/>
                    <a:pt x="18537" y="4407"/>
                    <a:pt x="18280" y="6681"/>
                  </a:cubicBezTo>
                  <a:cubicBezTo>
                    <a:pt x="18023" y="8955"/>
                    <a:pt x="17766" y="12706"/>
                    <a:pt x="17380" y="15207"/>
                  </a:cubicBezTo>
                  <a:cubicBezTo>
                    <a:pt x="16995" y="17708"/>
                    <a:pt x="16480" y="18959"/>
                    <a:pt x="15709" y="19755"/>
                  </a:cubicBezTo>
                  <a:cubicBezTo>
                    <a:pt x="14937" y="20551"/>
                    <a:pt x="13909" y="20892"/>
                    <a:pt x="12752" y="21119"/>
                  </a:cubicBezTo>
                  <a:cubicBezTo>
                    <a:pt x="11595" y="21346"/>
                    <a:pt x="10309" y="21460"/>
                    <a:pt x="8509" y="20835"/>
                  </a:cubicBezTo>
                  <a:cubicBezTo>
                    <a:pt x="6709" y="20209"/>
                    <a:pt x="4395" y="18845"/>
                    <a:pt x="3880" y="17197"/>
                  </a:cubicBezTo>
                  <a:cubicBezTo>
                    <a:pt x="3366" y="15548"/>
                    <a:pt x="4652" y="13616"/>
                    <a:pt x="5937" y="11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8458199" y="4434416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8477249" y="437091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8555566" y="4421716"/>
              <a:ext cx="61385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1490" y="0"/>
                  </a:moveTo>
                  <a:cubicBezTo>
                    <a:pt x="745" y="5737"/>
                    <a:pt x="0" y="11475"/>
                    <a:pt x="0" y="15356"/>
                  </a:cubicBezTo>
                  <a:cubicBezTo>
                    <a:pt x="0" y="19237"/>
                    <a:pt x="745" y="21262"/>
                    <a:pt x="2607" y="21431"/>
                  </a:cubicBezTo>
                  <a:cubicBezTo>
                    <a:pt x="4469" y="21600"/>
                    <a:pt x="7448" y="19912"/>
                    <a:pt x="10800" y="16200"/>
                  </a:cubicBezTo>
                  <a:cubicBezTo>
                    <a:pt x="14152" y="12487"/>
                    <a:pt x="17876" y="6750"/>
                    <a:pt x="21600" y="1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8669057" y="4404112"/>
              <a:ext cx="201893" cy="14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86" fill="norm" stroke="1" extrusionOk="0">
                  <a:moveTo>
                    <a:pt x="531" y="11056"/>
                  </a:moveTo>
                  <a:cubicBezTo>
                    <a:pt x="1644" y="11056"/>
                    <a:pt x="2758" y="11056"/>
                    <a:pt x="3648" y="10116"/>
                  </a:cubicBezTo>
                  <a:cubicBezTo>
                    <a:pt x="4539" y="9177"/>
                    <a:pt x="5207" y="7299"/>
                    <a:pt x="5541" y="5421"/>
                  </a:cubicBezTo>
                  <a:cubicBezTo>
                    <a:pt x="5875" y="3543"/>
                    <a:pt x="5875" y="1664"/>
                    <a:pt x="5318" y="725"/>
                  </a:cubicBezTo>
                  <a:cubicBezTo>
                    <a:pt x="4762" y="-214"/>
                    <a:pt x="3648" y="-214"/>
                    <a:pt x="2758" y="569"/>
                  </a:cubicBezTo>
                  <a:cubicBezTo>
                    <a:pt x="1867" y="1351"/>
                    <a:pt x="1199" y="2916"/>
                    <a:pt x="642" y="5264"/>
                  </a:cubicBezTo>
                  <a:cubicBezTo>
                    <a:pt x="85" y="7612"/>
                    <a:pt x="-360" y="10743"/>
                    <a:pt x="419" y="13090"/>
                  </a:cubicBezTo>
                  <a:cubicBezTo>
                    <a:pt x="1199" y="15438"/>
                    <a:pt x="3203" y="17003"/>
                    <a:pt x="4762" y="17786"/>
                  </a:cubicBezTo>
                  <a:cubicBezTo>
                    <a:pt x="6320" y="18569"/>
                    <a:pt x="7434" y="18569"/>
                    <a:pt x="8436" y="18099"/>
                  </a:cubicBezTo>
                  <a:cubicBezTo>
                    <a:pt x="9438" y="17629"/>
                    <a:pt x="10329" y="16690"/>
                    <a:pt x="11108" y="15438"/>
                  </a:cubicBezTo>
                  <a:cubicBezTo>
                    <a:pt x="11887" y="14186"/>
                    <a:pt x="12555" y="12621"/>
                    <a:pt x="12555" y="12464"/>
                  </a:cubicBezTo>
                  <a:cubicBezTo>
                    <a:pt x="12555" y="12308"/>
                    <a:pt x="11887" y="13560"/>
                    <a:pt x="11442" y="14969"/>
                  </a:cubicBezTo>
                  <a:cubicBezTo>
                    <a:pt x="10997" y="16377"/>
                    <a:pt x="10774" y="17943"/>
                    <a:pt x="10997" y="17943"/>
                  </a:cubicBezTo>
                  <a:cubicBezTo>
                    <a:pt x="11219" y="17943"/>
                    <a:pt x="11887" y="16377"/>
                    <a:pt x="13001" y="13873"/>
                  </a:cubicBezTo>
                  <a:cubicBezTo>
                    <a:pt x="14114" y="11369"/>
                    <a:pt x="15673" y="7925"/>
                    <a:pt x="16898" y="5734"/>
                  </a:cubicBezTo>
                  <a:cubicBezTo>
                    <a:pt x="18122" y="3543"/>
                    <a:pt x="19013" y="2603"/>
                    <a:pt x="19570" y="2916"/>
                  </a:cubicBezTo>
                  <a:cubicBezTo>
                    <a:pt x="20127" y="3229"/>
                    <a:pt x="20349" y="4795"/>
                    <a:pt x="20572" y="8082"/>
                  </a:cubicBezTo>
                  <a:cubicBezTo>
                    <a:pt x="20795" y="11369"/>
                    <a:pt x="21017" y="16377"/>
                    <a:pt x="21240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4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96895" y="2861733"/>
              <a:ext cx="1600938" cy="1294415"/>
            </a:xfrm>
            <a:prstGeom prst="rect">
              <a:avLst/>
            </a:prstGeom>
            <a:effectLst/>
          </p:spPr>
        </p:pic>
        <p:pic>
          <p:nvPicPr>
            <p:cNvPr id="374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08849" y="4142316"/>
              <a:ext cx="698501" cy="825501"/>
            </a:xfrm>
            <a:prstGeom prst="rect">
              <a:avLst/>
            </a:prstGeom>
            <a:effectLst/>
          </p:spPr>
        </p:pic>
        <p:pic>
          <p:nvPicPr>
            <p:cNvPr id="374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26299" y="4796366"/>
              <a:ext cx="190501" cy="120651"/>
            </a:xfrm>
            <a:prstGeom prst="rect">
              <a:avLst/>
            </a:prstGeom>
            <a:effectLst/>
          </p:spPr>
        </p:pic>
        <p:pic>
          <p:nvPicPr>
            <p:cNvPr id="374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245349" y="4904316"/>
              <a:ext cx="209551" cy="114301"/>
            </a:xfrm>
            <a:prstGeom prst="rect">
              <a:avLst/>
            </a:prstGeom>
            <a:effectLst/>
          </p:spPr>
        </p:pic>
        <p:pic>
          <p:nvPicPr>
            <p:cNvPr id="374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259478" y="5387280"/>
              <a:ext cx="223873" cy="213445"/>
            </a:xfrm>
            <a:prstGeom prst="rect">
              <a:avLst/>
            </a:prstGeom>
            <a:effectLst/>
          </p:spPr>
        </p:pic>
        <p:pic>
          <p:nvPicPr>
            <p:cNvPr id="375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467186" y="5437248"/>
              <a:ext cx="130464" cy="167686"/>
            </a:xfrm>
            <a:prstGeom prst="rect">
              <a:avLst/>
            </a:prstGeom>
            <a:effectLst/>
          </p:spPr>
        </p:pic>
        <p:pic>
          <p:nvPicPr>
            <p:cNvPr id="375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598973" y="5451358"/>
              <a:ext cx="182828" cy="162424"/>
            </a:xfrm>
            <a:prstGeom prst="rect">
              <a:avLst/>
            </a:prstGeom>
            <a:effectLst/>
          </p:spPr>
        </p:pic>
        <p:pic>
          <p:nvPicPr>
            <p:cNvPr id="375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759327" y="5247216"/>
              <a:ext cx="79623" cy="374651"/>
            </a:xfrm>
            <a:prstGeom prst="rect">
              <a:avLst/>
            </a:prstGeom>
            <a:effectLst/>
          </p:spPr>
        </p:pic>
        <p:pic>
          <p:nvPicPr>
            <p:cNvPr id="375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834154" y="5460672"/>
              <a:ext cx="122532" cy="155904"/>
            </a:xfrm>
            <a:prstGeom prst="rect">
              <a:avLst/>
            </a:prstGeom>
            <a:effectLst/>
          </p:spPr>
        </p:pic>
        <p:pic>
          <p:nvPicPr>
            <p:cNvPr id="375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920954" y="5459652"/>
              <a:ext cx="165646" cy="370757"/>
            </a:xfrm>
            <a:prstGeom prst="rect">
              <a:avLst/>
            </a:prstGeom>
            <a:effectLst/>
          </p:spPr>
        </p:pic>
        <p:pic>
          <p:nvPicPr>
            <p:cNvPr id="376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043522" y="5463765"/>
              <a:ext cx="125678" cy="155753"/>
            </a:xfrm>
            <a:prstGeom prst="rect">
              <a:avLst/>
            </a:prstGeom>
            <a:effectLst/>
          </p:spPr>
        </p:pic>
        <p:pic>
          <p:nvPicPr>
            <p:cNvPr id="376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166898" y="5477139"/>
              <a:ext cx="262624" cy="170836"/>
            </a:xfrm>
            <a:prstGeom prst="rect">
              <a:avLst/>
            </a:prstGeom>
            <a:effectLst/>
          </p:spPr>
        </p:pic>
        <p:pic>
          <p:nvPicPr>
            <p:cNvPr id="376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662247" y="5247216"/>
              <a:ext cx="141904" cy="369736"/>
            </a:xfrm>
            <a:prstGeom prst="rect">
              <a:avLst/>
            </a:prstGeom>
            <a:effectLst/>
          </p:spPr>
        </p:pic>
        <p:pic>
          <p:nvPicPr>
            <p:cNvPr id="376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505699" y="5367866"/>
              <a:ext cx="330201" cy="88901"/>
            </a:xfrm>
            <a:prstGeom prst="rect">
              <a:avLst/>
            </a:prstGeom>
            <a:effectLst/>
          </p:spPr>
        </p:pic>
        <p:pic>
          <p:nvPicPr>
            <p:cNvPr id="376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244031" y="5427926"/>
              <a:ext cx="311657" cy="231315"/>
            </a:xfrm>
            <a:prstGeom prst="rect">
              <a:avLst/>
            </a:prstGeom>
            <a:effectLst/>
          </p:spPr>
        </p:pic>
        <p:pic>
          <p:nvPicPr>
            <p:cNvPr id="377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411705" y="5571066"/>
              <a:ext cx="198895" cy="134874"/>
            </a:xfrm>
            <a:prstGeom prst="rect">
              <a:avLst/>
            </a:prstGeom>
            <a:effectLst/>
          </p:spPr>
        </p:pic>
        <p:pic>
          <p:nvPicPr>
            <p:cNvPr id="377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553449" y="5558366"/>
              <a:ext cx="165101" cy="260351"/>
            </a:xfrm>
            <a:prstGeom prst="rect">
              <a:avLst/>
            </a:prstGeom>
            <a:effectLst/>
          </p:spPr>
        </p:pic>
        <p:pic>
          <p:nvPicPr>
            <p:cNvPr id="377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638354" y="5685393"/>
              <a:ext cx="213546" cy="152374"/>
            </a:xfrm>
            <a:prstGeom prst="rect">
              <a:avLst/>
            </a:prstGeom>
            <a:effectLst/>
          </p:spPr>
        </p:pic>
        <p:pic>
          <p:nvPicPr>
            <p:cNvPr id="377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140449" y="6129866"/>
              <a:ext cx="400051" cy="95251"/>
            </a:xfrm>
            <a:prstGeom prst="rect">
              <a:avLst/>
            </a:prstGeom>
            <a:effectLst/>
          </p:spPr>
        </p:pic>
        <p:pic>
          <p:nvPicPr>
            <p:cNvPr id="377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438899" y="6053666"/>
              <a:ext cx="114301" cy="203201"/>
            </a:xfrm>
            <a:prstGeom prst="rect">
              <a:avLst/>
            </a:prstGeom>
            <a:effectLst/>
          </p:spPr>
        </p:pic>
        <p:pic>
          <p:nvPicPr>
            <p:cNvPr id="378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670969" y="5953011"/>
              <a:ext cx="163748" cy="344114"/>
            </a:xfrm>
            <a:prstGeom prst="rect">
              <a:avLst/>
            </a:prstGeom>
            <a:effectLst/>
          </p:spPr>
        </p:pic>
        <p:pic>
          <p:nvPicPr>
            <p:cNvPr id="378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80472" y="6011100"/>
              <a:ext cx="148978" cy="256376"/>
            </a:xfrm>
            <a:prstGeom prst="rect">
              <a:avLst/>
            </a:prstGeom>
            <a:effectLst/>
          </p:spPr>
        </p:pic>
        <p:pic>
          <p:nvPicPr>
            <p:cNvPr id="378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137399" y="5996516"/>
              <a:ext cx="69851" cy="254001"/>
            </a:xfrm>
            <a:prstGeom prst="rect">
              <a:avLst/>
            </a:prstGeom>
            <a:effectLst/>
          </p:spPr>
        </p:pic>
        <p:pic>
          <p:nvPicPr>
            <p:cNvPr id="378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038130" y="5982593"/>
              <a:ext cx="245321" cy="96474"/>
            </a:xfrm>
            <a:prstGeom prst="rect">
              <a:avLst/>
            </a:prstGeom>
            <a:effectLst/>
          </p:spPr>
        </p:pic>
        <p:pic>
          <p:nvPicPr>
            <p:cNvPr id="378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245349" y="6206066"/>
              <a:ext cx="95251" cy="120651"/>
            </a:xfrm>
            <a:prstGeom prst="rect">
              <a:avLst/>
            </a:prstGeom>
            <a:effectLst/>
          </p:spPr>
        </p:pic>
        <p:pic>
          <p:nvPicPr>
            <p:cNvPr id="379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519682" y="6113903"/>
              <a:ext cx="119368" cy="158928"/>
            </a:xfrm>
            <a:prstGeom prst="rect">
              <a:avLst/>
            </a:prstGeom>
            <a:effectLst/>
          </p:spPr>
        </p:pic>
        <p:pic>
          <p:nvPicPr>
            <p:cNvPr id="379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72916" y="6140122"/>
              <a:ext cx="82922" cy="92565"/>
            </a:xfrm>
            <a:prstGeom prst="rect">
              <a:avLst/>
            </a:prstGeom>
            <a:effectLst/>
          </p:spPr>
        </p:pic>
        <p:pic>
          <p:nvPicPr>
            <p:cNvPr id="379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794377" y="5920316"/>
              <a:ext cx="79624" cy="300568"/>
            </a:xfrm>
            <a:prstGeom prst="rect">
              <a:avLst/>
            </a:prstGeom>
            <a:effectLst/>
          </p:spPr>
        </p:pic>
        <p:pic>
          <p:nvPicPr>
            <p:cNvPr id="379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08899" y="6074833"/>
              <a:ext cx="292101" cy="55034"/>
            </a:xfrm>
            <a:prstGeom prst="rect">
              <a:avLst/>
            </a:prstGeom>
            <a:effectLst/>
          </p:spPr>
        </p:pic>
        <p:pic>
          <p:nvPicPr>
            <p:cNvPr id="379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085904" y="5959414"/>
              <a:ext cx="461196" cy="297718"/>
            </a:xfrm>
            <a:prstGeom prst="rect">
              <a:avLst/>
            </a:prstGeom>
            <a:effectLst/>
          </p:spPr>
        </p:pic>
        <p:pic>
          <p:nvPicPr>
            <p:cNvPr id="380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693149" y="6064250"/>
              <a:ext cx="158751" cy="186267"/>
            </a:xfrm>
            <a:prstGeom prst="rect">
              <a:avLst/>
            </a:prstGeom>
            <a:effectLst/>
          </p:spPr>
        </p:pic>
        <p:pic>
          <p:nvPicPr>
            <p:cNvPr id="380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810905" y="6072716"/>
              <a:ext cx="726796" cy="184151"/>
            </a:xfrm>
            <a:prstGeom prst="rect">
              <a:avLst/>
            </a:prstGeom>
            <a:effectLst/>
          </p:spPr>
        </p:pic>
        <p:sp>
          <p:nvSpPr>
            <p:cNvPr id="3805" name="Line"/>
            <p:cNvSpPr/>
            <p:nvPr/>
          </p:nvSpPr>
          <p:spPr>
            <a:xfrm>
              <a:off x="9070862" y="2548952"/>
              <a:ext cx="333489" cy="39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26" fill="norm" stroke="1" extrusionOk="0">
                  <a:moveTo>
                    <a:pt x="7546" y="1013"/>
                  </a:moveTo>
                  <a:cubicBezTo>
                    <a:pt x="7139" y="436"/>
                    <a:pt x="6731" y="-142"/>
                    <a:pt x="6528" y="31"/>
                  </a:cubicBezTo>
                  <a:cubicBezTo>
                    <a:pt x="6324" y="205"/>
                    <a:pt x="6324" y="1129"/>
                    <a:pt x="6595" y="3554"/>
                  </a:cubicBezTo>
                  <a:cubicBezTo>
                    <a:pt x="6867" y="5980"/>
                    <a:pt x="7411" y="9907"/>
                    <a:pt x="8022" y="13026"/>
                  </a:cubicBezTo>
                  <a:cubicBezTo>
                    <a:pt x="8633" y="16145"/>
                    <a:pt x="9312" y="18455"/>
                    <a:pt x="9924" y="19783"/>
                  </a:cubicBezTo>
                  <a:cubicBezTo>
                    <a:pt x="10535" y="21111"/>
                    <a:pt x="11078" y="21458"/>
                    <a:pt x="11214" y="21285"/>
                  </a:cubicBezTo>
                  <a:cubicBezTo>
                    <a:pt x="11350" y="21111"/>
                    <a:pt x="11078" y="20418"/>
                    <a:pt x="9924" y="19552"/>
                  </a:cubicBezTo>
                  <a:cubicBezTo>
                    <a:pt x="8769" y="18686"/>
                    <a:pt x="6731" y="17646"/>
                    <a:pt x="5305" y="17011"/>
                  </a:cubicBezTo>
                  <a:cubicBezTo>
                    <a:pt x="3878" y="16376"/>
                    <a:pt x="3063" y="16145"/>
                    <a:pt x="2180" y="16029"/>
                  </a:cubicBezTo>
                  <a:cubicBezTo>
                    <a:pt x="1297" y="15914"/>
                    <a:pt x="346" y="15914"/>
                    <a:pt x="75" y="15683"/>
                  </a:cubicBezTo>
                  <a:cubicBezTo>
                    <a:pt x="-197" y="15452"/>
                    <a:pt x="211" y="14990"/>
                    <a:pt x="2248" y="13141"/>
                  </a:cubicBezTo>
                  <a:cubicBezTo>
                    <a:pt x="4286" y="11293"/>
                    <a:pt x="7954" y="8059"/>
                    <a:pt x="9992" y="6153"/>
                  </a:cubicBezTo>
                  <a:cubicBezTo>
                    <a:pt x="12029" y="4247"/>
                    <a:pt x="12437" y="3670"/>
                    <a:pt x="12980" y="2977"/>
                  </a:cubicBezTo>
                  <a:cubicBezTo>
                    <a:pt x="13524" y="2284"/>
                    <a:pt x="14203" y="1475"/>
                    <a:pt x="14407" y="1533"/>
                  </a:cubicBezTo>
                  <a:cubicBezTo>
                    <a:pt x="14611" y="1591"/>
                    <a:pt x="14339" y="2515"/>
                    <a:pt x="13999" y="4536"/>
                  </a:cubicBezTo>
                  <a:cubicBezTo>
                    <a:pt x="13660" y="6557"/>
                    <a:pt x="13252" y="9676"/>
                    <a:pt x="13048" y="11871"/>
                  </a:cubicBezTo>
                  <a:cubicBezTo>
                    <a:pt x="12845" y="14065"/>
                    <a:pt x="12845" y="15336"/>
                    <a:pt x="12845" y="16318"/>
                  </a:cubicBezTo>
                  <a:cubicBezTo>
                    <a:pt x="12845" y="17300"/>
                    <a:pt x="12845" y="17993"/>
                    <a:pt x="13048" y="18051"/>
                  </a:cubicBezTo>
                  <a:cubicBezTo>
                    <a:pt x="13252" y="18108"/>
                    <a:pt x="13660" y="17531"/>
                    <a:pt x="14203" y="16780"/>
                  </a:cubicBezTo>
                  <a:cubicBezTo>
                    <a:pt x="14746" y="16029"/>
                    <a:pt x="15426" y="15105"/>
                    <a:pt x="16648" y="14874"/>
                  </a:cubicBezTo>
                  <a:cubicBezTo>
                    <a:pt x="17871" y="14643"/>
                    <a:pt x="19637" y="15105"/>
                    <a:pt x="21403" y="15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9410699" y="2694516"/>
              <a:ext cx="95251" cy="13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3086"/>
                  </a:moveTo>
                  <a:cubicBezTo>
                    <a:pt x="1440" y="1714"/>
                    <a:pt x="2880" y="343"/>
                    <a:pt x="5040" y="857"/>
                  </a:cubicBezTo>
                  <a:cubicBezTo>
                    <a:pt x="7200" y="1371"/>
                    <a:pt x="10080" y="3771"/>
                    <a:pt x="12720" y="6686"/>
                  </a:cubicBezTo>
                  <a:cubicBezTo>
                    <a:pt x="15360" y="9600"/>
                    <a:pt x="17760" y="13029"/>
                    <a:pt x="18720" y="15771"/>
                  </a:cubicBezTo>
                  <a:cubicBezTo>
                    <a:pt x="19680" y="18514"/>
                    <a:pt x="19200" y="20571"/>
                    <a:pt x="18000" y="21086"/>
                  </a:cubicBezTo>
                  <a:cubicBezTo>
                    <a:pt x="16800" y="21600"/>
                    <a:pt x="14880" y="20571"/>
                    <a:pt x="13680" y="19029"/>
                  </a:cubicBezTo>
                  <a:cubicBezTo>
                    <a:pt x="12480" y="17486"/>
                    <a:pt x="12000" y="15429"/>
                    <a:pt x="13440" y="12171"/>
                  </a:cubicBezTo>
                  <a:cubicBezTo>
                    <a:pt x="14880" y="8914"/>
                    <a:pt x="18240" y="44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9544054" y="2632196"/>
              <a:ext cx="138903" cy="18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283" fill="norm" stroke="1" extrusionOk="0">
                  <a:moveTo>
                    <a:pt x="967" y="7963"/>
                  </a:moveTo>
                  <a:cubicBezTo>
                    <a:pt x="2578" y="7963"/>
                    <a:pt x="4190" y="7963"/>
                    <a:pt x="5480" y="6981"/>
                  </a:cubicBezTo>
                  <a:cubicBezTo>
                    <a:pt x="6770" y="5999"/>
                    <a:pt x="7737" y="4036"/>
                    <a:pt x="7414" y="3545"/>
                  </a:cubicBezTo>
                  <a:cubicBezTo>
                    <a:pt x="7092" y="3054"/>
                    <a:pt x="5480" y="4036"/>
                    <a:pt x="3868" y="6368"/>
                  </a:cubicBezTo>
                  <a:cubicBezTo>
                    <a:pt x="2256" y="8699"/>
                    <a:pt x="644" y="12381"/>
                    <a:pt x="161" y="14836"/>
                  </a:cubicBezTo>
                  <a:cubicBezTo>
                    <a:pt x="-323" y="17290"/>
                    <a:pt x="322" y="18518"/>
                    <a:pt x="1611" y="19131"/>
                  </a:cubicBezTo>
                  <a:cubicBezTo>
                    <a:pt x="2901" y="19745"/>
                    <a:pt x="4835" y="19745"/>
                    <a:pt x="7898" y="17781"/>
                  </a:cubicBezTo>
                  <a:cubicBezTo>
                    <a:pt x="10961" y="15818"/>
                    <a:pt x="15152" y="11890"/>
                    <a:pt x="17570" y="9190"/>
                  </a:cubicBezTo>
                  <a:cubicBezTo>
                    <a:pt x="19987" y="6490"/>
                    <a:pt x="20632" y="5018"/>
                    <a:pt x="20955" y="3668"/>
                  </a:cubicBezTo>
                  <a:cubicBezTo>
                    <a:pt x="21277" y="2318"/>
                    <a:pt x="21277" y="1090"/>
                    <a:pt x="20471" y="477"/>
                  </a:cubicBezTo>
                  <a:cubicBezTo>
                    <a:pt x="19665" y="-137"/>
                    <a:pt x="18053" y="-137"/>
                    <a:pt x="16764" y="354"/>
                  </a:cubicBezTo>
                  <a:cubicBezTo>
                    <a:pt x="15474" y="845"/>
                    <a:pt x="14507" y="1827"/>
                    <a:pt x="14829" y="3668"/>
                  </a:cubicBezTo>
                  <a:cubicBezTo>
                    <a:pt x="15152" y="5508"/>
                    <a:pt x="16764" y="8208"/>
                    <a:pt x="17892" y="10908"/>
                  </a:cubicBezTo>
                  <a:cubicBezTo>
                    <a:pt x="19020" y="13608"/>
                    <a:pt x="19665" y="16308"/>
                    <a:pt x="19504" y="18149"/>
                  </a:cubicBezTo>
                  <a:cubicBezTo>
                    <a:pt x="19343" y="19990"/>
                    <a:pt x="18376" y="20972"/>
                    <a:pt x="17731" y="21218"/>
                  </a:cubicBezTo>
                  <a:cubicBezTo>
                    <a:pt x="17086" y="21463"/>
                    <a:pt x="16764" y="20972"/>
                    <a:pt x="16441" y="20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9753599" y="2446866"/>
              <a:ext cx="1143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" y="4902"/>
                    <a:pt x="800" y="9804"/>
                    <a:pt x="1000" y="12638"/>
                  </a:cubicBezTo>
                  <a:cubicBezTo>
                    <a:pt x="1200" y="15472"/>
                    <a:pt x="1200" y="16238"/>
                    <a:pt x="1200" y="17004"/>
                  </a:cubicBezTo>
                  <a:cubicBezTo>
                    <a:pt x="1200" y="17770"/>
                    <a:pt x="1200" y="18536"/>
                    <a:pt x="1200" y="19302"/>
                  </a:cubicBezTo>
                  <a:cubicBezTo>
                    <a:pt x="1200" y="20068"/>
                    <a:pt x="1200" y="20834"/>
                    <a:pt x="1000" y="20834"/>
                  </a:cubicBezTo>
                  <a:cubicBezTo>
                    <a:pt x="800" y="20834"/>
                    <a:pt x="400" y="20068"/>
                    <a:pt x="400" y="18689"/>
                  </a:cubicBezTo>
                  <a:cubicBezTo>
                    <a:pt x="400" y="17311"/>
                    <a:pt x="800" y="15319"/>
                    <a:pt x="1800" y="14017"/>
                  </a:cubicBezTo>
                  <a:cubicBezTo>
                    <a:pt x="2800" y="12715"/>
                    <a:pt x="4400" y="12102"/>
                    <a:pt x="5800" y="12179"/>
                  </a:cubicBezTo>
                  <a:cubicBezTo>
                    <a:pt x="7200" y="12255"/>
                    <a:pt x="8400" y="13021"/>
                    <a:pt x="9600" y="14323"/>
                  </a:cubicBezTo>
                  <a:cubicBezTo>
                    <a:pt x="10800" y="15626"/>
                    <a:pt x="12000" y="17464"/>
                    <a:pt x="13000" y="18766"/>
                  </a:cubicBezTo>
                  <a:cubicBezTo>
                    <a:pt x="14000" y="20068"/>
                    <a:pt x="14800" y="20834"/>
                    <a:pt x="16200" y="21217"/>
                  </a:cubicBezTo>
                  <a:cubicBezTo>
                    <a:pt x="17600" y="21600"/>
                    <a:pt x="19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9872532" y="2548466"/>
              <a:ext cx="70758" cy="15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7" h="21191" fill="norm" stroke="1" extrusionOk="0">
                  <a:moveTo>
                    <a:pt x="11287" y="8877"/>
                  </a:moveTo>
                  <a:cubicBezTo>
                    <a:pt x="7087" y="11244"/>
                    <a:pt x="2887" y="13611"/>
                    <a:pt x="1087" y="15534"/>
                  </a:cubicBezTo>
                  <a:cubicBezTo>
                    <a:pt x="-713" y="17458"/>
                    <a:pt x="-113" y="18937"/>
                    <a:pt x="1687" y="19973"/>
                  </a:cubicBezTo>
                  <a:cubicBezTo>
                    <a:pt x="3487" y="21008"/>
                    <a:pt x="6487" y="21600"/>
                    <a:pt x="10087" y="20860"/>
                  </a:cubicBezTo>
                  <a:cubicBezTo>
                    <a:pt x="13687" y="20121"/>
                    <a:pt x="17887" y="18049"/>
                    <a:pt x="19387" y="16274"/>
                  </a:cubicBezTo>
                  <a:cubicBezTo>
                    <a:pt x="20887" y="14499"/>
                    <a:pt x="19687" y="13019"/>
                    <a:pt x="17587" y="11096"/>
                  </a:cubicBezTo>
                  <a:cubicBezTo>
                    <a:pt x="15487" y="9173"/>
                    <a:pt x="12487" y="6805"/>
                    <a:pt x="11287" y="4882"/>
                  </a:cubicBezTo>
                  <a:cubicBezTo>
                    <a:pt x="10087" y="2959"/>
                    <a:pt x="10687" y="1479"/>
                    <a:pt x="112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9979206" y="2427816"/>
              <a:ext cx="60144" cy="35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42" fill="norm" stroke="1" extrusionOk="0">
                  <a:moveTo>
                    <a:pt x="5523" y="0"/>
                  </a:moveTo>
                  <a:cubicBezTo>
                    <a:pt x="3288" y="1271"/>
                    <a:pt x="1054" y="2541"/>
                    <a:pt x="309" y="5527"/>
                  </a:cubicBezTo>
                  <a:cubicBezTo>
                    <a:pt x="-436" y="8513"/>
                    <a:pt x="309" y="13214"/>
                    <a:pt x="1054" y="15946"/>
                  </a:cubicBezTo>
                  <a:cubicBezTo>
                    <a:pt x="1798" y="18678"/>
                    <a:pt x="2543" y="19440"/>
                    <a:pt x="4033" y="20139"/>
                  </a:cubicBezTo>
                  <a:cubicBezTo>
                    <a:pt x="5523" y="20838"/>
                    <a:pt x="7757" y="21473"/>
                    <a:pt x="10736" y="21536"/>
                  </a:cubicBezTo>
                  <a:cubicBezTo>
                    <a:pt x="13716" y="21600"/>
                    <a:pt x="17440" y="21092"/>
                    <a:pt x="21164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10036455" y="2359859"/>
              <a:ext cx="142596" cy="34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24" fill="norm" stroke="1" extrusionOk="0">
                  <a:moveTo>
                    <a:pt x="10917" y="15199"/>
                  </a:moveTo>
                  <a:cubicBezTo>
                    <a:pt x="11234" y="14545"/>
                    <a:pt x="11552" y="13890"/>
                    <a:pt x="10758" y="13498"/>
                  </a:cubicBezTo>
                  <a:cubicBezTo>
                    <a:pt x="9964" y="13105"/>
                    <a:pt x="8058" y="12974"/>
                    <a:pt x="6152" y="13825"/>
                  </a:cubicBezTo>
                  <a:cubicBezTo>
                    <a:pt x="4246" y="14676"/>
                    <a:pt x="2340" y="16508"/>
                    <a:pt x="1228" y="17752"/>
                  </a:cubicBezTo>
                  <a:cubicBezTo>
                    <a:pt x="117" y="18996"/>
                    <a:pt x="-201" y="19650"/>
                    <a:pt x="117" y="20239"/>
                  </a:cubicBezTo>
                  <a:cubicBezTo>
                    <a:pt x="434" y="20828"/>
                    <a:pt x="1387" y="21352"/>
                    <a:pt x="2499" y="21418"/>
                  </a:cubicBezTo>
                  <a:cubicBezTo>
                    <a:pt x="3611" y="21483"/>
                    <a:pt x="4881" y="21090"/>
                    <a:pt x="6470" y="18996"/>
                  </a:cubicBezTo>
                  <a:cubicBezTo>
                    <a:pt x="8058" y="16901"/>
                    <a:pt x="9964" y="13105"/>
                    <a:pt x="10917" y="10028"/>
                  </a:cubicBezTo>
                  <a:cubicBezTo>
                    <a:pt x="11870" y="6952"/>
                    <a:pt x="11870" y="4596"/>
                    <a:pt x="11552" y="2894"/>
                  </a:cubicBezTo>
                  <a:cubicBezTo>
                    <a:pt x="11234" y="1192"/>
                    <a:pt x="10599" y="145"/>
                    <a:pt x="10123" y="14"/>
                  </a:cubicBezTo>
                  <a:cubicBezTo>
                    <a:pt x="9646" y="-117"/>
                    <a:pt x="9328" y="668"/>
                    <a:pt x="10123" y="2959"/>
                  </a:cubicBezTo>
                  <a:cubicBezTo>
                    <a:pt x="10917" y="5250"/>
                    <a:pt x="12823" y="9047"/>
                    <a:pt x="14887" y="11730"/>
                  </a:cubicBezTo>
                  <a:cubicBezTo>
                    <a:pt x="16952" y="14414"/>
                    <a:pt x="19175" y="15985"/>
                    <a:pt x="21399" y="17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139700" y="5132916"/>
              <a:ext cx="5883921" cy="227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0" y="1986"/>
                  </a:moveTo>
                  <a:cubicBezTo>
                    <a:pt x="155" y="1865"/>
                    <a:pt x="311" y="1745"/>
                    <a:pt x="512" y="1685"/>
                  </a:cubicBezTo>
                  <a:cubicBezTo>
                    <a:pt x="714" y="1625"/>
                    <a:pt x="963" y="1625"/>
                    <a:pt x="1246" y="1574"/>
                  </a:cubicBezTo>
                  <a:cubicBezTo>
                    <a:pt x="1530" y="1524"/>
                    <a:pt x="1848" y="1424"/>
                    <a:pt x="2170" y="1334"/>
                  </a:cubicBezTo>
                  <a:cubicBezTo>
                    <a:pt x="2492" y="1243"/>
                    <a:pt x="2818" y="1163"/>
                    <a:pt x="3117" y="1093"/>
                  </a:cubicBezTo>
                  <a:cubicBezTo>
                    <a:pt x="3416" y="1023"/>
                    <a:pt x="3688" y="963"/>
                    <a:pt x="3991" y="903"/>
                  </a:cubicBezTo>
                  <a:cubicBezTo>
                    <a:pt x="4294" y="842"/>
                    <a:pt x="4627" y="782"/>
                    <a:pt x="4965" y="722"/>
                  </a:cubicBezTo>
                  <a:cubicBezTo>
                    <a:pt x="5303" y="662"/>
                    <a:pt x="5645" y="602"/>
                    <a:pt x="5936" y="552"/>
                  </a:cubicBezTo>
                  <a:cubicBezTo>
                    <a:pt x="6227" y="501"/>
                    <a:pt x="6468" y="461"/>
                    <a:pt x="6716" y="421"/>
                  </a:cubicBezTo>
                  <a:cubicBezTo>
                    <a:pt x="6964" y="381"/>
                    <a:pt x="7221" y="341"/>
                    <a:pt x="7473" y="301"/>
                  </a:cubicBezTo>
                  <a:cubicBezTo>
                    <a:pt x="7725" y="261"/>
                    <a:pt x="7974" y="221"/>
                    <a:pt x="8234" y="191"/>
                  </a:cubicBezTo>
                  <a:cubicBezTo>
                    <a:pt x="8494" y="160"/>
                    <a:pt x="8766" y="140"/>
                    <a:pt x="9038" y="120"/>
                  </a:cubicBezTo>
                  <a:cubicBezTo>
                    <a:pt x="9309" y="100"/>
                    <a:pt x="9581" y="80"/>
                    <a:pt x="9853" y="60"/>
                  </a:cubicBezTo>
                  <a:cubicBezTo>
                    <a:pt x="10125" y="40"/>
                    <a:pt x="10396" y="20"/>
                    <a:pt x="10660" y="10"/>
                  </a:cubicBezTo>
                  <a:cubicBezTo>
                    <a:pt x="10924" y="0"/>
                    <a:pt x="11180" y="0"/>
                    <a:pt x="11456" y="0"/>
                  </a:cubicBezTo>
                  <a:cubicBezTo>
                    <a:pt x="11732" y="0"/>
                    <a:pt x="12027" y="0"/>
                    <a:pt x="12302" y="0"/>
                  </a:cubicBezTo>
                  <a:cubicBezTo>
                    <a:pt x="12578" y="0"/>
                    <a:pt x="12834" y="0"/>
                    <a:pt x="13098" y="0"/>
                  </a:cubicBezTo>
                  <a:cubicBezTo>
                    <a:pt x="13362" y="0"/>
                    <a:pt x="13634" y="0"/>
                    <a:pt x="13910" y="10"/>
                  </a:cubicBezTo>
                  <a:cubicBezTo>
                    <a:pt x="14185" y="20"/>
                    <a:pt x="14465" y="40"/>
                    <a:pt x="14729" y="60"/>
                  </a:cubicBezTo>
                  <a:cubicBezTo>
                    <a:pt x="14993" y="80"/>
                    <a:pt x="15241" y="100"/>
                    <a:pt x="15493" y="120"/>
                  </a:cubicBezTo>
                  <a:cubicBezTo>
                    <a:pt x="15746" y="140"/>
                    <a:pt x="16002" y="160"/>
                    <a:pt x="16250" y="191"/>
                  </a:cubicBezTo>
                  <a:cubicBezTo>
                    <a:pt x="16499" y="221"/>
                    <a:pt x="16740" y="261"/>
                    <a:pt x="17027" y="311"/>
                  </a:cubicBezTo>
                  <a:cubicBezTo>
                    <a:pt x="17314" y="361"/>
                    <a:pt x="17648" y="421"/>
                    <a:pt x="17962" y="491"/>
                  </a:cubicBezTo>
                  <a:cubicBezTo>
                    <a:pt x="18277" y="562"/>
                    <a:pt x="18572" y="642"/>
                    <a:pt x="18871" y="732"/>
                  </a:cubicBezTo>
                  <a:cubicBezTo>
                    <a:pt x="19170" y="822"/>
                    <a:pt x="19473" y="923"/>
                    <a:pt x="19768" y="1043"/>
                  </a:cubicBezTo>
                  <a:cubicBezTo>
                    <a:pt x="20063" y="1163"/>
                    <a:pt x="20350" y="1304"/>
                    <a:pt x="20610" y="1454"/>
                  </a:cubicBezTo>
                  <a:cubicBezTo>
                    <a:pt x="20870" y="1604"/>
                    <a:pt x="21103" y="1765"/>
                    <a:pt x="21266" y="1955"/>
                  </a:cubicBezTo>
                  <a:cubicBezTo>
                    <a:pt x="21429" y="2146"/>
                    <a:pt x="21522" y="2367"/>
                    <a:pt x="21561" y="2667"/>
                  </a:cubicBezTo>
                  <a:cubicBezTo>
                    <a:pt x="21600" y="2968"/>
                    <a:pt x="21584" y="3349"/>
                    <a:pt x="21534" y="3891"/>
                  </a:cubicBezTo>
                  <a:cubicBezTo>
                    <a:pt x="21484" y="4432"/>
                    <a:pt x="21398" y="5134"/>
                    <a:pt x="21332" y="5856"/>
                  </a:cubicBezTo>
                  <a:cubicBezTo>
                    <a:pt x="21266" y="6578"/>
                    <a:pt x="21220" y="7320"/>
                    <a:pt x="21177" y="8052"/>
                  </a:cubicBezTo>
                  <a:cubicBezTo>
                    <a:pt x="21134" y="8784"/>
                    <a:pt x="21095" y="9506"/>
                    <a:pt x="21064" y="10238"/>
                  </a:cubicBezTo>
                  <a:cubicBezTo>
                    <a:pt x="21033" y="10970"/>
                    <a:pt x="21010" y="11713"/>
                    <a:pt x="20987" y="12425"/>
                  </a:cubicBezTo>
                  <a:cubicBezTo>
                    <a:pt x="20963" y="13136"/>
                    <a:pt x="20940" y="13818"/>
                    <a:pt x="20905" y="14550"/>
                  </a:cubicBezTo>
                  <a:cubicBezTo>
                    <a:pt x="20870" y="15282"/>
                    <a:pt x="20824" y="16065"/>
                    <a:pt x="20773" y="16837"/>
                  </a:cubicBezTo>
                  <a:cubicBezTo>
                    <a:pt x="20723" y="17609"/>
                    <a:pt x="20668" y="18371"/>
                    <a:pt x="20622" y="19163"/>
                  </a:cubicBezTo>
                  <a:cubicBezTo>
                    <a:pt x="20575" y="19955"/>
                    <a:pt x="20536" y="20778"/>
                    <a:pt x="204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41185" y="5555026"/>
              <a:ext cx="339815" cy="57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22" fill="norm" stroke="1" extrusionOk="0">
                  <a:moveTo>
                    <a:pt x="9867" y="4350"/>
                  </a:moveTo>
                  <a:cubicBezTo>
                    <a:pt x="8794" y="5054"/>
                    <a:pt x="7720" y="5759"/>
                    <a:pt x="6781" y="6228"/>
                  </a:cubicBezTo>
                  <a:cubicBezTo>
                    <a:pt x="5842" y="6698"/>
                    <a:pt x="5037" y="6932"/>
                    <a:pt x="4299" y="7050"/>
                  </a:cubicBezTo>
                  <a:cubicBezTo>
                    <a:pt x="3561" y="7167"/>
                    <a:pt x="2891" y="7167"/>
                    <a:pt x="2555" y="6776"/>
                  </a:cubicBezTo>
                  <a:cubicBezTo>
                    <a:pt x="2220" y="6385"/>
                    <a:pt x="2220" y="5602"/>
                    <a:pt x="3360" y="4467"/>
                  </a:cubicBezTo>
                  <a:cubicBezTo>
                    <a:pt x="4500" y="3332"/>
                    <a:pt x="6781" y="1846"/>
                    <a:pt x="8324" y="985"/>
                  </a:cubicBezTo>
                  <a:cubicBezTo>
                    <a:pt x="9867" y="124"/>
                    <a:pt x="10672" y="-111"/>
                    <a:pt x="11074" y="46"/>
                  </a:cubicBezTo>
                  <a:cubicBezTo>
                    <a:pt x="11477" y="202"/>
                    <a:pt x="11477" y="750"/>
                    <a:pt x="10806" y="2237"/>
                  </a:cubicBezTo>
                  <a:cubicBezTo>
                    <a:pt x="10135" y="3724"/>
                    <a:pt x="8794" y="6150"/>
                    <a:pt x="7452" y="8185"/>
                  </a:cubicBezTo>
                  <a:cubicBezTo>
                    <a:pt x="6110" y="10219"/>
                    <a:pt x="4769" y="11863"/>
                    <a:pt x="3696" y="12998"/>
                  </a:cubicBezTo>
                  <a:cubicBezTo>
                    <a:pt x="2622" y="14132"/>
                    <a:pt x="1817" y="14759"/>
                    <a:pt x="1146" y="15306"/>
                  </a:cubicBezTo>
                  <a:cubicBezTo>
                    <a:pt x="476" y="15854"/>
                    <a:pt x="-61" y="16324"/>
                    <a:pt x="6" y="16363"/>
                  </a:cubicBezTo>
                  <a:cubicBezTo>
                    <a:pt x="73" y="16402"/>
                    <a:pt x="744" y="16011"/>
                    <a:pt x="2153" y="14641"/>
                  </a:cubicBezTo>
                  <a:cubicBezTo>
                    <a:pt x="3561" y="13272"/>
                    <a:pt x="5708" y="10924"/>
                    <a:pt x="7519" y="9046"/>
                  </a:cubicBezTo>
                  <a:cubicBezTo>
                    <a:pt x="9330" y="7167"/>
                    <a:pt x="10806" y="5759"/>
                    <a:pt x="12014" y="4624"/>
                  </a:cubicBezTo>
                  <a:cubicBezTo>
                    <a:pt x="13221" y="3489"/>
                    <a:pt x="14160" y="2628"/>
                    <a:pt x="14965" y="2119"/>
                  </a:cubicBezTo>
                  <a:cubicBezTo>
                    <a:pt x="15770" y="1611"/>
                    <a:pt x="16441" y="1454"/>
                    <a:pt x="16843" y="1572"/>
                  </a:cubicBezTo>
                  <a:cubicBezTo>
                    <a:pt x="17246" y="1689"/>
                    <a:pt x="17380" y="2080"/>
                    <a:pt x="16776" y="3137"/>
                  </a:cubicBezTo>
                  <a:cubicBezTo>
                    <a:pt x="16173" y="4193"/>
                    <a:pt x="14831" y="5915"/>
                    <a:pt x="13020" y="7872"/>
                  </a:cubicBezTo>
                  <a:cubicBezTo>
                    <a:pt x="11209" y="9828"/>
                    <a:pt x="8928" y="12019"/>
                    <a:pt x="7385" y="13702"/>
                  </a:cubicBezTo>
                  <a:cubicBezTo>
                    <a:pt x="5842" y="15385"/>
                    <a:pt x="5037" y="16559"/>
                    <a:pt x="4500" y="17615"/>
                  </a:cubicBezTo>
                  <a:cubicBezTo>
                    <a:pt x="3964" y="18672"/>
                    <a:pt x="3696" y="19611"/>
                    <a:pt x="3763" y="20237"/>
                  </a:cubicBezTo>
                  <a:cubicBezTo>
                    <a:pt x="3830" y="20863"/>
                    <a:pt x="4232" y="21176"/>
                    <a:pt x="4903" y="21332"/>
                  </a:cubicBezTo>
                  <a:cubicBezTo>
                    <a:pt x="5574" y="21489"/>
                    <a:pt x="6513" y="21489"/>
                    <a:pt x="8190" y="20941"/>
                  </a:cubicBezTo>
                  <a:cubicBezTo>
                    <a:pt x="9867" y="20393"/>
                    <a:pt x="12282" y="19298"/>
                    <a:pt x="13623" y="18515"/>
                  </a:cubicBezTo>
                  <a:cubicBezTo>
                    <a:pt x="14965" y="17732"/>
                    <a:pt x="15233" y="17263"/>
                    <a:pt x="15368" y="16832"/>
                  </a:cubicBezTo>
                  <a:cubicBezTo>
                    <a:pt x="15502" y="16402"/>
                    <a:pt x="15502" y="16011"/>
                    <a:pt x="15233" y="15698"/>
                  </a:cubicBezTo>
                  <a:cubicBezTo>
                    <a:pt x="14965" y="15385"/>
                    <a:pt x="14428" y="15150"/>
                    <a:pt x="13422" y="14837"/>
                  </a:cubicBezTo>
                  <a:cubicBezTo>
                    <a:pt x="12416" y="14524"/>
                    <a:pt x="10940" y="14132"/>
                    <a:pt x="10471" y="13780"/>
                  </a:cubicBezTo>
                  <a:cubicBezTo>
                    <a:pt x="10001" y="13428"/>
                    <a:pt x="10538" y="13115"/>
                    <a:pt x="12550" y="12685"/>
                  </a:cubicBezTo>
                  <a:cubicBezTo>
                    <a:pt x="14563" y="12254"/>
                    <a:pt x="18051" y="11706"/>
                    <a:pt x="21539" y="1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632883" y="5632409"/>
              <a:ext cx="160868" cy="37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18189" y="1571"/>
                  </a:moveTo>
                  <a:cubicBezTo>
                    <a:pt x="18189" y="968"/>
                    <a:pt x="18189" y="365"/>
                    <a:pt x="17479" y="123"/>
                  </a:cubicBezTo>
                  <a:cubicBezTo>
                    <a:pt x="16768" y="-118"/>
                    <a:pt x="15347" y="3"/>
                    <a:pt x="13500" y="425"/>
                  </a:cubicBezTo>
                  <a:cubicBezTo>
                    <a:pt x="11653" y="847"/>
                    <a:pt x="9379" y="1571"/>
                    <a:pt x="7816" y="2235"/>
                  </a:cubicBezTo>
                  <a:cubicBezTo>
                    <a:pt x="6253" y="2899"/>
                    <a:pt x="5400" y="3502"/>
                    <a:pt x="5542" y="3985"/>
                  </a:cubicBezTo>
                  <a:cubicBezTo>
                    <a:pt x="5684" y="4467"/>
                    <a:pt x="6821" y="4829"/>
                    <a:pt x="8953" y="5312"/>
                  </a:cubicBezTo>
                  <a:cubicBezTo>
                    <a:pt x="11084" y="5795"/>
                    <a:pt x="14211" y="6398"/>
                    <a:pt x="16200" y="7364"/>
                  </a:cubicBezTo>
                  <a:cubicBezTo>
                    <a:pt x="18189" y="8329"/>
                    <a:pt x="19042" y="9656"/>
                    <a:pt x="17337" y="11044"/>
                  </a:cubicBezTo>
                  <a:cubicBezTo>
                    <a:pt x="15632" y="12432"/>
                    <a:pt x="11368" y="13880"/>
                    <a:pt x="8526" y="14724"/>
                  </a:cubicBezTo>
                  <a:cubicBezTo>
                    <a:pt x="5684" y="15569"/>
                    <a:pt x="4263" y="15810"/>
                    <a:pt x="2842" y="15931"/>
                  </a:cubicBezTo>
                  <a:cubicBezTo>
                    <a:pt x="1421" y="16052"/>
                    <a:pt x="0" y="16052"/>
                    <a:pt x="0" y="15991"/>
                  </a:cubicBezTo>
                  <a:cubicBezTo>
                    <a:pt x="0" y="15931"/>
                    <a:pt x="1421" y="15810"/>
                    <a:pt x="3553" y="16173"/>
                  </a:cubicBezTo>
                  <a:cubicBezTo>
                    <a:pt x="5684" y="16535"/>
                    <a:pt x="8526" y="17379"/>
                    <a:pt x="10942" y="18345"/>
                  </a:cubicBezTo>
                  <a:cubicBezTo>
                    <a:pt x="13358" y="19310"/>
                    <a:pt x="15347" y="20396"/>
                    <a:pt x="17053" y="20939"/>
                  </a:cubicBezTo>
                  <a:cubicBezTo>
                    <a:pt x="18758" y="21482"/>
                    <a:pt x="20179" y="21482"/>
                    <a:pt x="2160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895350" y="5659966"/>
              <a:ext cx="1778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3600"/>
                    <a:pt x="5143" y="7200"/>
                    <a:pt x="7843" y="10350"/>
                  </a:cubicBezTo>
                  <a:cubicBezTo>
                    <a:pt x="10543" y="13500"/>
                    <a:pt x="13371" y="16200"/>
                    <a:pt x="15686" y="18000"/>
                  </a:cubicBezTo>
                  <a:cubicBezTo>
                    <a:pt x="18000" y="19800"/>
                    <a:pt x="1980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901700" y="5677356"/>
              <a:ext cx="177800" cy="30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116"/>
                  </a:moveTo>
                  <a:cubicBezTo>
                    <a:pt x="19800" y="-32"/>
                    <a:pt x="18000" y="-180"/>
                    <a:pt x="16071" y="634"/>
                  </a:cubicBezTo>
                  <a:cubicBezTo>
                    <a:pt x="14143" y="1447"/>
                    <a:pt x="12086" y="3223"/>
                    <a:pt x="9771" y="6256"/>
                  </a:cubicBezTo>
                  <a:cubicBezTo>
                    <a:pt x="7457" y="9288"/>
                    <a:pt x="4886" y="13579"/>
                    <a:pt x="3214" y="16316"/>
                  </a:cubicBezTo>
                  <a:cubicBezTo>
                    <a:pt x="1543" y="19053"/>
                    <a:pt x="771" y="20236"/>
                    <a:pt x="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1028700" y="5856816"/>
              <a:ext cx="317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1162050" y="5926666"/>
              <a:ext cx="57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1390650" y="5901266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1689100" y="5638800"/>
              <a:ext cx="177801" cy="276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1649"/>
                  </a:moveTo>
                  <a:cubicBezTo>
                    <a:pt x="514" y="824"/>
                    <a:pt x="1029" y="0"/>
                    <a:pt x="1671" y="0"/>
                  </a:cubicBezTo>
                  <a:cubicBezTo>
                    <a:pt x="2314" y="0"/>
                    <a:pt x="3086" y="824"/>
                    <a:pt x="4886" y="3792"/>
                  </a:cubicBezTo>
                  <a:cubicBezTo>
                    <a:pt x="6686" y="6760"/>
                    <a:pt x="9514" y="11872"/>
                    <a:pt x="11314" y="15005"/>
                  </a:cubicBezTo>
                  <a:cubicBezTo>
                    <a:pt x="13114" y="18137"/>
                    <a:pt x="13886" y="19292"/>
                    <a:pt x="14786" y="20116"/>
                  </a:cubicBezTo>
                  <a:cubicBezTo>
                    <a:pt x="15686" y="20940"/>
                    <a:pt x="16714" y="21435"/>
                    <a:pt x="17871" y="21518"/>
                  </a:cubicBezTo>
                  <a:cubicBezTo>
                    <a:pt x="19029" y="21600"/>
                    <a:pt x="20314" y="21270"/>
                    <a:pt x="21600" y="20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1708150" y="5653616"/>
              <a:ext cx="1587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2" y="2880"/>
                    <a:pt x="12384" y="5760"/>
                    <a:pt x="8784" y="9000"/>
                  </a:cubicBezTo>
                  <a:cubicBezTo>
                    <a:pt x="5184" y="12240"/>
                    <a:pt x="2592" y="15840"/>
                    <a:pt x="1296" y="18000"/>
                  </a:cubicBezTo>
                  <a:cubicBezTo>
                    <a:pt x="0" y="20160"/>
                    <a:pt x="0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1850773" y="5849055"/>
              <a:ext cx="111377" cy="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0550" fill="norm" stroke="1" extrusionOk="0">
                  <a:moveTo>
                    <a:pt x="1883" y="7050"/>
                  </a:moveTo>
                  <a:cubicBezTo>
                    <a:pt x="1883" y="9300"/>
                    <a:pt x="1883" y="11550"/>
                    <a:pt x="1475" y="13800"/>
                  </a:cubicBezTo>
                  <a:cubicBezTo>
                    <a:pt x="1068" y="16050"/>
                    <a:pt x="253" y="18300"/>
                    <a:pt x="49" y="18300"/>
                  </a:cubicBezTo>
                  <a:cubicBezTo>
                    <a:pt x="-155" y="18300"/>
                    <a:pt x="253" y="16050"/>
                    <a:pt x="1883" y="12900"/>
                  </a:cubicBezTo>
                  <a:cubicBezTo>
                    <a:pt x="3513" y="9750"/>
                    <a:pt x="6366" y="5700"/>
                    <a:pt x="8811" y="3000"/>
                  </a:cubicBezTo>
                  <a:cubicBezTo>
                    <a:pt x="11256" y="300"/>
                    <a:pt x="13294" y="-1050"/>
                    <a:pt x="15332" y="975"/>
                  </a:cubicBezTo>
                  <a:cubicBezTo>
                    <a:pt x="17370" y="3000"/>
                    <a:pt x="19407" y="8400"/>
                    <a:pt x="20426" y="12225"/>
                  </a:cubicBezTo>
                  <a:cubicBezTo>
                    <a:pt x="21445" y="16050"/>
                    <a:pt x="21445" y="18300"/>
                    <a:pt x="21445" y="20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2114550" y="5558366"/>
              <a:ext cx="4938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7776" y="0"/>
                  </a:moveTo>
                  <a:cubicBezTo>
                    <a:pt x="11232" y="472"/>
                    <a:pt x="14688" y="944"/>
                    <a:pt x="14688" y="2361"/>
                  </a:cubicBezTo>
                  <a:cubicBezTo>
                    <a:pt x="14688" y="3777"/>
                    <a:pt x="11232" y="6138"/>
                    <a:pt x="9072" y="7613"/>
                  </a:cubicBezTo>
                  <a:cubicBezTo>
                    <a:pt x="6912" y="9089"/>
                    <a:pt x="6048" y="9679"/>
                    <a:pt x="7776" y="10564"/>
                  </a:cubicBezTo>
                  <a:cubicBezTo>
                    <a:pt x="9504" y="11449"/>
                    <a:pt x="13824" y="12630"/>
                    <a:pt x="16848" y="13928"/>
                  </a:cubicBezTo>
                  <a:cubicBezTo>
                    <a:pt x="19872" y="15226"/>
                    <a:pt x="21600" y="16643"/>
                    <a:pt x="18576" y="17941"/>
                  </a:cubicBezTo>
                  <a:cubicBezTo>
                    <a:pt x="15552" y="19239"/>
                    <a:pt x="7776" y="204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2354627" y="5799666"/>
              <a:ext cx="22347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729" y="21600"/>
                  </a:moveTo>
                  <a:cubicBezTo>
                    <a:pt x="322" y="18600"/>
                    <a:pt x="-86" y="15600"/>
                    <a:pt x="16" y="12600"/>
                  </a:cubicBezTo>
                  <a:cubicBezTo>
                    <a:pt x="118" y="9600"/>
                    <a:pt x="729" y="6600"/>
                    <a:pt x="2054" y="4200"/>
                  </a:cubicBezTo>
                  <a:cubicBezTo>
                    <a:pt x="3378" y="1800"/>
                    <a:pt x="5416" y="0"/>
                    <a:pt x="7352" y="900"/>
                  </a:cubicBezTo>
                  <a:cubicBezTo>
                    <a:pt x="9288" y="1800"/>
                    <a:pt x="11122" y="5400"/>
                    <a:pt x="13465" y="5700"/>
                  </a:cubicBezTo>
                  <a:cubicBezTo>
                    <a:pt x="15808" y="6000"/>
                    <a:pt x="18661" y="3000"/>
                    <a:pt x="21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2642821" y="5571066"/>
              <a:ext cx="236759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600" fill="norm" stroke="1" extrusionOk="0">
                  <a:moveTo>
                    <a:pt x="3870" y="8526"/>
                  </a:moveTo>
                  <a:cubicBezTo>
                    <a:pt x="3112" y="12126"/>
                    <a:pt x="2354" y="15726"/>
                    <a:pt x="1691" y="18095"/>
                  </a:cubicBezTo>
                  <a:cubicBezTo>
                    <a:pt x="1028" y="20463"/>
                    <a:pt x="459" y="21600"/>
                    <a:pt x="175" y="21600"/>
                  </a:cubicBezTo>
                  <a:cubicBezTo>
                    <a:pt x="-109" y="21600"/>
                    <a:pt x="-109" y="20463"/>
                    <a:pt x="649" y="17905"/>
                  </a:cubicBezTo>
                  <a:cubicBezTo>
                    <a:pt x="1407" y="15347"/>
                    <a:pt x="2923" y="11368"/>
                    <a:pt x="4059" y="8716"/>
                  </a:cubicBezTo>
                  <a:cubicBezTo>
                    <a:pt x="5196" y="6063"/>
                    <a:pt x="5954" y="4737"/>
                    <a:pt x="6523" y="4547"/>
                  </a:cubicBezTo>
                  <a:cubicBezTo>
                    <a:pt x="7091" y="4358"/>
                    <a:pt x="7470" y="5305"/>
                    <a:pt x="8133" y="7768"/>
                  </a:cubicBezTo>
                  <a:cubicBezTo>
                    <a:pt x="8796" y="10232"/>
                    <a:pt x="9744" y="14211"/>
                    <a:pt x="10502" y="16768"/>
                  </a:cubicBezTo>
                  <a:cubicBezTo>
                    <a:pt x="11259" y="19326"/>
                    <a:pt x="11828" y="20463"/>
                    <a:pt x="12965" y="20747"/>
                  </a:cubicBezTo>
                  <a:cubicBezTo>
                    <a:pt x="14102" y="21032"/>
                    <a:pt x="15807" y="20463"/>
                    <a:pt x="17417" y="18095"/>
                  </a:cubicBezTo>
                  <a:cubicBezTo>
                    <a:pt x="19028" y="15726"/>
                    <a:pt x="20544" y="11558"/>
                    <a:pt x="21017" y="8242"/>
                  </a:cubicBezTo>
                  <a:cubicBezTo>
                    <a:pt x="21491" y="4926"/>
                    <a:pt x="20923" y="2463"/>
                    <a:pt x="203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2923360" y="5717116"/>
              <a:ext cx="61141" cy="7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0884" fill="norm" stroke="1" extrusionOk="0">
                  <a:moveTo>
                    <a:pt x="20797" y="0"/>
                  </a:moveTo>
                  <a:cubicBezTo>
                    <a:pt x="15037" y="3703"/>
                    <a:pt x="9277" y="7406"/>
                    <a:pt x="5317" y="11109"/>
                  </a:cubicBezTo>
                  <a:cubicBezTo>
                    <a:pt x="1357" y="14811"/>
                    <a:pt x="-803" y="18514"/>
                    <a:pt x="277" y="20057"/>
                  </a:cubicBezTo>
                  <a:cubicBezTo>
                    <a:pt x="1357" y="21600"/>
                    <a:pt x="5677" y="20983"/>
                    <a:pt x="9637" y="18206"/>
                  </a:cubicBezTo>
                  <a:cubicBezTo>
                    <a:pt x="13597" y="15429"/>
                    <a:pt x="17197" y="10491"/>
                    <a:pt x="20797" y="5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3009900" y="5672666"/>
              <a:ext cx="101601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062"/>
                  </a:moveTo>
                  <a:cubicBezTo>
                    <a:pt x="2250" y="5400"/>
                    <a:pt x="4500" y="5737"/>
                    <a:pt x="6525" y="7931"/>
                  </a:cubicBezTo>
                  <a:cubicBezTo>
                    <a:pt x="8550" y="10125"/>
                    <a:pt x="10350" y="14175"/>
                    <a:pt x="11025" y="17044"/>
                  </a:cubicBezTo>
                  <a:cubicBezTo>
                    <a:pt x="11700" y="19912"/>
                    <a:pt x="11250" y="21600"/>
                    <a:pt x="10350" y="21600"/>
                  </a:cubicBezTo>
                  <a:cubicBezTo>
                    <a:pt x="9450" y="21600"/>
                    <a:pt x="8100" y="19912"/>
                    <a:pt x="7875" y="16875"/>
                  </a:cubicBezTo>
                  <a:cubicBezTo>
                    <a:pt x="7650" y="13838"/>
                    <a:pt x="8550" y="9450"/>
                    <a:pt x="11025" y="6412"/>
                  </a:cubicBezTo>
                  <a:cubicBezTo>
                    <a:pt x="13500" y="3375"/>
                    <a:pt x="17550" y="168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2368550" y="5596466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2372222" y="5495352"/>
              <a:ext cx="21729" cy="3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202" fill="norm" stroke="1" extrusionOk="0">
                  <a:moveTo>
                    <a:pt x="2484" y="9970"/>
                  </a:moveTo>
                  <a:cubicBezTo>
                    <a:pt x="521" y="4286"/>
                    <a:pt x="-1443" y="-1398"/>
                    <a:pt x="1502" y="307"/>
                  </a:cubicBezTo>
                  <a:cubicBezTo>
                    <a:pt x="4448" y="2013"/>
                    <a:pt x="12302" y="11107"/>
                    <a:pt x="20157" y="2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2444750" y="5577416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2470150" y="551391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2488670" y="5297756"/>
              <a:ext cx="159280" cy="37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39" fill="norm" stroke="1" extrusionOk="0">
                  <a:moveTo>
                    <a:pt x="12008" y="14577"/>
                  </a:moveTo>
                  <a:cubicBezTo>
                    <a:pt x="10587" y="14334"/>
                    <a:pt x="9166" y="14092"/>
                    <a:pt x="7319" y="14516"/>
                  </a:cubicBezTo>
                  <a:cubicBezTo>
                    <a:pt x="5471" y="14941"/>
                    <a:pt x="3198" y="16033"/>
                    <a:pt x="1776" y="17186"/>
                  </a:cubicBezTo>
                  <a:cubicBezTo>
                    <a:pt x="355" y="18339"/>
                    <a:pt x="-213" y="19552"/>
                    <a:pt x="71" y="20341"/>
                  </a:cubicBezTo>
                  <a:cubicBezTo>
                    <a:pt x="355" y="21130"/>
                    <a:pt x="1492" y="21494"/>
                    <a:pt x="2487" y="21433"/>
                  </a:cubicBezTo>
                  <a:cubicBezTo>
                    <a:pt x="3482" y="21373"/>
                    <a:pt x="4334" y="20887"/>
                    <a:pt x="5613" y="18885"/>
                  </a:cubicBezTo>
                  <a:cubicBezTo>
                    <a:pt x="6892" y="16883"/>
                    <a:pt x="8598" y="13364"/>
                    <a:pt x="9592" y="10148"/>
                  </a:cubicBezTo>
                  <a:cubicBezTo>
                    <a:pt x="10587" y="6932"/>
                    <a:pt x="10871" y="4020"/>
                    <a:pt x="10729" y="2260"/>
                  </a:cubicBezTo>
                  <a:cubicBezTo>
                    <a:pt x="10587" y="501"/>
                    <a:pt x="10019" y="-106"/>
                    <a:pt x="9876" y="15"/>
                  </a:cubicBezTo>
                  <a:cubicBezTo>
                    <a:pt x="9734" y="137"/>
                    <a:pt x="10019" y="986"/>
                    <a:pt x="11155" y="3049"/>
                  </a:cubicBezTo>
                  <a:cubicBezTo>
                    <a:pt x="12292" y="5112"/>
                    <a:pt x="14282" y="8388"/>
                    <a:pt x="16129" y="10694"/>
                  </a:cubicBezTo>
                  <a:cubicBezTo>
                    <a:pt x="17976" y="13000"/>
                    <a:pt x="19682" y="14334"/>
                    <a:pt x="21387" y="15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5600699" y="339885"/>
              <a:ext cx="31751" cy="17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5191"/>
                  </a:moveTo>
                  <a:cubicBezTo>
                    <a:pt x="0" y="2904"/>
                    <a:pt x="0" y="616"/>
                    <a:pt x="720" y="108"/>
                  </a:cubicBezTo>
                  <a:cubicBezTo>
                    <a:pt x="1440" y="-400"/>
                    <a:pt x="2880" y="871"/>
                    <a:pt x="5040" y="4301"/>
                  </a:cubicBezTo>
                  <a:cubicBezTo>
                    <a:pt x="7200" y="7732"/>
                    <a:pt x="10080" y="13322"/>
                    <a:pt x="12960" y="16499"/>
                  </a:cubicBezTo>
                  <a:cubicBezTo>
                    <a:pt x="15840" y="19675"/>
                    <a:pt x="18720" y="20438"/>
                    <a:pt x="21600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5611018" y="240151"/>
              <a:ext cx="34132" cy="6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259" fill="norm" stroke="1" extrusionOk="0">
                  <a:moveTo>
                    <a:pt x="1429" y="21259"/>
                  </a:moveTo>
                  <a:cubicBezTo>
                    <a:pt x="1429" y="16790"/>
                    <a:pt x="1429" y="12321"/>
                    <a:pt x="794" y="8225"/>
                  </a:cubicBezTo>
                  <a:cubicBezTo>
                    <a:pt x="159" y="4128"/>
                    <a:pt x="-1112" y="404"/>
                    <a:pt x="2064" y="31"/>
                  </a:cubicBezTo>
                  <a:cubicBezTo>
                    <a:pt x="5241" y="-341"/>
                    <a:pt x="12864" y="2638"/>
                    <a:pt x="20488" y="5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5727699" y="357716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5746749" y="275166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5779492" y="0"/>
              <a:ext cx="157759" cy="475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92" fill="norm" stroke="1" extrusionOk="0">
                  <a:moveTo>
                    <a:pt x="15215" y="12998"/>
                  </a:moveTo>
                  <a:cubicBezTo>
                    <a:pt x="13794" y="12807"/>
                    <a:pt x="12372" y="12616"/>
                    <a:pt x="9957" y="12998"/>
                  </a:cubicBezTo>
                  <a:cubicBezTo>
                    <a:pt x="7541" y="13381"/>
                    <a:pt x="4130" y="14336"/>
                    <a:pt x="2141" y="15435"/>
                  </a:cubicBezTo>
                  <a:cubicBezTo>
                    <a:pt x="151" y="16535"/>
                    <a:pt x="-417" y="17777"/>
                    <a:pt x="294" y="18828"/>
                  </a:cubicBezTo>
                  <a:cubicBezTo>
                    <a:pt x="1004" y="19880"/>
                    <a:pt x="2994" y="20740"/>
                    <a:pt x="4841" y="21170"/>
                  </a:cubicBezTo>
                  <a:cubicBezTo>
                    <a:pt x="6688" y="21600"/>
                    <a:pt x="8394" y="21600"/>
                    <a:pt x="10099" y="21170"/>
                  </a:cubicBezTo>
                  <a:cubicBezTo>
                    <a:pt x="11804" y="20740"/>
                    <a:pt x="13509" y="19880"/>
                    <a:pt x="15215" y="17681"/>
                  </a:cubicBezTo>
                  <a:cubicBezTo>
                    <a:pt x="16920" y="15483"/>
                    <a:pt x="18625" y="11947"/>
                    <a:pt x="19620" y="8936"/>
                  </a:cubicBezTo>
                  <a:cubicBezTo>
                    <a:pt x="20615" y="5926"/>
                    <a:pt x="20899" y="3441"/>
                    <a:pt x="20472" y="1959"/>
                  </a:cubicBezTo>
                  <a:cubicBezTo>
                    <a:pt x="20046" y="478"/>
                    <a:pt x="18909" y="0"/>
                    <a:pt x="18199" y="0"/>
                  </a:cubicBezTo>
                  <a:cubicBezTo>
                    <a:pt x="17488" y="0"/>
                    <a:pt x="17204" y="478"/>
                    <a:pt x="17204" y="2533"/>
                  </a:cubicBezTo>
                  <a:cubicBezTo>
                    <a:pt x="17204" y="4588"/>
                    <a:pt x="17488" y="8219"/>
                    <a:pt x="18199" y="11421"/>
                  </a:cubicBezTo>
                  <a:cubicBezTo>
                    <a:pt x="18909" y="14623"/>
                    <a:pt x="20046" y="17395"/>
                    <a:pt x="21183" y="20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3317053" y="5486096"/>
              <a:ext cx="89541" cy="38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500" fill="norm" stroke="1" extrusionOk="0">
                  <a:moveTo>
                    <a:pt x="19626" y="1535"/>
                  </a:moveTo>
                  <a:cubicBezTo>
                    <a:pt x="20106" y="834"/>
                    <a:pt x="20586" y="134"/>
                    <a:pt x="20106" y="17"/>
                  </a:cubicBezTo>
                  <a:cubicBezTo>
                    <a:pt x="19626" y="-100"/>
                    <a:pt x="18186" y="367"/>
                    <a:pt x="15306" y="2294"/>
                  </a:cubicBezTo>
                  <a:cubicBezTo>
                    <a:pt x="12426" y="4220"/>
                    <a:pt x="8106" y="7606"/>
                    <a:pt x="4746" y="10700"/>
                  </a:cubicBezTo>
                  <a:cubicBezTo>
                    <a:pt x="1386" y="13794"/>
                    <a:pt x="-1014" y="16596"/>
                    <a:pt x="426" y="18348"/>
                  </a:cubicBezTo>
                  <a:cubicBezTo>
                    <a:pt x="1866" y="20099"/>
                    <a:pt x="7146" y="20799"/>
                    <a:pt x="12426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3467100" y="5618604"/>
              <a:ext cx="311151" cy="20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1499"/>
                  </a:moveTo>
                  <a:cubicBezTo>
                    <a:pt x="2498" y="17532"/>
                    <a:pt x="4996" y="13564"/>
                    <a:pt x="6612" y="10368"/>
                  </a:cubicBezTo>
                  <a:cubicBezTo>
                    <a:pt x="8229" y="7172"/>
                    <a:pt x="8963" y="4748"/>
                    <a:pt x="9257" y="2985"/>
                  </a:cubicBezTo>
                  <a:cubicBezTo>
                    <a:pt x="9551" y="1221"/>
                    <a:pt x="9404" y="119"/>
                    <a:pt x="9037" y="9"/>
                  </a:cubicBezTo>
                  <a:cubicBezTo>
                    <a:pt x="8669" y="-101"/>
                    <a:pt x="8082" y="781"/>
                    <a:pt x="7494" y="3095"/>
                  </a:cubicBezTo>
                  <a:cubicBezTo>
                    <a:pt x="6906" y="5409"/>
                    <a:pt x="6318" y="9156"/>
                    <a:pt x="6465" y="12132"/>
                  </a:cubicBezTo>
                  <a:cubicBezTo>
                    <a:pt x="6612" y="15107"/>
                    <a:pt x="7494" y="17311"/>
                    <a:pt x="8743" y="18303"/>
                  </a:cubicBezTo>
                  <a:cubicBezTo>
                    <a:pt x="9992" y="19295"/>
                    <a:pt x="11608" y="19075"/>
                    <a:pt x="13445" y="16650"/>
                  </a:cubicBezTo>
                  <a:cubicBezTo>
                    <a:pt x="15282" y="14226"/>
                    <a:pt x="17339" y="9597"/>
                    <a:pt x="18441" y="6732"/>
                  </a:cubicBezTo>
                  <a:cubicBezTo>
                    <a:pt x="19543" y="3866"/>
                    <a:pt x="19690" y="2764"/>
                    <a:pt x="19763" y="3315"/>
                  </a:cubicBezTo>
                  <a:cubicBezTo>
                    <a:pt x="19837" y="3866"/>
                    <a:pt x="19837" y="6070"/>
                    <a:pt x="20131" y="8385"/>
                  </a:cubicBezTo>
                  <a:cubicBezTo>
                    <a:pt x="20424" y="10699"/>
                    <a:pt x="21012" y="13123"/>
                    <a:pt x="21600" y="15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3879849" y="5767916"/>
              <a:ext cx="57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4015316" y="5727700"/>
              <a:ext cx="283635" cy="10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6" fill="norm" stroke="1" extrusionOk="0">
                  <a:moveTo>
                    <a:pt x="9027" y="416"/>
                  </a:moveTo>
                  <a:cubicBezTo>
                    <a:pt x="7415" y="5400"/>
                    <a:pt x="5803" y="10385"/>
                    <a:pt x="4755" y="13708"/>
                  </a:cubicBezTo>
                  <a:cubicBezTo>
                    <a:pt x="3707" y="17031"/>
                    <a:pt x="3224" y="18693"/>
                    <a:pt x="2579" y="19731"/>
                  </a:cubicBezTo>
                  <a:cubicBezTo>
                    <a:pt x="1934" y="20770"/>
                    <a:pt x="1128" y="21185"/>
                    <a:pt x="645" y="20354"/>
                  </a:cubicBezTo>
                  <a:cubicBezTo>
                    <a:pt x="161" y="19523"/>
                    <a:pt x="0" y="17447"/>
                    <a:pt x="0" y="15162"/>
                  </a:cubicBezTo>
                  <a:cubicBezTo>
                    <a:pt x="0" y="12877"/>
                    <a:pt x="161" y="10385"/>
                    <a:pt x="2257" y="7685"/>
                  </a:cubicBezTo>
                  <a:cubicBezTo>
                    <a:pt x="4352" y="4985"/>
                    <a:pt x="8382" y="2077"/>
                    <a:pt x="11928" y="831"/>
                  </a:cubicBezTo>
                  <a:cubicBezTo>
                    <a:pt x="15475" y="-415"/>
                    <a:pt x="18537" y="0"/>
                    <a:pt x="21600" y="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4296505" y="5540110"/>
              <a:ext cx="142145" cy="13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95" fill="norm" stroke="1" extrusionOk="0">
                  <a:moveTo>
                    <a:pt x="366" y="7071"/>
                  </a:moveTo>
                  <a:cubicBezTo>
                    <a:pt x="49" y="5357"/>
                    <a:pt x="-269" y="3642"/>
                    <a:pt x="366" y="2442"/>
                  </a:cubicBezTo>
                  <a:cubicBezTo>
                    <a:pt x="1002" y="1242"/>
                    <a:pt x="2590" y="557"/>
                    <a:pt x="4337" y="214"/>
                  </a:cubicBezTo>
                  <a:cubicBezTo>
                    <a:pt x="6084" y="-129"/>
                    <a:pt x="7990" y="-129"/>
                    <a:pt x="9260" y="728"/>
                  </a:cubicBezTo>
                  <a:cubicBezTo>
                    <a:pt x="10531" y="1585"/>
                    <a:pt x="11166" y="3300"/>
                    <a:pt x="10849" y="5871"/>
                  </a:cubicBezTo>
                  <a:cubicBezTo>
                    <a:pt x="10531" y="8442"/>
                    <a:pt x="9260" y="11871"/>
                    <a:pt x="7672" y="14614"/>
                  </a:cubicBezTo>
                  <a:cubicBezTo>
                    <a:pt x="6084" y="17357"/>
                    <a:pt x="4178" y="19414"/>
                    <a:pt x="4019" y="20442"/>
                  </a:cubicBezTo>
                  <a:cubicBezTo>
                    <a:pt x="3860" y="21471"/>
                    <a:pt x="5449" y="21471"/>
                    <a:pt x="8625" y="20957"/>
                  </a:cubicBezTo>
                  <a:cubicBezTo>
                    <a:pt x="11802" y="20442"/>
                    <a:pt x="16566" y="19414"/>
                    <a:pt x="21331" y="18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4419599" y="5532966"/>
              <a:ext cx="110582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19200" y="0"/>
                  </a:moveTo>
                  <a:cubicBezTo>
                    <a:pt x="20400" y="3665"/>
                    <a:pt x="21600" y="7331"/>
                    <a:pt x="20400" y="10407"/>
                  </a:cubicBezTo>
                  <a:cubicBezTo>
                    <a:pt x="19200" y="13484"/>
                    <a:pt x="15600" y="15971"/>
                    <a:pt x="11800" y="17738"/>
                  </a:cubicBezTo>
                  <a:cubicBezTo>
                    <a:pt x="8000" y="19505"/>
                    <a:pt x="4000" y="205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0" y="6273475"/>
              <a:ext cx="176099" cy="37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98" fill="norm" stroke="1" extrusionOk="0">
                  <a:moveTo>
                    <a:pt x="0" y="21498"/>
                  </a:moveTo>
                  <a:cubicBezTo>
                    <a:pt x="2057" y="18723"/>
                    <a:pt x="4114" y="15947"/>
                    <a:pt x="6171" y="12991"/>
                  </a:cubicBezTo>
                  <a:cubicBezTo>
                    <a:pt x="8229" y="10034"/>
                    <a:pt x="10286" y="6897"/>
                    <a:pt x="11700" y="4845"/>
                  </a:cubicBezTo>
                  <a:cubicBezTo>
                    <a:pt x="13114" y="2794"/>
                    <a:pt x="13886" y="1829"/>
                    <a:pt x="14657" y="1105"/>
                  </a:cubicBezTo>
                  <a:cubicBezTo>
                    <a:pt x="15429" y="381"/>
                    <a:pt x="16200" y="-102"/>
                    <a:pt x="16714" y="19"/>
                  </a:cubicBezTo>
                  <a:cubicBezTo>
                    <a:pt x="17229" y="139"/>
                    <a:pt x="17486" y="863"/>
                    <a:pt x="18000" y="3216"/>
                  </a:cubicBezTo>
                  <a:cubicBezTo>
                    <a:pt x="18514" y="5570"/>
                    <a:pt x="19286" y="9552"/>
                    <a:pt x="20057" y="12146"/>
                  </a:cubicBezTo>
                  <a:cubicBezTo>
                    <a:pt x="20829" y="14740"/>
                    <a:pt x="21600" y="15947"/>
                    <a:pt x="21343" y="16430"/>
                  </a:cubicBezTo>
                  <a:cubicBezTo>
                    <a:pt x="21086" y="16913"/>
                    <a:pt x="19800" y="16671"/>
                    <a:pt x="18514" y="16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50800" y="6472766"/>
              <a:ext cx="146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6000"/>
                    <a:pt x="8139" y="10400"/>
                    <a:pt x="11739" y="6800"/>
                  </a:cubicBezTo>
                  <a:cubicBezTo>
                    <a:pt x="15339" y="3200"/>
                    <a:pt x="1847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254641" y="6326716"/>
              <a:ext cx="158110" cy="23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31" fill="norm" stroke="1" extrusionOk="0">
                  <a:moveTo>
                    <a:pt x="6825" y="8679"/>
                  </a:moveTo>
                  <a:cubicBezTo>
                    <a:pt x="5097" y="12343"/>
                    <a:pt x="3369" y="16007"/>
                    <a:pt x="2217" y="18321"/>
                  </a:cubicBezTo>
                  <a:cubicBezTo>
                    <a:pt x="1065" y="20636"/>
                    <a:pt x="489" y="21600"/>
                    <a:pt x="201" y="21407"/>
                  </a:cubicBezTo>
                  <a:cubicBezTo>
                    <a:pt x="-87" y="21214"/>
                    <a:pt x="-87" y="19864"/>
                    <a:pt x="345" y="16971"/>
                  </a:cubicBezTo>
                  <a:cubicBezTo>
                    <a:pt x="777" y="14079"/>
                    <a:pt x="1641" y="9643"/>
                    <a:pt x="2361" y="6750"/>
                  </a:cubicBezTo>
                  <a:cubicBezTo>
                    <a:pt x="3081" y="3857"/>
                    <a:pt x="3657" y="2507"/>
                    <a:pt x="4089" y="2314"/>
                  </a:cubicBezTo>
                  <a:cubicBezTo>
                    <a:pt x="4521" y="2121"/>
                    <a:pt x="4809" y="3086"/>
                    <a:pt x="5385" y="5496"/>
                  </a:cubicBezTo>
                  <a:cubicBezTo>
                    <a:pt x="5961" y="7907"/>
                    <a:pt x="6825" y="11764"/>
                    <a:pt x="7545" y="14175"/>
                  </a:cubicBezTo>
                  <a:cubicBezTo>
                    <a:pt x="8265" y="16586"/>
                    <a:pt x="8841" y="17550"/>
                    <a:pt x="9561" y="18514"/>
                  </a:cubicBezTo>
                  <a:cubicBezTo>
                    <a:pt x="10281" y="19479"/>
                    <a:pt x="11145" y="20443"/>
                    <a:pt x="12153" y="20539"/>
                  </a:cubicBezTo>
                  <a:cubicBezTo>
                    <a:pt x="13161" y="20636"/>
                    <a:pt x="14313" y="19864"/>
                    <a:pt x="15609" y="17068"/>
                  </a:cubicBezTo>
                  <a:cubicBezTo>
                    <a:pt x="16905" y="14271"/>
                    <a:pt x="18345" y="9450"/>
                    <a:pt x="19353" y="6268"/>
                  </a:cubicBezTo>
                  <a:cubicBezTo>
                    <a:pt x="20361" y="3086"/>
                    <a:pt x="20937" y="1543"/>
                    <a:pt x="21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463550" y="6324514"/>
              <a:ext cx="138617" cy="24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421" fill="norm" stroke="1" extrusionOk="0">
                  <a:moveTo>
                    <a:pt x="0" y="1311"/>
                  </a:moveTo>
                  <a:cubicBezTo>
                    <a:pt x="1271" y="4476"/>
                    <a:pt x="2541" y="7642"/>
                    <a:pt x="3335" y="10435"/>
                  </a:cubicBezTo>
                  <a:cubicBezTo>
                    <a:pt x="4129" y="13228"/>
                    <a:pt x="4447" y="15649"/>
                    <a:pt x="4606" y="17418"/>
                  </a:cubicBezTo>
                  <a:cubicBezTo>
                    <a:pt x="4765" y="19187"/>
                    <a:pt x="4765" y="20304"/>
                    <a:pt x="4606" y="20397"/>
                  </a:cubicBezTo>
                  <a:cubicBezTo>
                    <a:pt x="4447" y="20490"/>
                    <a:pt x="4129" y="19559"/>
                    <a:pt x="4606" y="16487"/>
                  </a:cubicBezTo>
                  <a:cubicBezTo>
                    <a:pt x="5082" y="13414"/>
                    <a:pt x="6353" y="8200"/>
                    <a:pt x="7465" y="5128"/>
                  </a:cubicBezTo>
                  <a:cubicBezTo>
                    <a:pt x="8576" y="2055"/>
                    <a:pt x="9529" y="1124"/>
                    <a:pt x="10800" y="566"/>
                  </a:cubicBezTo>
                  <a:cubicBezTo>
                    <a:pt x="12071" y="7"/>
                    <a:pt x="13659" y="-179"/>
                    <a:pt x="15088" y="193"/>
                  </a:cubicBezTo>
                  <a:cubicBezTo>
                    <a:pt x="16518" y="566"/>
                    <a:pt x="17788" y="1497"/>
                    <a:pt x="19059" y="3824"/>
                  </a:cubicBezTo>
                  <a:cubicBezTo>
                    <a:pt x="20329" y="6152"/>
                    <a:pt x="21600" y="9876"/>
                    <a:pt x="20171" y="12855"/>
                  </a:cubicBezTo>
                  <a:cubicBezTo>
                    <a:pt x="18741" y="15835"/>
                    <a:pt x="14612" y="18069"/>
                    <a:pt x="10959" y="19373"/>
                  </a:cubicBezTo>
                  <a:cubicBezTo>
                    <a:pt x="7306" y="20676"/>
                    <a:pt x="4129" y="21049"/>
                    <a:pt x="953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912418" y="6337100"/>
              <a:ext cx="211532" cy="26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42" fill="norm" stroke="1" extrusionOk="0">
                  <a:moveTo>
                    <a:pt x="3408" y="4894"/>
                  </a:moveTo>
                  <a:cubicBezTo>
                    <a:pt x="2766" y="4023"/>
                    <a:pt x="2124" y="3152"/>
                    <a:pt x="2231" y="2194"/>
                  </a:cubicBezTo>
                  <a:cubicBezTo>
                    <a:pt x="2338" y="1236"/>
                    <a:pt x="3194" y="190"/>
                    <a:pt x="3942" y="103"/>
                  </a:cubicBezTo>
                  <a:cubicBezTo>
                    <a:pt x="4691" y="16"/>
                    <a:pt x="5332" y="887"/>
                    <a:pt x="5974" y="3326"/>
                  </a:cubicBezTo>
                  <a:cubicBezTo>
                    <a:pt x="6616" y="5765"/>
                    <a:pt x="7257" y="9771"/>
                    <a:pt x="7471" y="12819"/>
                  </a:cubicBezTo>
                  <a:cubicBezTo>
                    <a:pt x="7685" y="15868"/>
                    <a:pt x="7471" y="17958"/>
                    <a:pt x="7043" y="19352"/>
                  </a:cubicBezTo>
                  <a:cubicBezTo>
                    <a:pt x="6616" y="20745"/>
                    <a:pt x="5974" y="21442"/>
                    <a:pt x="5225" y="21442"/>
                  </a:cubicBezTo>
                  <a:cubicBezTo>
                    <a:pt x="4477" y="21442"/>
                    <a:pt x="3622" y="20745"/>
                    <a:pt x="2659" y="19787"/>
                  </a:cubicBezTo>
                  <a:cubicBezTo>
                    <a:pt x="1697" y="18829"/>
                    <a:pt x="627" y="17610"/>
                    <a:pt x="200" y="16565"/>
                  </a:cubicBezTo>
                  <a:cubicBezTo>
                    <a:pt x="-228" y="15519"/>
                    <a:pt x="-14" y="14648"/>
                    <a:pt x="1269" y="13865"/>
                  </a:cubicBezTo>
                  <a:cubicBezTo>
                    <a:pt x="2552" y="13081"/>
                    <a:pt x="4905" y="12384"/>
                    <a:pt x="8006" y="10468"/>
                  </a:cubicBezTo>
                  <a:cubicBezTo>
                    <a:pt x="11107" y="8552"/>
                    <a:pt x="14956" y="5416"/>
                    <a:pt x="17416" y="3239"/>
                  </a:cubicBezTo>
                  <a:cubicBezTo>
                    <a:pt x="19875" y="1061"/>
                    <a:pt x="20944" y="-158"/>
                    <a:pt x="21158" y="16"/>
                  </a:cubicBezTo>
                  <a:cubicBezTo>
                    <a:pt x="21372" y="190"/>
                    <a:pt x="20730" y="1758"/>
                    <a:pt x="19982" y="4371"/>
                  </a:cubicBezTo>
                  <a:cubicBezTo>
                    <a:pt x="19233" y="6984"/>
                    <a:pt x="18378" y="10642"/>
                    <a:pt x="18057" y="12907"/>
                  </a:cubicBezTo>
                  <a:cubicBezTo>
                    <a:pt x="17736" y="15171"/>
                    <a:pt x="17950" y="16042"/>
                    <a:pt x="18592" y="16652"/>
                  </a:cubicBezTo>
                  <a:cubicBezTo>
                    <a:pt x="19233" y="17261"/>
                    <a:pt x="20303" y="17610"/>
                    <a:pt x="21372" y="17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1142455" y="6479116"/>
              <a:ext cx="57695" cy="4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171" fill="norm" stroke="1" extrusionOk="0">
                  <a:moveTo>
                    <a:pt x="14084" y="2700"/>
                  </a:moveTo>
                  <a:cubicBezTo>
                    <a:pt x="10227" y="1800"/>
                    <a:pt x="6370" y="900"/>
                    <a:pt x="3670" y="2700"/>
                  </a:cubicBezTo>
                  <a:cubicBezTo>
                    <a:pt x="970" y="4500"/>
                    <a:pt x="-573" y="9000"/>
                    <a:pt x="198" y="12600"/>
                  </a:cubicBezTo>
                  <a:cubicBezTo>
                    <a:pt x="970" y="16200"/>
                    <a:pt x="4056" y="18900"/>
                    <a:pt x="7527" y="20250"/>
                  </a:cubicBezTo>
                  <a:cubicBezTo>
                    <a:pt x="10998" y="21600"/>
                    <a:pt x="14856" y="21600"/>
                    <a:pt x="17170" y="19350"/>
                  </a:cubicBezTo>
                  <a:cubicBezTo>
                    <a:pt x="19484" y="17100"/>
                    <a:pt x="20256" y="12600"/>
                    <a:pt x="19098" y="9000"/>
                  </a:cubicBezTo>
                  <a:cubicBezTo>
                    <a:pt x="17941" y="5400"/>
                    <a:pt x="14856" y="2700"/>
                    <a:pt x="14856" y="1350"/>
                  </a:cubicBezTo>
                  <a:cubicBezTo>
                    <a:pt x="14856" y="0"/>
                    <a:pt x="17941" y="0"/>
                    <a:pt x="210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1398058" y="6275916"/>
              <a:ext cx="87842" cy="26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10" fill="norm" stroke="1" extrusionOk="0">
                  <a:moveTo>
                    <a:pt x="15172" y="0"/>
                  </a:moveTo>
                  <a:cubicBezTo>
                    <a:pt x="12086" y="1886"/>
                    <a:pt x="9000" y="3771"/>
                    <a:pt x="6429" y="6771"/>
                  </a:cubicBezTo>
                  <a:cubicBezTo>
                    <a:pt x="3857" y="9771"/>
                    <a:pt x="1800" y="13886"/>
                    <a:pt x="772" y="16371"/>
                  </a:cubicBezTo>
                  <a:cubicBezTo>
                    <a:pt x="-257" y="18857"/>
                    <a:pt x="-257" y="19714"/>
                    <a:pt x="772" y="20400"/>
                  </a:cubicBezTo>
                  <a:cubicBezTo>
                    <a:pt x="1800" y="21086"/>
                    <a:pt x="3857" y="21600"/>
                    <a:pt x="7457" y="21343"/>
                  </a:cubicBezTo>
                  <a:cubicBezTo>
                    <a:pt x="11057" y="21086"/>
                    <a:pt x="16200" y="20057"/>
                    <a:pt x="21343" y="19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1358900" y="6409333"/>
              <a:ext cx="609601" cy="110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9" fill="norm" stroke="1" extrusionOk="0">
                  <a:moveTo>
                    <a:pt x="0" y="7187"/>
                  </a:moveTo>
                  <a:cubicBezTo>
                    <a:pt x="675" y="5187"/>
                    <a:pt x="1350" y="3187"/>
                    <a:pt x="1987" y="2187"/>
                  </a:cubicBezTo>
                  <a:cubicBezTo>
                    <a:pt x="2625" y="1187"/>
                    <a:pt x="3225" y="1187"/>
                    <a:pt x="3788" y="2987"/>
                  </a:cubicBezTo>
                  <a:cubicBezTo>
                    <a:pt x="4350" y="4787"/>
                    <a:pt x="4875" y="8387"/>
                    <a:pt x="5138" y="11187"/>
                  </a:cubicBezTo>
                  <a:cubicBezTo>
                    <a:pt x="5400" y="13987"/>
                    <a:pt x="5400" y="15987"/>
                    <a:pt x="5288" y="17787"/>
                  </a:cubicBezTo>
                  <a:cubicBezTo>
                    <a:pt x="5175" y="19587"/>
                    <a:pt x="4950" y="21187"/>
                    <a:pt x="4838" y="20787"/>
                  </a:cubicBezTo>
                  <a:cubicBezTo>
                    <a:pt x="4725" y="20387"/>
                    <a:pt x="4725" y="17987"/>
                    <a:pt x="5062" y="14387"/>
                  </a:cubicBezTo>
                  <a:cubicBezTo>
                    <a:pt x="5400" y="10787"/>
                    <a:pt x="6075" y="5987"/>
                    <a:pt x="6600" y="3187"/>
                  </a:cubicBezTo>
                  <a:cubicBezTo>
                    <a:pt x="7125" y="387"/>
                    <a:pt x="7500" y="-413"/>
                    <a:pt x="7688" y="187"/>
                  </a:cubicBezTo>
                  <a:cubicBezTo>
                    <a:pt x="7875" y="787"/>
                    <a:pt x="7875" y="2787"/>
                    <a:pt x="7875" y="4787"/>
                  </a:cubicBezTo>
                  <a:cubicBezTo>
                    <a:pt x="7875" y="6787"/>
                    <a:pt x="7875" y="8787"/>
                    <a:pt x="8062" y="9987"/>
                  </a:cubicBezTo>
                  <a:cubicBezTo>
                    <a:pt x="8250" y="11187"/>
                    <a:pt x="8625" y="11587"/>
                    <a:pt x="8962" y="11187"/>
                  </a:cubicBezTo>
                  <a:cubicBezTo>
                    <a:pt x="9300" y="10787"/>
                    <a:pt x="9600" y="9587"/>
                    <a:pt x="9900" y="8387"/>
                  </a:cubicBezTo>
                  <a:cubicBezTo>
                    <a:pt x="10200" y="7187"/>
                    <a:pt x="10500" y="5987"/>
                    <a:pt x="10650" y="6387"/>
                  </a:cubicBezTo>
                  <a:cubicBezTo>
                    <a:pt x="10800" y="6787"/>
                    <a:pt x="10800" y="8787"/>
                    <a:pt x="10912" y="10587"/>
                  </a:cubicBezTo>
                  <a:cubicBezTo>
                    <a:pt x="11025" y="12387"/>
                    <a:pt x="11250" y="13987"/>
                    <a:pt x="11588" y="14787"/>
                  </a:cubicBezTo>
                  <a:cubicBezTo>
                    <a:pt x="11925" y="15587"/>
                    <a:pt x="12375" y="15587"/>
                    <a:pt x="12900" y="14387"/>
                  </a:cubicBezTo>
                  <a:cubicBezTo>
                    <a:pt x="13425" y="13187"/>
                    <a:pt x="14025" y="10787"/>
                    <a:pt x="14400" y="8387"/>
                  </a:cubicBezTo>
                  <a:cubicBezTo>
                    <a:pt x="14775" y="5987"/>
                    <a:pt x="14925" y="3587"/>
                    <a:pt x="14813" y="2587"/>
                  </a:cubicBezTo>
                  <a:cubicBezTo>
                    <a:pt x="14700" y="1587"/>
                    <a:pt x="14325" y="1987"/>
                    <a:pt x="14062" y="3187"/>
                  </a:cubicBezTo>
                  <a:cubicBezTo>
                    <a:pt x="13800" y="4387"/>
                    <a:pt x="13650" y="6387"/>
                    <a:pt x="13800" y="7587"/>
                  </a:cubicBezTo>
                  <a:cubicBezTo>
                    <a:pt x="13950" y="8787"/>
                    <a:pt x="14400" y="9187"/>
                    <a:pt x="15750" y="9187"/>
                  </a:cubicBezTo>
                  <a:cubicBezTo>
                    <a:pt x="17100" y="9187"/>
                    <a:pt x="19350" y="8787"/>
                    <a:pt x="21600" y="8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15593" y="6820886"/>
              <a:ext cx="219358" cy="33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36" fill="norm" stroke="1" extrusionOk="0">
                  <a:moveTo>
                    <a:pt x="339" y="19885"/>
                  </a:moveTo>
                  <a:cubicBezTo>
                    <a:pt x="132" y="20711"/>
                    <a:pt x="-76" y="21536"/>
                    <a:pt x="28" y="21536"/>
                  </a:cubicBezTo>
                  <a:cubicBezTo>
                    <a:pt x="132" y="21536"/>
                    <a:pt x="547" y="20711"/>
                    <a:pt x="2312" y="18165"/>
                  </a:cubicBezTo>
                  <a:cubicBezTo>
                    <a:pt x="4078" y="15620"/>
                    <a:pt x="7193" y="11355"/>
                    <a:pt x="9789" y="8260"/>
                  </a:cubicBezTo>
                  <a:cubicBezTo>
                    <a:pt x="12386" y="5164"/>
                    <a:pt x="14462" y="3238"/>
                    <a:pt x="16228" y="1931"/>
                  </a:cubicBezTo>
                  <a:cubicBezTo>
                    <a:pt x="17993" y="624"/>
                    <a:pt x="19447" y="-64"/>
                    <a:pt x="20174" y="5"/>
                  </a:cubicBezTo>
                  <a:cubicBezTo>
                    <a:pt x="20901" y="74"/>
                    <a:pt x="20901" y="899"/>
                    <a:pt x="21005" y="3582"/>
                  </a:cubicBezTo>
                  <a:cubicBezTo>
                    <a:pt x="21109" y="6265"/>
                    <a:pt x="21316" y="10805"/>
                    <a:pt x="21420" y="13419"/>
                  </a:cubicBezTo>
                  <a:cubicBezTo>
                    <a:pt x="21524" y="16033"/>
                    <a:pt x="21524" y="16721"/>
                    <a:pt x="21524" y="17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120650" y="6834716"/>
              <a:ext cx="400050" cy="21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503"/>
                  </a:moveTo>
                  <a:cubicBezTo>
                    <a:pt x="1371" y="17196"/>
                    <a:pt x="2743" y="14889"/>
                    <a:pt x="4171" y="13002"/>
                  </a:cubicBezTo>
                  <a:cubicBezTo>
                    <a:pt x="5600" y="11115"/>
                    <a:pt x="7086" y="9647"/>
                    <a:pt x="8171" y="8388"/>
                  </a:cubicBezTo>
                  <a:cubicBezTo>
                    <a:pt x="9257" y="7130"/>
                    <a:pt x="9943" y="6082"/>
                    <a:pt x="10286" y="6082"/>
                  </a:cubicBezTo>
                  <a:cubicBezTo>
                    <a:pt x="10629" y="6082"/>
                    <a:pt x="10629" y="7130"/>
                    <a:pt x="10686" y="9542"/>
                  </a:cubicBezTo>
                  <a:cubicBezTo>
                    <a:pt x="10743" y="11953"/>
                    <a:pt x="10857" y="15728"/>
                    <a:pt x="10857" y="18140"/>
                  </a:cubicBezTo>
                  <a:cubicBezTo>
                    <a:pt x="10857" y="20551"/>
                    <a:pt x="10743" y="21600"/>
                    <a:pt x="10571" y="21600"/>
                  </a:cubicBezTo>
                  <a:cubicBezTo>
                    <a:pt x="10400" y="21600"/>
                    <a:pt x="10171" y="20551"/>
                    <a:pt x="10057" y="18245"/>
                  </a:cubicBezTo>
                  <a:cubicBezTo>
                    <a:pt x="9943" y="15938"/>
                    <a:pt x="9943" y="12373"/>
                    <a:pt x="10000" y="9961"/>
                  </a:cubicBezTo>
                  <a:cubicBezTo>
                    <a:pt x="10057" y="7550"/>
                    <a:pt x="10171" y="6291"/>
                    <a:pt x="10457" y="5243"/>
                  </a:cubicBezTo>
                  <a:cubicBezTo>
                    <a:pt x="10743" y="4194"/>
                    <a:pt x="11200" y="3355"/>
                    <a:pt x="11600" y="3565"/>
                  </a:cubicBezTo>
                  <a:cubicBezTo>
                    <a:pt x="12000" y="3775"/>
                    <a:pt x="12343" y="5033"/>
                    <a:pt x="12743" y="7025"/>
                  </a:cubicBezTo>
                  <a:cubicBezTo>
                    <a:pt x="13143" y="9017"/>
                    <a:pt x="13600" y="11744"/>
                    <a:pt x="14000" y="13631"/>
                  </a:cubicBezTo>
                  <a:cubicBezTo>
                    <a:pt x="14400" y="15518"/>
                    <a:pt x="14743" y="16567"/>
                    <a:pt x="15200" y="16986"/>
                  </a:cubicBezTo>
                  <a:cubicBezTo>
                    <a:pt x="15657" y="17406"/>
                    <a:pt x="16229" y="17196"/>
                    <a:pt x="16800" y="16148"/>
                  </a:cubicBezTo>
                  <a:cubicBezTo>
                    <a:pt x="17371" y="15099"/>
                    <a:pt x="17943" y="13212"/>
                    <a:pt x="18514" y="10695"/>
                  </a:cubicBezTo>
                  <a:cubicBezTo>
                    <a:pt x="19086" y="8179"/>
                    <a:pt x="19657" y="5033"/>
                    <a:pt x="20171" y="3146"/>
                  </a:cubicBezTo>
                  <a:cubicBezTo>
                    <a:pt x="20686" y="1258"/>
                    <a:pt x="21143" y="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527050" y="6772165"/>
              <a:ext cx="134088" cy="32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538" fill="norm" stroke="1" extrusionOk="0">
                  <a:moveTo>
                    <a:pt x="11963" y="3676"/>
                  </a:moveTo>
                  <a:cubicBezTo>
                    <a:pt x="10302" y="5892"/>
                    <a:pt x="8640" y="8107"/>
                    <a:pt x="7809" y="9976"/>
                  </a:cubicBezTo>
                  <a:cubicBezTo>
                    <a:pt x="6978" y="11846"/>
                    <a:pt x="6978" y="13369"/>
                    <a:pt x="6978" y="14476"/>
                  </a:cubicBezTo>
                  <a:cubicBezTo>
                    <a:pt x="6978" y="15584"/>
                    <a:pt x="6978" y="16276"/>
                    <a:pt x="6812" y="16207"/>
                  </a:cubicBezTo>
                  <a:cubicBezTo>
                    <a:pt x="6646" y="16138"/>
                    <a:pt x="6314" y="15307"/>
                    <a:pt x="6480" y="13023"/>
                  </a:cubicBezTo>
                  <a:cubicBezTo>
                    <a:pt x="6646" y="10738"/>
                    <a:pt x="7311" y="7000"/>
                    <a:pt x="7809" y="4784"/>
                  </a:cubicBezTo>
                  <a:cubicBezTo>
                    <a:pt x="8308" y="2569"/>
                    <a:pt x="8640" y="1876"/>
                    <a:pt x="9305" y="1253"/>
                  </a:cubicBezTo>
                  <a:cubicBezTo>
                    <a:pt x="9969" y="630"/>
                    <a:pt x="10966" y="76"/>
                    <a:pt x="12295" y="7"/>
                  </a:cubicBezTo>
                  <a:cubicBezTo>
                    <a:pt x="13625" y="-62"/>
                    <a:pt x="15286" y="353"/>
                    <a:pt x="17280" y="2084"/>
                  </a:cubicBezTo>
                  <a:cubicBezTo>
                    <a:pt x="19274" y="3815"/>
                    <a:pt x="21600" y="6861"/>
                    <a:pt x="20935" y="9838"/>
                  </a:cubicBezTo>
                  <a:cubicBezTo>
                    <a:pt x="20271" y="12815"/>
                    <a:pt x="16615" y="15723"/>
                    <a:pt x="12628" y="17661"/>
                  </a:cubicBezTo>
                  <a:cubicBezTo>
                    <a:pt x="8640" y="19600"/>
                    <a:pt x="4320" y="20569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1029170" y="6930379"/>
              <a:ext cx="113830" cy="171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85" fill="norm" stroke="1" extrusionOk="0">
                  <a:moveTo>
                    <a:pt x="3511" y="8641"/>
                  </a:moveTo>
                  <a:cubicBezTo>
                    <a:pt x="2711" y="9958"/>
                    <a:pt x="1911" y="11275"/>
                    <a:pt x="1311" y="13119"/>
                  </a:cubicBezTo>
                  <a:cubicBezTo>
                    <a:pt x="711" y="14963"/>
                    <a:pt x="311" y="17334"/>
                    <a:pt x="111" y="17861"/>
                  </a:cubicBezTo>
                  <a:cubicBezTo>
                    <a:pt x="-89" y="18387"/>
                    <a:pt x="-89" y="17070"/>
                    <a:pt x="711" y="14436"/>
                  </a:cubicBezTo>
                  <a:cubicBezTo>
                    <a:pt x="1511" y="11802"/>
                    <a:pt x="3111" y="7851"/>
                    <a:pt x="4511" y="5348"/>
                  </a:cubicBezTo>
                  <a:cubicBezTo>
                    <a:pt x="5911" y="2846"/>
                    <a:pt x="7111" y="1792"/>
                    <a:pt x="8911" y="1002"/>
                  </a:cubicBezTo>
                  <a:cubicBezTo>
                    <a:pt x="10711" y="212"/>
                    <a:pt x="13111" y="-315"/>
                    <a:pt x="14711" y="212"/>
                  </a:cubicBezTo>
                  <a:cubicBezTo>
                    <a:pt x="16311" y="739"/>
                    <a:pt x="17111" y="2319"/>
                    <a:pt x="17911" y="5217"/>
                  </a:cubicBezTo>
                  <a:cubicBezTo>
                    <a:pt x="18711" y="8114"/>
                    <a:pt x="19511" y="12329"/>
                    <a:pt x="20111" y="15226"/>
                  </a:cubicBezTo>
                  <a:cubicBezTo>
                    <a:pt x="20711" y="18124"/>
                    <a:pt x="21111" y="19705"/>
                    <a:pt x="21511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1333500" y="6961716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1377950" y="689821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1409700" y="6930672"/>
              <a:ext cx="95251" cy="13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21600" y="860"/>
                  </a:moveTo>
                  <a:cubicBezTo>
                    <a:pt x="19200" y="215"/>
                    <a:pt x="16800" y="-430"/>
                    <a:pt x="13680" y="376"/>
                  </a:cubicBezTo>
                  <a:cubicBezTo>
                    <a:pt x="10560" y="1182"/>
                    <a:pt x="6720" y="3439"/>
                    <a:pt x="5280" y="5373"/>
                  </a:cubicBezTo>
                  <a:cubicBezTo>
                    <a:pt x="3840" y="7307"/>
                    <a:pt x="4800" y="8919"/>
                    <a:pt x="6240" y="10209"/>
                  </a:cubicBezTo>
                  <a:cubicBezTo>
                    <a:pt x="7680" y="11498"/>
                    <a:pt x="9600" y="12466"/>
                    <a:pt x="11040" y="13755"/>
                  </a:cubicBezTo>
                  <a:cubicBezTo>
                    <a:pt x="12480" y="15045"/>
                    <a:pt x="13440" y="16657"/>
                    <a:pt x="12720" y="17946"/>
                  </a:cubicBezTo>
                  <a:cubicBezTo>
                    <a:pt x="12000" y="19236"/>
                    <a:pt x="9600" y="20203"/>
                    <a:pt x="7200" y="20686"/>
                  </a:cubicBezTo>
                  <a:cubicBezTo>
                    <a:pt x="4800" y="21170"/>
                    <a:pt x="2400" y="21170"/>
                    <a:pt x="0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1593850" y="6908482"/>
              <a:ext cx="88901" cy="18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21600" y="6104"/>
                  </a:moveTo>
                  <a:cubicBezTo>
                    <a:pt x="21600" y="4891"/>
                    <a:pt x="21600" y="3677"/>
                    <a:pt x="20829" y="2585"/>
                  </a:cubicBezTo>
                  <a:cubicBezTo>
                    <a:pt x="20057" y="1493"/>
                    <a:pt x="18514" y="522"/>
                    <a:pt x="16457" y="158"/>
                  </a:cubicBezTo>
                  <a:cubicBezTo>
                    <a:pt x="14400" y="-206"/>
                    <a:pt x="11829" y="37"/>
                    <a:pt x="9257" y="1129"/>
                  </a:cubicBezTo>
                  <a:cubicBezTo>
                    <a:pt x="6686" y="2221"/>
                    <a:pt x="4114" y="4163"/>
                    <a:pt x="4629" y="5983"/>
                  </a:cubicBezTo>
                  <a:cubicBezTo>
                    <a:pt x="5143" y="7803"/>
                    <a:pt x="8743" y="9502"/>
                    <a:pt x="11571" y="10837"/>
                  </a:cubicBezTo>
                  <a:cubicBezTo>
                    <a:pt x="14400" y="12172"/>
                    <a:pt x="16457" y="13142"/>
                    <a:pt x="18000" y="14234"/>
                  </a:cubicBezTo>
                  <a:cubicBezTo>
                    <a:pt x="19543" y="15327"/>
                    <a:pt x="20571" y="16540"/>
                    <a:pt x="18514" y="17875"/>
                  </a:cubicBezTo>
                  <a:cubicBezTo>
                    <a:pt x="16457" y="19210"/>
                    <a:pt x="11314" y="20666"/>
                    <a:pt x="7714" y="21030"/>
                  </a:cubicBezTo>
                  <a:cubicBezTo>
                    <a:pt x="4114" y="21394"/>
                    <a:pt x="2057" y="20666"/>
                    <a:pt x="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1733550" y="6760809"/>
              <a:ext cx="477502" cy="29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61" fill="norm" stroke="1" extrusionOk="0">
                  <a:moveTo>
                    <a:pt x="0" y="13788"/>
                  </a:moveTo>
                  <a:cubicBezTo>
                    <a:pt x="476" y="13638"/>
                    <a:pt x="952" y="13488"/>
                    <a:pt x="1237" y="13788"/>
                  </a:cubicBezTo>
                  <a:cubicBezTo>
                    <a:pt x="1522" y="14088"/>
                    <a:pt x="1618" y="14838"/>
                    <a:pt x="1522" y="16038"/>
                  </a:cubicBezTo>
                  <a:cubicBezTo>
                    <a:pt x="1427" y="17238"/>
                    <a:pt x="1142" y="18888"/>
                    <a:pt x="809" y="19938"/>
                  </a:cubicBezTo>
                  <a:cubicBezTo>
                    <a:pt x="476" y="20988"/>
                    <a:pt x="95" y="21438"/>
                    <a:pt x="48" y="20988"/>
                  </a:cubicBezTo>
                  <a:cubicBezTo>
                    <a:pt x="0" y="20538"/>
                    <a:pt x="285" y="19188"/>
                    <a:pt x="619" y="18138"/>
                  </a:cubicBezTo>
                  <a:cubicBezTo>
                    <a:pt x="952" y="17088"/>
                    <a:pt x="1332" y="16338"/>
                    <a:pt x="1713" y="15663"/>
                  </a:cubicBezTo>
                  <a:cubicBezTo>
                    <a:pt x="2093" y="14988"/>
                    <a:pt x="2474" y="14388"/>
                    <a:pt x="2807" y="14388"/>
                  </a:cubicBezTo>
                  <a:cubicBezTo>
                    <a:pt x="3140" y="14388"/>
                    <a:pt x="3426" y="14988"/>
                    <a:pt x="3521" y="15663"/>
                  </a:cubicBezTo>
                  <a:cubicBezTo>
                    <a:pt x="3616" y="16338"/>
                    <a:pt x="3521" y="17088"/>
                    <a:pt x="3949" y="16563"/>
                  </a:cubicBezTo>
                  <a:cubicBezTo>
                    <a:pt x="4377" y="16038"/>
                    <a:pt x="5329" y="14238"/>
                    <a:pt x="5804" y="13713"/>
                  </a:cubicBezTo>
                  <a:cubicBezTo>
                    <a:pt x="6280" y="13188"/>
                    <a:pt x="6280" y="13938"/>
                    <a:pt x="6280" y="14688"/>
                  </a:cubicBezTo>
                  <a:cubicBezTo>
                    <a:pt x="6280" y="15438"/>
                    <a:pt x="6280" y="16188"/>
                    <a:pt x="6423" y="16863"/>
                  </a:cubicBezTo>
                  <a:cubicBezTo>
                    <a:pt x="6566" y="17538"/>
                    <a:pt x="6851" y="18138"/>
                    <a:pt x="7232" y="18363"/>
                  </a:cubicBezTo>
                  <a:cubicBezTo>
                    <a:pt x="7612" y="18588"/>
                    <a:pt x="8088" y="18438"/>
                    <a:pt x="8754" y="17913"/>
                  </a:cubicBezTo>
                  <a:cubicBezTo>
                    <a:pt x="9420" y="17388"/>
                    <a:pt x="10277" y="16488"/>
                    <a:pt x="10848" y="15663"/>
                  </a:cubicBezTo>
                  <a:cubicBezTo>
                    <a:pt x="11419" y="14838"/>
                    <a:pt x="11704" y="14088"/>
                    <a:pt x="11609" y="13788"/>
                  </a:cubicBezTo>
                  <a:cubicBezTo>
                    <a:pt x="11514" y="13488"/>
                    <a:pt x="11038" y="13638"/>
                    <a:pt x="10657" y="14013"/>
                  </a:cubicBezTo>
                  <a:cubicBezTo>
                    <a:pt x="10277" y="14388"/>
                    <a:pt x="9991" y="14988"/>
                    <a:pt x="9801" y="15663"/>
                  </a:cubicBezTo>
                  <a:cubicBezTo>
                    <a:pt x="9611" y="16338"/>
                    <a:pt x="9515" y="17088"/>
                    <a:pt x="9706" y="17388"/>
                  </a:cubicBezTo>
                  <a:cubicBezTo>
                    <a:pt x="9896" y="17688"/>
                    <a:pt x="10372" y="17538"/>
                    <a:pt x="10800" y="17238"/>
                  </a:cubicBezTo>
                  <a:cubicBezTo>
                    <a:pt x="11228" y="16938"/>
                    <a:pt x="11609" y="16488"/>
                    <a:pt x="11942" y="16563"/>
                  </a:cubicBezTo>
                  <a:cubicBezTo>
                    <a:pt x="12275" y="16638"/>
                    <a:pt x="12560" y="17238"/>
                    <a:pt x="12893" y="17313"/>
                  </a:cubicBezTo>
                  <a:cubicBezTo>
                    <a:pt x="13226" y="17388"/>
                    <a:pt x="13607" y="16938"/>
                    <a:pt x="14368" y="14988"/>
                  </a:cubicBezTo>
                  <a:cubicBezTo>
                    <a:pt x="15130" y="13038"/>
                    <a:pt x="16271" y="9588"/>
                    <a:pt x="16937" y="7338"/>
                  </a:cubicBezTo>
                  <a:cubicBezTo>
                    <a:pt x="17604" y="5088"/>
                    <a:pt x="17794" y="4038"/>
                    <a:pt x="17937" y="2988"/>
                  </a:cubicBezTo>
                  <a:cubicBezTo>
                    <a:pt x="18079" y="1938"/>
                    <a:pt x="18174" y="888"/>
                    <a:pt x="17984" y="363"/>
                  </a:cubicBezTo>
                  <a:cubicBezTo>
                    <a:pt x="17794" y="-162"/>
                    <a:pt x="17318" y="-162"/>
                    <a:pt x="16795" y="663"/>
                  </a:cubicBezTo>
                  <a:cubicBezTo>
                    <a:pt x="16271" y="1488"/>
                    <a:pt x="15700" y="3138"/>
                    <a:pt x="15225" y="5463"/>
                  </a:cubicBezTo>
                  <a:cubicBezTo>
                    <a:pt x="14749" y="7788"/>
                    <a:pt x="14368" y="10788"/>
                    <a:pt x="14130" y="12813"/>
                  </a:cubicBezTo>
                  <a:cubicBezTo>
                    <a:pt x="13893" y="14838"/>
                    <a:pt x="13797" y="15888"/>
                    <a:pt x="13797" y="16863"/>
                  </a:cubicBezTo>
                  <a:cubicBezTo>
                    <a:pt x="13797" y="17838"/>
                    <a:pt x="13893" y="18738"/>
                    <a:pt x="14178" y="19338"/>
                  </a:cubicBezTo>
                  <a:cubicBezTo>
                    <a:pt x="14463" y="19938"/>
                    <a:pt x="14939" y="20238"/>
                    <a:pt x="15653" y="19863"/>
                  </a:cubicBezTo>
                  <a:cubicBezTo>
                    <a:pt x="16367" y="19488"/>
                    <a:pt x="17318" y="18438"/>
                    <a:pt x="18365" y="16113"/>
                  </a:cubicBezTo>
                  <a:cubicBezTo>
                    <a:pt x="19411" y="13788"/>
                    <a:pt x="20553" y="10188"/>
                    <a:pt x="21077" y="7488"/>
                  </a:cubicBezTo>
                  <a:cubicBezTo>
                    <a:pt x="21600" y="4788"/>
                    <a:pt x="21505" y="2988"/>
                    <a:pt x="21315" y="1788"/>
                  </a:cubicBezTo>
                  <a:cubicBezTo>
                    <a:pt x="21124" y="588"/>
                    <a:pt x="20839" y="-12"/>
                    <a:pt x="20553" y="288"/>
                  </a:cubicBezTo>
                  <a:cubicBezTo>
                    <a:pt x="20268" y="588"/>
                    <a:pt x="19982" y="1788"/>
                    <a:pt x="19887" y="3813"/>
                  </a:cubicBezTo>
                  <a:cubicBezTo>
                    <a:pt x="19792" y="5838"/>
                    <a:pt x="19887" y="8688"/>
                    <a:pt x="19982" y="1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2241550" y="6942666"/>
              <a:ext cx="76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2586041" y="6669616"/>
              <a:ext cx="373059" cy="30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7553" y="0"/>
                  </a:moveTo>
                  <a:cubicBezTo>
                    <a:pt x="6947" y="5780"/>
                    <a:pt x="6340" y="11561"/>
                    <a:pt x="6036" y="14907"/>
                  </a:cubicBezTo>
                  <a:cubicBezTo>
                    <a:pt x="5733" y="18254"/>
                    <a:pt x="5733" y="19166"/>
                    <a:pt x="5794" y="20003"/>
                  </a:cubicBezTo>
                  <a:cubicBezTo>
                    <a:pt x="5854" y="20839"/>
                    <a:pt x="5976" y="21600"/>
                    <a:pt x="5915" y="21600"/>
                  </a:cubicBezTo>
                  <a:cubicBezTo>
                    <a:pt x="5854" y="21600"/>
                    <a:pt x="5612" y="20839"/>
                    <a:pt x="5005" y="20383"/>
                  </a:cubicBezTo>
                  <a:cubicBezTo>
                    <a:pt x="4398" y="19927"/>
                    <a:pt x="3427" y="19775"/>
                    <a:pt x="2457" y="19470"/>
                  </a:cubicBezTo>
                  <a:cubicBezTo>
                    <a:pt x="1486" y="19166"/>
                    <a:pt x="515" y="18710"/>
                    <a:pt x="151" y="18101"/>
                  </a:cubicBezTo>
                  <a:cubicBezTo>
                    <a:pt x="-213" y="17493"/>
                    <a:pt x="30" y="16732"/>
                    <a:pt x="1425" y="14983"/>
                  </a:cubicBezTo>
                  <a:cubicBezTo>
                    <a:pt x="2821" y="13234"/>
                    <a:pt x="5369" y="10496"/>
                    <a:pt x="6947" y="8823"/>
                  </a:cubicBezTo>
                  <a:cubicBezTo>
                    <a:pt x="8524" y="7149"/>
                    <a:pt x="9131" y="6541"/>
                    <a:pt x="9677" y="6008"/>
                  </a:cubicBezTo>
                  <a:cubicBezTo>
                    <a:pt x="10223" y="5476"/>
                    <a:pt x="10708" y="5020"/>
                    <a:pt x="11012" y="5248"/>
                  </a:cubicBezTo>
                  <a:cubicBezTo>
                    <a:pt x="11315" y="5476"/>
                    <a:pt x="11436" y="6389"/>
                    <a:pt x="11315" y="7986"/>
                  </a:cubicBezTo>
                  <a:cubicBezTo>
                    <a:pt x="11194" y="9583"/>
                    <a:pt x="10830" y="11865"/>
                    <a:pt x="10526" y="13462"/>
                  </a:cubicBezTo>
                  <a:cubicBezTo>
                    <a:pt x="10223" y="15059"/>
                    <a:pt x="9980" y="15972"/>
                    <a:pt x="9738" y="16808"/>
                  </a:cubicBezTo>
                  <a:cubicBezTo>
                    <a:pt x="9495" y="17645"/>
                    <a:pt x="9252" y="18406"/>
                    <a:pt x="9313" y="18406"/>
                  </a:cubicBezTo>
                  <a:cubicBezTo>
                    <a:pt x="9374" y="18406"/>
                    <a:pt x="9738" y="17645"/>
                    <a:pt x="10284" y="16885"/>
                  </a:cubicBezTo>
                  <a:cubicBezTo>
                    <a:pt x="10830" y="16124"/>
                    <a:pt x="11558" y="15363"/>
                    <a:pt x="12165" y="15211"/>
                  </a:cubicBezTo>
                  <a:cubicBezTo>
                    <a:pt x="12771" y="15059"/>
                    <a:pt x="13257" y="15515"/>
                    <a:pt x="13621" y="16124"/>
                  </a:cubicBezTo>
                  <a:cubicBezTo>
                    <a:pt x="13985" y="16732"/>
                    <a:pt x="14227" y="17493"/>
                    <a:pt x="15138" y="17949"/>
                  </a:cubicBezTo>
                  <a:cubicBezTo>
                    <a:pt x="16048" y="18406"/>
                    <a:pt x="17625" y="18558"/>
                    <a:pt x="18778" y="18254"/>
                  </a:cubicBezTo>
                  <a:cubicBezTo>
                    <a:pt x="19931" y="17949"/>
                    <a:pt x="20659" y="17189"/>
                    <a:pt x="21387" y="16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2894885" y="6847416"/>
              <a:ext cx="9596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13942" y="0"/>
                  </a:moveTo>
                  <a:cubicBezTo>
                    <a:pt x="11185" y="0"/>
                    <a:pt x="8427" y="0"/>
                    <a:pt x="6130" y="1080"/>
                  </a:cubicBezTo>
                  <a:cubicBezTo>
                    <a:pt x="3832" y="2160"/>
                    <a:pt x="1993" y="4320"/>
                    <a:pt x="845" y="7560"/>
                  </a:cubicBezTo>
                  <a:cubicBezTo>
                    <a:pt x="-304" y="10800"/>
                    <a:pt x="-764" y="15120"/>
                    <a:pt x="2683" y="17640"/>
                  </a:cubicBezTo>
                  <a:cubicBezTo>
                    <a:pt x="6130" y="20160"/>
                    <a:pt x="13483" y="20880"/>
                    <a:pt x="208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3004343" y="6828331"/>
              <a:ext cx="107158" cy="12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070" fill="norm" stroke="1" extrusionOk="0">
                  <a:moveTo>
                    <a:pt x="6194" y="12087"/>
                  </a:moveTo>
                  <a:cubicBezTo>
                    <a:pt x="5347" y="13918"/>
                    <a:pt x="4500" y="15748"/>
                    <a:pt x="3441" y="17579"/>
                  </a:cubicBezTo>
                  <a:cubicBezTo>
                    <a:pt x="2382" y="19409"/>
                    <a:pt x="1112" y="21240"/>
                    <a:pt x="476" y="21057"/>
                  </a:cubicBezTo>
                  <a:cubicBezTo>
                    <a:pt x="-159" y="20874"/>
                    <a:pt x="-159" y="18677"/>
                    <a:pt x="476" y="15565"/>
                  </a:cubicBezTo>
                  <a:cubicBezTo>
                    <a:pt x="1112" y="12454"/>
                    <a:pt x="2382" y="8426"/>
                    <a:pt x="3865" y="5864"/>
                  </a:cubicBezTo>
                  <a:cubicBezTo>
                    <a:pt x="5347" y="3301"/>
                    <a:pt x="7041" y="2203"/>
                    <a:pt x="9582" y="1287"/>
                  </a:cubicBezTo>
                  <a:cubicBezTo>
                    <a:pt x="12123" y="372"/>
                    <a:pt x="15512" y="-360"/>
                    <a:pt x="17629" y="189"/>
                  </a:cubicBezTo>
                  <a:cubicBezTo>
                    <a:pt x="19747" y="738"/>
                    <a:pt x="20594" y="2569"/>
                    <a:pt x="21017" y="6047"/>
                  </a:cubicBezTo>
                  <a:cubicBezTo>
                    <a:pt x="21441" y="9525"/>
                    <a:pt x="21441" y="14650"/>
                    <a:pt x="21441" y="19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3559356" y="6707716"/>
              <a:ext cx="1569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629"/>
                    <a:pt x="3818" y="9257"/>
                    <a:pt x="1118" y="12857"/>
                  </a:cubicBezTo>
                  <a:cubicBezTo>
                    <a:pt x="-1582" y="16457"/>
                    <a:pt x="1118" y="19029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3312437" y="6721411"/>
              <a:ext cx="440414" cy="9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910" fill="norm" stroke="1" extrusionOk="0">
                  <a:moveTo>
                    <a:pt x="111" y="20910"/>
                  </a:moveTo>
                  <a:cubicBezTo>
                    <a:pt x="7" y="18562"/>
                    <a:pt x="-96" y="16214"/>
                    <a:pt x="162" y="14336"/>
                  </a:cubicBezTo>
                  <a:cubicBezTo>
                    <a:pt x="421" y="12458"/>
                    <a:pt x="1041" y="11049"/>
                    <a:pt x="3211" y="8467"/>
                  </a:cubicBezTo>
                  <a:cubicBezTo>
                    <a:pt x="5382" y="5884"/>
                    <a:pt x="9102" y="2127"/>
                    <a:pt x="12409" y="719"/>
                  </a:cubicBezTo>
                  <a:cubicBezTo>
                    <a:pt x="15716" y="-690"/>
                    <a:pt x="18610" y="249"/>
                    <a:pt x="21504" y="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3793066" y="6828366"/>
              <a:ext cx="22648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5" y="21600"/>
                  </a:moveTo>
                  <a:cubicBezTo>
                    <a:pt x="807" y="20250"/>
                    <a:pt x="0" y="18900"/>
                    <a:pt x="0" y="17325"/>
                  </a:cubicBezTo>
                  <a:cubicBezTo>
                    <a:pt x="0" y="15750"/>
                    <a:pt x="807" y="13950"/>
                    <a:pt x="1615" y="12375"/>
                  </a:cubicBezTo>
                  <a:cubicBezTo>
                    <a:pt x="2422" y="10800"/>
                    <a:pt x="3230" y="9450"/>
                    <a:pt x="4239" y="8550"/>
                  </a:cubicBezTo>
                  <a:cubicBezTo>
                    <a:pt x="5249" y="7650"/>
                    <a:pt x="6460" y="7200"/>
                    <a:pt x="7873" y="8100"/>
                  </a:cubicBezTo>
                  <a:cubicBezTo>
                    <a:pt x="9286" y="9000"/>
                    <a:pt x="10901" y="11250"/>
                    <a:pt x="13222" y="10125"/>
                  </a:cubicBezTo>
                  <a:cubicBezTo>
                    <a:pt x="15544" y="9000"/>
                    <a:pt x="18572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4144298" y="6612466"/>
              <a:ext cx="116553" cy="31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84" fill="norm" stroke="1" extrusionOk="0">
                  <a:moveTo>
                    <a:pt x="16610" y="0"/>
                  </a:moveTo>
                  <a:cubicBezTo>
                    <a:pt x="12753" y="4032"/>
                    <a:pt x="8896" y="8064"/>
                    <a:pt x="6196" y="11160"/>
                  </a:cubicBezTo>
                  <a:cubicBezTo>
                    <a:pt x="3496" y="14256"/>
                    <a:pt x="1953" y="16416"/>
                    <a:pt x="989" y="18000"/>
                  </a:cubicBezTo>
                  <a:cubicBezTo>
                    <a:pt x="25" y="19584"/>
                    <a:pt x="-361" y="20592"/>
                    <a:pt x="410" y="21096"/>
                  </a:cubicBezTo>
                  <a:cubicBezTo>
                    <a:pt x="1182" y="21600"/>
                    <a:pt x="3110" y="21600"/>
                    <a:pt x="6775" y="21168"/>
                  </a:cubicBezTo>
                  <a:cubicBezTo>
                    <a:pt x="10439" y="20736"/>
                    <a:pt x="15839" y="19872"/>
                    <a:pt x="21239" y="19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4076699" y="6771216"/>
              <a:ext cx="247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5200"/>
                    <a:pt x="8492" y="8800"/>
                    <a:pt x="12092" y="5200"/>
                  </a:cubicBezTo>
                  <a:cubicBezTo>
                    <a:pt x="15692" y="1600"/>
                    <a:pt x="1864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4491037" y="6581906"/>
              <a:ext cx="231993" cy="387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63" fill="norm" stroke="1" extrusionOk="0">
                  <a:moveTo>
                    <a:pt x="10946" y="13871"/>
                  </a:moveTo>
                  <a:cubicBezTo>
                    <a:pt x="8416" y="14451"/>
                    <a:pt x="5886" y="15032"/>
                    <a:pt x="4038" y="15961"/>
                  </a:cubicBezTo>
                  <a:cubicBezTo>
                    <a:pt x="2189" y="16890"/>
                    <a:pt x="1022" y="18167"/>
                    <a:pt x="438" y="19154"/>
                  </a:cubicBezTo>
                  <a:cubicBezTo>
                    <a:pt x="-146" y="20142"/>
                    <a:pt x="-146" y="20838"/>
                    <a:pt x="438" y="21129"/>
                  </a:cubicBezTo>
                  <a:cubicBezTo>
                    <a:pt x="1022" y="21419"/>
                    <a:pt x="2189" y="21303"/>
                    <a:pt x="4719" y="20142"/>
                  </a:cubicBezTo>
                  <a:cubicBezTo>
                    <a:pt x="7249" y="18980"/>
                    <a:pt x="11140" y="16774"/>
                    <a:pt x="14157" y="14161"/>
                  </a:cubicBezTo>
                  <a:cubicBezTo>
                    <a:pt x="17173" y="11548"/>
                    <a:pt x="19313" y="8529"/>
                    <a:pt x="20384" y="6264"/>
                  </a:cubicBezTo>
                  <a:cubicBezTo>
                    <a:pt x="21454" y="4000"/>
                    <a:pt x="21454" y="2490"/>
                    <a:pt x="21162" y="1445"/>
                  </a:cubicBezTo>
                  <a:cubicBezTo>
                    <a:pt x="20870" y="400"/>
                    <a:pt x="20286" y="-181"/>
                    <a:pt x="19703" y="51"/>
                  </a:cubicBezTo>
                  <a:cubicBezTo>
                    <a:pt x="19119" y="284"/>
                    <a:pt x="18535" y="1329"/>
                    <a:pt x="17659" y="3361"/>
                  </a:cubicBezTo>
                  <a:cubicBezTo>
                    <a:pt x="16784" y="5393"/>
                    <a:pt x="15616" y="8413"/>
                    <a:pt x="15422" y="11084"/>
                  </a:cubicBezTo>
                  <a:cubicBezTo>
                    <a:pt x="15227" y="13754"/>
                    <a:pt x="16005" y="16077"/>
                    <a:pt x="16784" y="1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4749799" y="6872816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4762499" y="673946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4804938" y="6758516"/>
              <a:ext cx="103613" cy="14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353" fill="norm" stroke="1" extrusionOk="0">
                  <a:moveTo>
                    <a:pt x="21147" y="0"/>
                  </a:moveTo>
                  <a:cubicBezTo>
                    <a:pt x="15963" y="0"/>
                    <a:pt x="10779" y="0"/>
                    <a:pt x="7107" y="456"/>
                  </a:cubicBezTo>
                  <a:cubicBezTo>
                    <a:pt x="3435" y="913"/>
                    <a:pt x="1275" y="1825"/>
                    <a:pt x="411" y="3651"/>
                  </a:cubicBezTo>
                  <a:cubicBezTo>
                    <a:pt x="-453" y="5476"/>
                    <a:pt x="-21" y="8214"/>
                    <a:pt x="2355" y="10496"/>
                  </a:cubicBezTo>
                  <a:cubicBezTo>
                    <a:pt x="4731" y="12777"/>
                    <a:pt x="9051" y="14603"/>
                    <a:pt x="11859" y="16276"/>
                  </a:cubicBezTo>
                  <a:cubicBezTo>
                    <a:pt x="14667" y="17949"/>
                    <a:pt x="15963" y="19470"/>
                    <a:pt x="15099" y="20383"/>
                  </a:cubicBezTo>
                  <a:cubicBezTo>
                    <a:pt x="14235" y="21296"/>
                    <a:pt x="11211" y="21600"/>
                    <a:pt x="9051" y="21144"/>
                  </a:cubicBezTo>
                  <a:cubicBezTo>
                    <a:pt x="6891" y="20687"/>
                    <a:pt x="5595" y="19470"/>
                    <a:pt x="4299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4943769" y="6612466"/>
              <a:ext cx="79081" cy="307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08" fill="norm" stroke="1" extrusionOk="0">
                  <a:moveTo>
                    <a:pt x="21237" y="0"/>
                  </a:moveTo>
                  <a:cubicBezTo>
                    <a:pt x="15553" y="3255"/>
                    <a:pt x="9869" y="6510"/>
                    <a:pt x="6174" y="9690"/>
                  </a:cubicBezTo>
                  <a:cubicBezTo>
                    <a:pt x="2479" y="12871"/>
                    <a:pt x="774" y="15978"/>
                    <a:pt x="205" y="17901"/>
                  </a:cubicBezTo>
                  <a:cubicBezTo>
                    <a:pt x="-363" y="19825"/>
                    <a:pt x="205" y="20564"/>
                    <a:pt x="2479" y="21008"/>
                  </a:cubicBezTo>
                  <a:cubicBezTo>
                    <a:pt x="4753" y="21452"/>
                    <a:pt x="8732" y="21600"/>
                    <a:pt x="11858" y="21452"/>
                  </a:cubicBezTo>
                  <a:cubicBezTo>
                    <a:pt x="14984" y="21304"/>
                    <a:pt x="17258" y="20860"/>
                    <a:pt x="19532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4883149" y="6763129"/>
              <a:ext cx="203201" cy="10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4" fill="norm" stroke="1" extrusionOk="0">
                  <a:moveTo>
                    <a:pt x="0" y="8893"/>
                  </a:moveTo>
                  <a:cubicBezTo>
                    <a:pt x="225" y="6855"/>
                    <a:pt x="450" y="4817"/>
                    <a:pt x="2362" y="2983"/>
                  </a:cubicBezTo>
                  <a:cubicBezTo>
                    <a:pt x="4275" y="1149"/>
                    <a:pt x="7875" y="-481"/>
                    <a:pt x="10575" y="130"/>
                  </a:cubicBezTo>
                  <a:cubicBezTo>
                    <a:pt x="13275" y="742"/>
                    <a:pt x="15075" y="3594"/>
                    <a:pt x="16200" y="6040"/>
                  </a:cubicBezTo>
                  <a:cubicBezTo>
                    <a:pt x="17325" y="8485"/>
                    <a:pt x="17775" y="10523"/>
                    <a:pt x="18000" y="12561"/>
                  </a:cubicBezTo>
                  <a:cubicBezTo>
                    <a:pt x="18225" y="14598"/>
                    <a:pt x="18225" y="16636"/>
                    <a:pt x="17325" y="18266"/>
                  </a:cubicBezTo>
                  <a:cubicBezTo>
                    <a:pt x="16425" y="19896"/>
                    <a:pt x="14625" y="21119"/>
                    <a:pt x="13725" y="20304"/>
                  </a:cubicBezTo>
                  <a:cubicBezTo>
                    <a:pt x="12825" y="19489"/>
                    <a:pt x="12825" y="16636"/>
                    <a:pt x="14287" y="13376"/>
                  </a:cubicBezTo>
                  <a:cubicBezTo>
                    <a:pt x="15750" y="10115"/>
                    <a:pt x="18675" y="6447"/>
                    <a:pt x="21600" y="2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5104177" y="6771216"/>
              <a:ext cx="32973" cy="10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222" fill="norm" stroke="1" extrusionOk="0">
                  <a:moveTo>
                    <a:pt x="21030" y="0"/>
                  </a:moveTo>
                  <a:cubicBezTo>
                    <a:pt x="16980" y="5506"/>
                    <a:pt x="12930" y="11012"/>
                    <a:pt x="8880" y="15035"/>
                  </a:cubicBezTo>
                  <a:cubicBezTo>
                    <a:pt x="4830" y="19059"/>
                    <a:pt x="780" y="21600"/>
                    <a:pt x="105" y="21176"/>
                  </a:cubicBezTo>
                  <a:cubicBezTo>
                    <a:pt x="-570" y="20753"/>
                    <a:pt x="2130" y="17365"/>
                    <a:pt x="4830" y="1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5124449" y="6707716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5185698" y="6593416"/>
              <a:ext cx="99705" cy="3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471" fill="norm" stroke="1" extrusionOk="0">
                  <a:moveTo>
                    <a:pt x="16338" y="0"/>
                  </a:moveTo>
                  <a:cubicBezTo>
                    <a:pt x="14134" y="3757"/>
                    <a:pt x="11930" y="7513"/>
                    <a:pt x="10387" y="10465"/>
                  </a:cubicBezTo>
                  <a:cubicBezTo>
                    <a:pt x="8844" y="13416"/>
                    <a:pt x="7963" y="15563"/>
                    <a:pt x="7301" y="16971"/>
                  </a:cubicBezTo>
                  <a:cubicBezTo>
                    <a:pt x="6640" y="18380"/>
                    <a:pt x="6199" y="19051"/>
                    <a:pt x="5979" y="18984"/>
                  </a:cubicBezTo>
                  <a:cubicBezTo>
                    <a:pt x="5758" y="18917"/>
                    <a:pt x="5758" y="18112"/>
                    <a:pt x="7301" y="17106"/>
                  </a:cubicBezTo>
                  <a:cubicBezTo>
                    <a:pt x="8844" y="16099"/>
                    <a:pt x="11930" y="14892"/>
                    <a:pt x="14575" y="14087"/>
                  </a:cubicBezTo>
                  <a:cubicBezTo>
                    <a:pt x="17220" y="13282"/>
                    <a:pt x="19424" y="12880"/>
                    <a:pt x="20305" y="13081"/>
                  </a:cubicBezTo>
                  <a:cubicBezTo>
                    <a:pt x="21187" y="13282"/>
                    <a:pt x="20746" y="14087"/>
                    <a:pt x="19424" y="15227"/>
                  </a:cubicBezTo>
                  <a:cubicBezTo>
                    <a:pt x="18101" y="16368"/>
                    <a:pt x="15897" y="17843"/>
                    <a:pt x="13473" y="18917"/>
                  </a:cubicBezTo>
                  <a:cubicBezTo>
                    <a:pt x="11048" y="19990"/>
                    <a:pt x="8403" y="20661"/>
                    <a:pt x="5979" y="21063"/>
                  </a:cubicBezTo>
                  <a:cubicBezTo>
                    <a:pt x="3554" y="21466"/>
                    <a:pt x="1350" y="21600"/>
                    <a:pt x="469" y="21332"/>
                  </a:cubicBezTo>
                  <a:cubicBezTo>
                    <a:pt x="-413" y="21063"/>
                    <a:pt x="28" y="20393"/>
                    <a:pt x="1130" y="19520"/>
                  </a:cubicBezTo>
                  <a:cubicBezTo>
                    <a:pt x="2232" y="18648"/>
                    <a:pt x="3995" y="17575"/>
                    <a:pt x="5758" y="16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5302249" y="6615556"/>
              <a:ext cx="202143" cy="27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61" fill="norm" stroke="1" extrusionOk="0">
                  <a:moveTo>
                    <a:pt x="0" y="13715"/>
                  </a:moveTo>
                  <a:cubicBezTo>
                    <a:pt x="0" y="15376"/>
                    <a:pt x="0" y="17038"/>
                    <a:pt x="225" y="18284"/>
                  </a:cubicBezTo>
                  <a:cubicBezTo>
                    <a:pt x="450" y="19530"/>
                    <a:pt x="900" y="20361"/>
                    <a:pt x="1688" y="20610"/>
                  </a:cubicBezTo>
                  <a:cubicBezTo>
                    <a:pt x="2475" y="20859"/>
                    <a:pt x="3600" y="20527"/>
                    <a:pt x="4837" y="19779"/>
                  </a:cubicBezTo>
                  <a:cubicBezTo>
                    <a:pt x="6075" y="19032"/>
                    <a:pt x="7425" y="17869"/>
                    <a:pt x="7987" y="17702"/>
                  </a:cubicBezTo>
                  <a:cubicBezTo>
                    <a:pt x="8550" y="17536"/>
                    <a:pt x="8325" y="18367"/>
                    <a:pt x="8775" y="18533"/>
                  </a:cubicBezTo>
                  <a:cubicBezTo>
                    <a:pt x="9225" y="18699"/>
                    <a:pt x="10350" y="18201"/>
                    <a:pt x="12150" y="16207"/>
                  </a:cubicBezTo>
                  <a:cubicBezTo>
                    <a:pt x="13950" y="14213"/>
                    <a:pt x="16425" y="10724"/>
                    <a:pt x="18113" y="8066"/>
                  </a:cubicBezTo>
                  <a:cubicBezTo>
                    <a:pt x="19800" y="5407"/>
                    <a:pt x="20700" y="3579"/>
                    <a:pt x="21150" y="2250"/>
                  </a:cubicBezTo>
                  <a:cubicBezTo>
                    <a:pt x="21600" y="921"/>
                    <a:pt x="21600" y="90"/>
                    <a:pt x="21150" y="7"/>
                  </a:cubicBezTo>
                  <a:cubicBezTo>
                    <a:pt x="20700" y="-76"/>
                    <a:pt x="19800" y="589"/>
                    <a:pt x="17888" y="3247"/>
                  </a:cubicBezTo>
                  <a:cubicBezTo>
                    <a:pt x="15975" y="5906"/>
                    <a:pt x="13050" y="10558"/>
                    <a:pt x="11475" y="13299"/>
                  </a:cubicBezTo>
                  <a:cubicBezTo>
                    <a:pt x="9900" y="16041"/>
                    <a:pt x="9675" y="16872"/>
                    <a:pt x="9563" y="17786"/>
                  </a:cubicBezTo>
                  <a:cubicBezTo>
                    <a:pt x="9450" y="18699"/>
                    <a:pt x="9450" y="19696"/>
                    <a:pt x="10125" y="20361"/>
                  </a:cubicBezTo>
                  <a:cubicBezTo>
                    <a:pt x="10800" y="21026"/>
                    <a:pt x="12150" y="21358"/>
                    <a:pt x="13388" y="21441"/>
                  </a:cubicBezTo>
                  <a:cubicBezTo>
                    <a:pt x="14625" y="21524"/>
                    <a:pt x="15750" y="21358"/>
                    <a:pt x="16763" y="20776"/>
                  </a:cubicBezTo>
                  <a:cubicBezTo>
                    <a:pt x="17775" y="20195"/>
                    <a:pt x="18675" y="19198"/>
                    <a:pt x="19575" y="18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5422899" y="6771216"/>
              <a:ext cx="88901" cy="6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181"/>
                  </a:moveTo>
                  <a:cubicBezTo>
                    <a:pt x="2571" y="4181"/>
                    <a:pt x="5143" y="4181"/>
                    <a:pt x="7714" y="5226"/>
                  </a:cubicBezTo>
                  <a:cubicBezTo>
                    <a:pt x="10286" y="6271"/>
                    <a:pt x="12857" y="8361"/>
                    <a:pt x="14657" y="12194"/>
                  </a:cubicBezTo>
                  <a:cubicBezTo>
                    <a:pt x="16457" y="16026"/>
                    <a:pt x="17486" y="21600"/>
                    <a:pt x="18000" y="21600"/>
                  </a:cubicBezTo>
                  <a:cubicBezTo>
                    <a:pt x="18514" y="21600"/>
                    <a:pt x="18514" y="16026"/>
                    <a:pt x="19029" y="11497"/>
                  </a:cubicBezTo>
                  <a:cubicBezTo>
                    <a:pt x="19543" y="6968"/>
                    <a:pt x="20571" y="34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5563394" y="6790266"/>
              <a:ext cx="56357" cy="7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022" fill="norm" stroke="1" extrusionOk="0">
                  <a:moveTo>
                    <a:pt x="16500" y="0"/>
                  </a:moveTo>
                  <a:cubicBezTo>
                    <a:pt x="12500" y="1168"/>
                    <a:pt x="8500" y="2335"/>
                    <a:pt x="5700" y="4670"/>
                  </a:cubicBezTo>
                  <a:cubicBezTo>
                    <a:pt x="2900" y="7005"/>
                    <a:pt x="1300" y="10508"/>
                    <a:pt x="500" y="13719"/>
                  </a:cubicBezTo>
                  <a:cubicBezTo>
                    <a:pt x="-300" y="16930"/>
                    <a:pt x="-300" y="19849"/>
                    <a:pt x="1700" y="20724"/>
                  </a:cubicBezTo>
                  <a:cubicBezTo>
                    <a:pt x="3700" y="21600"/>
                    <a:pt x="7700" y="20432"/>
                    <a:pt x="10900" y="18681"/>
                  </a:cubicBezTo>
                  <a:cubicBezTo>
                    <a:pt x="14100" y="16930"/>
                    <a:pt x="16500" y="14595"/>
                    <a:pt x="18100" y="11968"/>
                  </a:cubicBezTo>
                  <a:cubicBezTo>
                    <a:pt x="19700" y="9341"/>
                    <a:pt x="20500" y="6422"/>
                    <a:pt x="20900" y="4962"/>
                  </a:cubicBezTo>
                  <a:cubicBezTo>
                    <a:pt x="21300" y="3503"/>
                    <a:pt x="21300" y="3503"/>
                    <a:pt x="21300" y="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5649420" y="6775767"/>
              <a:ext cx="108851" cy="11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156" fill="norm" stroke="1" extrusionOk="0">
                  <a:moveTo>
                    <a:pt x="5291" y="7270"/>
                  </a:moveTo>
                  <a:cubicBezTo>
                    <a:pt x="5291" y="9199"/>
                    <a:pt x="5291" y="11127"/>
                    <a:pt x="4272" y="13249"/>
                  </a:cubicBezTo>
                  <a:cubicBezTo>
                    <a:pt x="3253" y="15370"/>
                    <a:pt x="1215" y="17685"/>
                    <a:pt x="400" y="17877"/>
                  </a:cubicBezTo>
                  <a:cubicBezTo>
                    <a:pt x="-415" y="18070"/>
                    <a:pt x="-7" y="16142"/>
                    <a:pt x="1827" y="13635"/>
                  </a:cubicBezTo>
                  <a:cubicBezTo>
                    <a:pt x="3660" y="11127"/>
                    <a:pt x="6921" y="8042"/>
                    <a:pt x="9366" y="5727"/>
                  </a:cubicBezTo>
                  <a:cubicBezTo>
                    <a:pt x="11811" y="3413"/>
                    <a:pt x="13442" y="1870"/>
                    <a:pt x="15276" y="906"/>
                  </a:cubicBezTo>
                  <a:cubicBezTo>
                    <a:pt x="17110" y="-58"/>
                    <a:pt x="19147" y="-444"/>
                    <a:pt x="20166" y="713"/>
                  </a:cubicBezTo>
                  <a:cubicBezTo>
                    <a:pt x="21185" y="1870"/>
                    <a:pt x="21185" y="4570"/>
                    <a:pt x="20370" y="8235"/>
                  </a:cubicBezTo>
                  <a:cubicBezTo>
                    <a:pt x="19555" y="11899"/>
                    <a:pt x="17925" y="16527"/>
                    <a:pt x="16294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3956049" y="7101416"/>
              <a:ext cx="1556883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0" y="21600"/>
                  </a:moveTo>
                  <a:cubicBezTo>
                    <a:pt x="880" y="17280"/>
                    <a:pt x="1761" y="12960"/>
                    <a:pt x="2656" y="9720"/>
                  </a:cubicBezTo>
                  <a:cubicBezTo>
                    <a:pt x="3551" y="6480"/>
                    <a:pt x="4461" y="4320"/>
                    <a:pt x="5532" y="2880"/>
                  </a:cubicBezTo>
                  <a:cubicBezTo>
                    <a:pt x="6603" y="1440"/>
                    <a:pt x="7836" y="720"/>
                    <a:pt x="9039" y="360"/>
                  </a:cubicBezTo>
                  <a:cubicBezTo>
                    <a:pt x="10242" y="0"/>
                    <a:pt x="11416" y="0"/>
                    <a:pt x="12620" y="0"/>
                  </a:cubicBezTo>
                  <a:cubicBezTo>
                    <a:pt x="13823" y="0"/>
                    <a:pt x="15055" y="0"/>
                    <a:pt x="16185" y="360"/>
                  </a:cubicBezTo>
                  <a:cubicBezTo>
                    <a:pt x="17315" y="720"/>
                    <a:pt x="18342" y="1440"/>
                    <a:pt x="19164" y="2520"/>
                  </a:cubicBezTo>
                  <a:cubicBezTo>
                    <a:pt x="19986" y="3600"/>
                    <a:pt x="20602" y="5040"/>
                    <a:pt x="20998" y="6480"/>
                  </a:cubicBezTo>
                  <a:cubicBezTo>
                    <a:pt x="21395" y="7920"/>
                    <a:pt x="21571" y="9360"/>
                    <a:pt x="21585" y="10440"/>
                  </a:cubicBezTo>
                  <a:cubicBezTo>
                    <a:pt x="21600" y="11520"/>
                    <a:pt x="21453" y="12240"/>
                    <a:pt x="21307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4248149" y="7146395"/>
              <a:ext cx="1250951" cy="3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21300"/>
                  </a:moveTo>
                  <a:cubicBezTo>
                    <a:pt x="1060" y="18900"/>
                    <a:pt x="2120" y="16500"/>
                    <a:pt x="3344" y="14100"/>
                  </a:cubicBezTo>
                  <a:cubicBezTo>
                    <a:pt x="4569" y="11700"/>
                    <a:pt x="5957" y="9300"/>
                    <a:pt x="7328" y="6900"/>
                  </a:cubicBezTo>
                  <a:cubicBezTo>
                    <a:pt x="8698" y="4500"/>
                    <a:pt x="10051" y="2100"/>
                    <a:pt x="11677" y="900"/>
                  </a:cubicBezTo>
                  <a:cubicBezTo>
                    <a:pt x="13304" y="-300"/>
                    <a:pt x="15204" y="-300"/>
                    <a:pt x="16904" y="900"/>
                  </a:cubicBezTo>
                  <a:cubicBezTo>
                    <a:pt x="18603" y="2100"/>
                    <a:pt x="20102" y="4500"/>
                    <a:pt x="21600" y="6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Drawing"/>
          <p:cNvGrpSpPr/>
          <p:nvPr/>
        </p:nvGrpSpPr>
        <p:grpSpPr>
          <a:xfrm>
            <a:off x="764899" y="1936750"/>
            <a:ext cx="12220851" cy="7371358"/>
            <a:chOff x="0" y="0"/>
            <a:chExt cx="12220850" cy="7371357"/>
          </a:xfrm>
        </p:grpSpPr>
        <p:sp>
          <p:nvSpPr>
            <p:cNvPr id="507" name="Line"/>
            <p:cNvSpPr/>
            <p:nvPr/>
          </p:nvSpPr>
          <p:spPr>
            <a:xfrm>
              <a:off x="1309298" y="55799"/>
              <a:ext cx="205601" cy="76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492" fill="norm" stroke="1" extrusionOk="0">
                  <a:moveTo>
                    <a:pt x="1526" y="7139"/>
                  </a:moveTo>
                  <a:cubicBezTo>
                    <a:pt x="1742" y="9210"/>
                    <a:pt x="1958" y="11281"/>
                    <a:pt x="2390" y="13204"/>
                  </a:cubicBezTo>
                  <a:cubicBezTo>
                    <a:pt x="2822" y="15128"/>
                    <a:pt x="3470" y="16903"/>
                    <a:pt x="4010" y="18116"/>
                  </a:cubicBezTo>
                  <a:cubicBezTo>
                    <a:pt x="4550" y="19329"/>
                    <a:pt x="4982" y="19980"/>
                    <a:pt x="5306" y="20513"/>
                  </a:cubicBezTo>
                  <a:cubicBezTo>
                    <a:pt x="5630" y="21046"/>
                    <a:pt x="5846" y="21460"/>
                    <a:pt x="5954" y="21489"/>
                  </a:cubicBezTo>
                  <a:cubicBezTo>
                    <a:pt x="6062" y="21519"/>
                    <a:pt x="6062" y="21164"/>
                    <a:pt x="5522" y="20010"/>
                  </a:cubicBezTo>
                  <a:cubicBezTo>
                    <a:pt x="4982" y="18856"/>
                    <a:pt x="3902" y="16903"/>
                    <a:pt x="2930" y="15039"/>
                  </a:cubicBezTo>
                  <a:cubicBezTo>
                    <a:pt x="1958" y="13175"/>
                    <a:pt x="1094" y="11400"/>
                    <a:pt x="554" y="9387"/>
                  </a:cubicBezTo>
                  <a:cubicBezTo>
                    <a:pt x="14" y="7375"/>
                    <a:pt x="-202" y="5127"/>
                    <a:pt x="230" y="3677"/>
                  </a:cubicBezTo>
                  <a:cubicBezTo>
                    <a:pt x="662" y="2227"/>
                    <a:pt x="1742" y="1576"/>
                    <a:pt x="2606" y="1103"/>
                  </a:cubicBezTo>
                  <a:cubicBezTo>
                    <a:pt x="3470" y="629"/>
                    <a:pt x="4118" y="333"/>
                    <a:pt x="4982" y="156"/>
                  </a:cubicBezTo>
                  <a:cubicBezTo>
                    <a:pt x="5846" y="-22"/>
                    <a:pt x="6926" y="-81"/>
                    <a:pt x="8438" y="156"/>
                  </a:cubicBezTo>
                  <a:cubicBezTo>
                    <a:pt x="9950" y="392"/>
                    <a:pt x="11894" y="925"/>
                    <a:pt x="14162" y="2079"/>
                  </a:cubicBezTo>
                  <a:cubicBezTo>
                    <a:pt x="16430" y="3233"/>
                    <a:pt x="19022" y="5008"/>
                    <a:pt x="20210" y="6221"/>
                  </a:cubicBezTo>
                  <a:cubicBezTo>
                    <a:pt x="21398" y="7435"/>
                    <a:pt x="21182" y="8086"/>
                    <a:pt x="19778" y="8648"/>
                  </a:cubicBezTo>
                  <a:cubicBezTo>
                    <a:pt x="18374" y="9210"/>
                    <a:pt x="15782" y="9683"/>
                    <a:pt x="12974" y="9979"/>
                  </a:cubicBezTo>
                  <a:cubicBezTo>
                    <a:pt x="10166" y="10275"/>
                    <a:pt x="7142" y="10394"/>
                    <a:pt x="5090" y="10453"/>
                  </a:cubicBezTo>
                  <a:cubicBezTo>
                    <a:pt x="3038" y="10512"/>
                    <a:pt x="1958" y="10512"/>
                    <a:pt x="2066" y="10482"/>
                  </a:cubicBezTo>
                  <a:cubicBezTo>
                    <a:pt x="2174" y="10453"/>
                    <a:pt x="3470" y="10394"/>
                    <a:pt x="4766" y="10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1506137" y="450850"/>
              <a:ext cx="167364" cy="2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23" fill="norm" stroke="1" extrusionOk="0">
                  <a:moveTo>
                    <a:pt x="289" y="7594"/>
                  </a:moveTo>
                  <a:cubicBezTo>
                    <a:pt x="19" y="6412"/>
                    <a:pt x="-251" y="5231"/>
                    <a:pt x="424" y="4556"/>
                  </a:cubicBezTo>
                  <a:cubicBezTo>
                    <a:pt x="1099" y="3881"/>
                    <a:pt x="2719" y="3712"/>
                    <a:pt x="5149" y="4641"/>
                  </a:cubicBezTo>
                  <a:cubicBezTo>
                    <a:pt x="7579" y="5569"/>
                    <a:pt x="10819" y="7594"/>
                    <a:pt x="12844" y="10294"/>
                  </a:cubicBezTo>
                  <a:cubicBezTo>
                    <a:pt x="14869" y="12994"/>
                    <a:pt x="15679" y="16369"/>
                    <a:pt x="15544" y="18478"/>
                  </a:cubicBezTo>
                  <a:cubicBezTo>
                    <a:pt x="15409" y="20588"/>
                    <a:pt x="14329" y="21431"/>
                    <a:pt x="13384" y="21516"/>
                  </a:cubicBezTo>
                  <a:cubicBezTo>
                    <a:pt x="12439" y="21600"/>
                    <a:pt x="11629" y="20925"/>
                    <a:pt x="11089" y="19153"/>
                  </a:cubicBezTo>
                  <a:cubicBezTo>
                    <a:pt x="10549" y="17381"/>
                    <a:pt x="10279" y="14512"/>
                    <a:pt x="12034" y="11137"/>
                  </a:cubicBezTo>
                  <a:cubicBezTo>
                    <a:pt x="13789" y="7762"/>
                    <a:pt x="17569" y="3881"/>
                    <a:pt x="21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1990119" y="103341"/>
              <a:ext cx="165982" cy="69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546" fill="norm" stroke="1" extrusionOk="0">
                  <a:moveTo>
                    <a:pt x="21172" y="739"/>
                  </a:moveTo>
                  <a:cubicBezTo>
                    <a:pt x="20362" y="408"/>
                    <a:pt x="19552" y="78"/>
                    <a:pt x="18607" y="12"/>
                  </a:cubicBezTo>
                  <a:cubicBezTo>
                    <a:pt x="17662" y="-54"/>
                    <a:pt x="16582" y="144"/>
                    <a:pt x="14557" y="1003"/>
                  </a:cubicBezTo>
                  <a:cubicBezTo>
                    <a:pt x="12532" y="1862"/>
                    <a:pt x="9562" y="3381"/>
                    <a:pt x="6997" y="5230"/>
                  </a:cubicBezTo>
                  <a:cubicBezTo>
                    <a:pt x="4432" y="7080"/>
                    <a:pt x="2272" y="9260"/>
                    <a:pt x="1057" y="11374"/>
                  </a:cubicBezTo>
                  <a:cubicBezTo>
                    <a:pt x="-158" y="13487"/>
                    <a:pt x="-428" y="15535"/>
                    <a:pt x="787" y="17087"/>
                  </a:cubicBezTo>
                  <a:cubicBezTo>
                    <a:pt x="2002" y="18640"/>
                    <a:pt x="4702" y="19696"/>
                    <a:pt x="8347" y="20357"/>
                  </a:cubicBezTo>
                  <a:cubicBezTo>
                    <a:pt x="11992" y="21018"/>
                    <a:pt x="16582" y="21282"/>
                    <a:pt x="21172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2419872" y="265646"/>
              <a:ext cx="295029" cy="47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72" fill="norm" stroke="1" extrusionOk="0">
                  <a:moveTo>
                    <a:pt x="15378" y="2331"/>
                  </a:moveTo>
                  <a:cubicBezTo>
                    <a:pt x="15378" y="1855"/>
                    <a:pt x="15378" y="1379"/>
                    <a:pt x="15071" y="999"/>
                  </a:cubicBezTo>
                  <a:cubicBezTo>
                    <a:pt x="14765" y="618"/>
                    <a:pt x="14152" y="333"/>
                    <a:pt x="13386" y="238"/>
                  </a:cubicBezTo>
                  <a:cubicBezTo>
                    <a:pt x="12620" y="142"/>
                    <a:pt x="11701" y="238"/>
                    <a:pt x="10016" y="1189"/>
                  </a:cubicBezTo>
                  <a:cubicBezTo>
                    <a:pt x="8331" y="2141"/>
                    <a:pt x="5880" y="3949"/>
                    <a:pt x="3888" y="6232"/>
                  </a:cubicBezTo>
                  <a:cubicBezTo>
                    <a:pt x="1897" y="8516"/>
                    <a:pt x="365" y="11276"/>
                    <a:pt x="58" y="13702"/>
                  </a:cubicBezTo>
                  <a:cubicBezTo>
                    <a:pt x="-248" y="16128"/>
                    <a:pt x="671" y="18222"/>
                    <a:pt x="2203" y="19554"/>
                  </a:cubicBezTo>
                  <a:cubicBezTo>
                    <a:pt x="3735" y="20886"/>
                    <a:pt x="5880" y="21457"/>
                    <a:pt x="7871" y="21219"/>
                  </a:cubicBezTo>
                  <a:cubicBezTo>
                    <a:pt x="9863" y="20981"/>
                    <a:pt x="11701" y="19935"/>
                    <a:pt x="13692" y="18269"/>
                  </a:cubicBezTo>
                  <a:cubicBezTo>
                    <a:pt x="15684" y="16604"/>
                    <a:pt x="17829" y="14320"/>
                    <a:pt x="19054" y="12084"/>
                  </a:cubicBezTo>
                  <a:cubicBezTo>
                    <a:pt x="20280" y="9848"/>
                    <a:pt x="20586" y="7660"/>
                    <a:pt x="20203" y="5757"/>
                  </a:cubicBezTo>
                  <a:cubicBezTo>
                    <a:pt x="19820" y="3853"/>
                    <a:pt x="18748" y="2236"/>
                    <a:pt x="17522" y="1237"/>
                  </a:cubicBezTo>
                  <a:cubicBezTo>
                    <a:pt x="16297" y="238"/>
                    <a:pt x="14918" y="-143"/>
                    <a:pt x="13386" y="47"/>
                  </a:cubicBezTo>
                  <a:cubicBezTo>
                    <a:pt x="11854" y="238"/>
                    <a:pt x="10169" y="999"/>
                    <a:pt x="8637" y="2046"/>
                  </a:cubicBezTo>
                  <a:cubicBezTo>
                    <a:pt x="7105" y="3092"/>
                    <a:pt x="5726" y="4424"/>
                    <a:pt x="5037" y="5328"/>
                  </a:cubicBezTo>
                  <a:cubicBezTo>
                    <a:pt x="4348" y="6232"/>
                    <a:pt x="4348" y="6708"/>
                    <a:pt x="4578" y="7136"/>
                  </a:cubicBezTo>
                  <a:cubicBezTo>
                    <a:pt x="4807" y="7564"/>
                    <a:pt x="5267" y="7945"/>
                    <a:pt x="5956" y="8135"/>
                  </a:cubicBezTo>
                  <a:cubicBezTo>
                    <a:pt x="6646" y="8326"/>
                    <a:pt x="7565" y="8326"/>
                    <a:pt x="9173" y="7993"/>
                  </a:cubicBezTo>
                  <a:cubicBezTo>
                    <a:pt x="10782" y="7660"/>
                    <a:pt x="13080" y="6994"/>
                    <a:pt x="15224" y="6232"/>
                  </a:cubicBezTo>
                  <a:cubicBezTo>
                    <a:pt x="17369" y="5471"/>
                    <a:pt x="19361" y="4615"/>
                    <a:pt x="21352" y="3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2512125" y="22137"/>
              <a:ext cx="190076" cy="19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85" fill="norm" stroke="1" extrusionOk="0">
                  <a:moveTo>
                    <a:pt x="2112" y="5932"/>
                  </a:moveTo>
                  <a:cubicBezTo>
                    <a:pt x="1392" y="6861"/>
                    <a:pt x="672" y="7790"/>
                    <a:pt x="312" y="9996"/>
                  </a:cubicBezTo>
                  <a:cubicBezTo>
                    <a:pt x="-48" y="12203"/>
                    <a:pt x="-48" y="15687"/>
                    <a:pt x="72" y="18009"/>
                  </a:cubicBezTo>
                  <a:cubicBezTo>
                    <a:pt x="192" y="20332"/>
                    <a:pt x="432" y="21493"/>
                    <a:pt x="552" y="21377"/>
                  </a:cubicBezTo>
                  <a:cubicBezTo>
                    <a:pt x="672" y="21261"/>
                    <a:pt x="672" y="19867"/>
                    <a:pt x="792" y="16499"/>
                  </a:cubicBezTo>
                  <a:cubicBezTo>
                    <a:pt x="912" y="13132"/>
                    <a:pt x="1152" y="7790"/>
                    <a:pt x="1632" y="4538"/>
                  </a:cubicBezTo>
                  <a:cubicBezTo>
                    <a:pt x="2112" y="1287"/>
                    <a:pt x="2832" y="125"/>
                    <a:pt x="4392" y="9"/>
                  </a:cubicBezTo>
                  <a:cubicBezTo>
                    <a:pt x="5952" y="-107"/>
                    <a:pt x="8352" y="822"/>
                    <a:pt x="10752" y="3145"/>
                  </a:cubicBezTo>
                  <a:cubicBezTo>
                    <a:pt x="13152" y="5467"/>
                    <a:pt x="15552" y="9183"/>
                    <a:pt x="17352" y="11274"/>
                  </a:cubicBezTo>
                  <a:cubicBezTo>
                    <a:pt x="19152" y="13364"/>
                    <a:pt x="20352" y="13828"/>
                    <a:pt x="21552" y="14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3116171" y="356925"/>
              <a:ext cx="271830" cy="25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48" fill="norm" stroke="1" extrusionOk="0">
                  <a:moveTo>
                    <a:pt x="13968" y="1482"/>
                  </a:moveTo>
                  <a:cubicBezTo>
                    <a:pt x="13298" y="951"/>
                    <a:pt x="12629" y="420"/>
                    <a:pt x="11624" y="155"/>
                  </a:cubicBezTo>
                  <a:cubicBezTo>
                    <a:pt x="10619" y="-111"/>
                    <a:pt x="9280" y="-111"/>
                    <a:pt x="7940" y="774"/>
                  </a:cubicBezTo>
                  <a:cubicBezTo>
                    <a:pt x="6601" y="1659"/>
                    <a:pt x="5261" y="3430"/>
                    <a:pt x="3922" y="6174"/>
                  </a:cubicBezTo>
                  <a:cubicBezTo>
                    <a:pt x="2582" y="8919"/>
                    <a:pt x="1243" y="12637"/>
                    <a:pt x="573" y="14938"/>
                  </a:cubicBezTo>
                  <a:cubicBezTo>
                    <a:pt x="-97" y="17240"/>
                    <a:pt x="-97" y="18125"/>
                    <a:pt x="154" y="18922"/>
                  </a:cubicBezTo>
                  <a:cubicBezTo>
                    <a:pt x="405" y="19719"/>
                    <a:pt x="908" y="20427"/>
                    <a:pt x="3001" y="20869"/>
                  </a:cubicBezTo>
                  <a:cubicBezTo>
                    <a:pt x="5094" y="21312"/>
                    <a:pt x="8777" y="21489"/>
                    <a:pt x="12126" y="21223"/>
                  </a:cubicBezTo>
                  <a:cubicBezTo>
                    <a:pt x="15475" y="20958"/>
                    <a:pt x="18489" y="20250"/>
                    <a:pt x="21503" y="19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3140350" y="48260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3711558" y="177799"/>
              <a:ext cx="286043" cy="54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21" fill="norm" stroke="1" extrusionOk="0">
                  <a:moveTo>
                    <a:pt x="15157" y="498"/>
                  </a:moveTo>
                  <a:cubicBezTo>
                    <a:pt x="14526" y="249"/>
                    <a:pt x="13896" y="0"/>
                    <a:pt x="13186" y="0"/>
                  </a:cubicBezTo>
                  <a:cubicBezTo>
                    <a:pt x="12477" y="0"/>
                    <a:pt x="11688" y="249"/>
                    <a:pt x="10191" y="1288"/>
                  </a:cubicBezTo>
                  <a:cubicBezTo>
                    <a:pt x="8693" y="2326"/>
                    <a:pt x="6486" y="4154"/>
                    <a:pt x="4594" y="6189"/>
                  </a:cubicBezTo>
                  <a:cubicBezTo>
                    <a:pt x="2702" y="8225"/>
                    <a:pt x="1125" y="10468"/>
                    <a:pt x="415" y="12669"/>
                  </a:cubicBezTo>
                  <a:cubicBezTo>
                    <a:pt x="-294" y="14871"/>
                    <a:pt x="-136" y="17031"/>
                    <a:pt x="1204" y="18568"/>
                  </a:cubicBezTo>
                  <a:cubicBezTo>
                    <a:pt x="2544" y="20105"/>
                    <a:pt x="5067" y="21018"/>
                    <a:pt x="8614" y="21309"/>
                  </a:cubicBezTo>
                  <a:cubicBezTo>
                    <a:pt x="12161" y="21600"/>
                    <a:pt x="16734" y="21268"/>
                    <a:pt x="21306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4074543" y="296180"/>
              <a:ext cx="272308" cy="39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01" fill="norm" stroke="1" extrusionOk="0">
                  <a:moveTo>
                    <a:pt x="12404" y="1146"/>
                  </a:moveTo>
                  <a:cubicBezTo>
                    <a:pt x="11905" y="691"/>
                    <a:pt x="11407" y="236"/>
                    <a:pt x="10742" y="66"/>
                  </a:cubicBezTo>
                  <a:cubicBezTo>
                    <a:pt x="10078" y="-105"/>
                    <a:pt x="9247" y="9"/>
                    <a:pt x="7918" y="1032"/>
                  </a:cubicBezTo>
                  <a:cubicBezTo>
                    <a:pt x="6588" y="2055"/>
                    <a:pt x="4761" y="3988"/>
                    <a:pt x="3265" y="6659"/>
                  </a:cubicBezTo>
                  <a:cubicBezTo>
                    <a:pt x="1770" y="9331"/>
                    <a:pt x="607" y="12741"/>
                    <a:pt x="191" y="15072"/>
                  </a:cubicBezTo>
                  <a:cubicBezTo>
                    <a:pt x="-224" y="17402"/>
                    <a:pt x="108" y="18653"/>
                    <a:pt x="524" y="19506"/>
                  </a:cubicBezTo>
                  <a:cubicBezTo>
                    <a:pt x="939" y="20358"/>
                    <a:pt x="1438" y="20813"/>
                    <a:pt x="2518" y="21097"/>
                  </a:cubicBezTo>
                  <a:cubicBezTo>
                    <a:pt x="3598" y="21381"/>
                    <a:pt x="5259" y="21495"/>
                    <a:pt x="7585" y="20586"/>
                  </a:cubicBezTo>
                  <a:cubicBezTo>
                    <a:pt x="9911" y="19676"/>
                    <a:pt x="12902" y="17743"/>
                    <a:pt x="14979" y="15242"/>
                  </a:cubicBezTo>
                  <a:cubicBezTo>
                    <a:pt x="17056" y="12741"/>
                    <a:pt x="18219" y="9672"/>
                    <a:pt x="18468" y="7455"/>
                  </a:cubicBezTo>
                  <a:cubicBezTo>
                    <a:pt x="18718" y="5238"/>
                    <a:pt x="18053" y="3874"/>
                    <a:pt x="16308" y="2851"/>
                  </a:cubicBezTo>
                  <a:cubicBezTo>
                    <a:pt x="14564" y="1828"/>
                    <a:pt x="11739" y="1146"/>
                    <a:pt x="9413" y="1032"/>
                  </a:cubicBezTo>
                  <a:cubicBezTo>
                    <a:pt x="7087" y="918"/>
                    <a:pt x="5259" y="1373"/>
                    <a:pt x="4013" y="1941"/>
                  </a:cubicBezTo>
                  <a:cubicBezTo>
                    <a:pt x="2767" y="2510"/>
                    <a:pt x="2102" y="3192"/>
                    <a:pt x="1687" y="3931"/>
                  </a:cubicBezTo>
                  <a:cubicBezTo>
                    <a:pt x="1271" y="4670"/>
                    <a:pt x="1105" y="5466"/>
                    <a:pt x="1438" y="6091"/>
                  </a:cubicBezTo>
                  <a:cubicBezTo>
                    <a:pt x="1770" y="6716"/>
                    <a:pt x="2601" y="7171"/>
                    <a:pt x="5259" y="7455"/>
                  </a:cubicBezTo>
                  <a:cubicBezTo>
                    <a:pt x="7918" y="7739"/>
                    <a:pt x="12404" y="7853"/>
                    <a:pt x="15394" y="7796"/>
                  </a:cubicBezTo>
                  <a:cubicBezTo>
                    <a:pt x="18385" y="7739"/>
                    <a:pt x="19881" y="7512"/>
                    <a:pt x="21376" y="7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4394656" y="571500"/>
              <a:ext cx="168095" cy="24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86" fill="norm" stroke="1" extrusionOk="0">
                  <a:moveTo>
                    <a:pt x="2002" y="0"/>
                  </a:moveTo>
                  <a:cubicBezTo>
                    <a:pt x="1732" y="4719"/>
                    <a:pt x="1462" y="9439"/>
                    <a:pt x="1192" y="12343"/>
                  </a:cubicBezTo>
                  <a:cubicBezTo>
                    <a:pt x="922" y="15247"/>
                    <a:pt x="652" y="16336"/>
                    <a:pt x="382" y="17334"/>
                  </a:cubicBezTo>
                  <a:cubicBezTo>
                    <a:pt x="112" y="18333"/>
                    <a:pt x="-158" y="19240"/>
                    <a:pt x="112" y="20057"/>
                  </a:cubicBezTo>
                  <a:cubicBezTo>
                    <a:pt x="382" y="20874"/>
                    <a:pt x="1192" y="21600"/>
                    <a:pt x="4837" y="21328"/>
                  </a:cubicBezTo>
                  <a:cubicBezTo>
                    <a:pt x="8482" y="21055"/>
                    <a:pt x="14962" y="19785"/>
                    <a:pt x="21442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4670700" y="742950"/>
              <a:ext cx="317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960"/>
                    <a:pt x="21600" y="7920"/>
                    <a:pt x="18000" y="11520"/>
                  </a:cubicBezTo>
                  <a:cubicBezTo>
                    <a:pt x="14400" y="15120"/>
                    <a:pt x="7200" y="18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5014326" y="323984"/>
              <a:ext cx="304075" cy="4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01" fill="norm" stroke="1" extrusionOk="0">
                  <a:moveTo>
                    <a:pt x="13449" y="2745"/>
                  </a:moveTo>
                  <a:cubicBezTo>
                    <a:pt x="12399" y="2541"/>
                    <a:pt x="11349" y="2337"/>
                    <a:pt x="10074" y="2694"/>
                  </a:cubicBezTo>
                  <a:cubicBezTo>
                    <a:pt x="8799" y="3050"/>
                    <a:pt x="7299" y="3967"/>
                    <a:pt x="5724" y="5852"/>
                  </a:cubicBezTo>
                  <a:cubicBezTo>
                    <a:pt x="4149" y="7737"/>
                    <a:pt x="2499" y="10590"/>
                    <a:pt x="1524" y="12882"/>
                  </a:cubicBezTo>
                  <a:cubicBezTo>
                    <a:pt x="549" y="15175"/>
                    <a:pt x="249" y="16907"/>
                    <a:pt x="99" y="18028"/>
                  </a:cubicBezTo>
                  <a:cubicBezTo>
                    <a:pt x="-51" y="19148"/>
                    <a:pt x="-51" y="19658"/>
                    <a:pt x="249" y="20116"/>
                  </a:cubicBezTo>
                  <a:cubicBezTo>
                    <a:pt x="549" y="20575"/>
                    <a:pt x="1149" y="20982"/>
                    <a:pt x="1899" y="21186"/>
                  </a:cubicBezTo>
                  <a:cubicBezTo>
                    <a:pt x="2649" y="21390"/>
                    <a:pt x="3549" y="21390"/>
                    <a:pt x="5499" y="20626"/>
                  </a:cubicBezTo>
                  <a:cubicBezTo>
                    <a:pt x="7449" y="19862"/>
                    <a:pt x="10449" y="18333"/>
                    <a:pt x="13074" y="16092"/>
                  </a:cubicBezTo>
                  <a:cubicBezTo>
                    <a:pt x="15699" y="13850"/>
                    <a:pt x="17949" y="10896"/>
                    <a:pt x="18999" y="8196"/>
                  </a:cubicBezTo>
                  <a:cubicBezTo>
                    <a:pt x="20049" y="5496"/>
                    <a:pt x="19899" y="3050"/>
                    <a:pt x="18849" y="1624"/>
                  </a:cubicBezTo>
                  <a:cubicBezTo>
                    <a:pt x="17799" y="198"/>
                    <a:pt x="15849" y="-210"/>
                    <a:pt x="13374" y="96"/>
                  </a:cubicBezTo>
                  <a:cubicBezTo>
                    <a:pt x="10899" y="401"/>
                    <a:pt x="7899" y="1420"/>
                    <a:pt x="6099" y="2592"/>
                  </a:cubicBezTo>
                  <a:cubicBezTo>
                    <a:pt x="4299" y="3764"/>
                    <a:pt x="3699" y="5088"/>
                    <a:pt x="4149" y="6056"/>
                  </a:cubicBezTo>
                  <a:cubicBezTo>
                    <a:pt x="4599" y="7024"/>
                    <a:pt x="6099" y="7635"/>
                    <a:pt x="9174" y="8094"/>
                  </a:cubicBezTo>
                  <a:cubicBezTo>
                    <a:pt x="12249" y="8552"/>
                    <a:pt x="16899" y="8858"/>
                    <a:pt x="21549" y="9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5322163" y="652852"/>
              <a:ext cx="218488" cy="27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21" fill="norm" stroke="1" extrusionOk="0">
                  <a:moveTo>
                    <a:pt x="4615" y="7571"/>
                  </a:moveTo>
                  <a:cubicBezTo>
                    <a:pt x="3992" y="10396"/>
                    <a:pt x="3369" y="13220"/>
                    <a:pt x="2953" y="15297"/>
                  </a:cubicBezTo>
                  <a:cubicBezTo>
                    <a:pt x="2538" y="17374"/>
                    <a:pt x="2330" y="18704"/>
                    <a:pt x="1915" y="19700"/>
                  </a:cubicBezTo>
                  <a:cubicBezTo>
                    <a:pt x="1500" y="20697"/>
                    <a:pt x="876" y="21362"/>
                    <a:pt x="461" y="21196"/>
                  </a:cubicBezTo>
                  <a:cubicBezTo>
                    <a:pt x="46" y="21030"/>
                    <a:pt x="-162" y="20033"/>
                    <a:pt x="150" y="16793"/>
                  </a:cubicBezTo>
                  <a:cubicBezTo>
                    <a:pt x="461" y="13553"/>
                    <a:pt x="1292" y="8070"/>
                    <a:pt x="2123" y="4913"/>
                  </a:cubicBezTo>
                  <a:cubicBezTo>
                    <a:pt x="2953" y="1756"/>
                    <a:pt x="3784" y="925"/>
                    <a:pt x="5238" y="427"/>
                  </a:cubicBezTo>
                  <a:cubicBezTo>
                    <a:pt x="6692" y="-72"/>
                    <a:pt x="8769" y="-238"/>
                    <a:pt x="9911" y="510"/>
                  </a:cubicBezTo>
                  <a:cubicBezTo>
                    <a:pt x="11053" y="1257"/>
                    <a:pt x="11261" y="2919"/>
                    <a:pt x="10326" y="4747"/>
                  </a:cubicBezTo>
                  <a:cubicBezTo>
                    <a:pt x="9392" y="6574"/>
                    <a:pt x="7315" y="8568"/>
                    <a:pt x="6380" y="9980"/>
                  </a:cubicBezTo>
                  <a:cubicBezTo>
                    <a:pt x="5446" y="11393"/>
                    <a:pt x="5653" y="12224"/>
                    <a:pt x="7211" y="13304"/>
                  </a:cubicBezTo>
                  <a:cubicBezTo>
                    <a:pt x="8769" y="14384"/>
                    <a:pt x="11676" y="15713"/>
                    <a:pt x="14273" y="16627"/>
                  </a:cubicBezTo>
                  <a:cubicBezTo>
                    <a:pt x="16869" y="17540"/>
                    <a:pt x="19153" y="18039"/>
                    <a:pt x="21438" y="18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5591450" y="317500"/>
              <a:ext cx="126234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0"/>
                  </a:moveTo>
                  <a:cubicBezTo>
                    <a:pt x="4603" y="1710"/>
                    <a:pt x="9207" y="3420"/>
                    <a:pt x="13456" y="5805"/>
                  </a:cubicBezTo>
                  <a:cubicBezTo>
                    <a:pt x="17705" y="8190"/>
                    <a:pt x="21600" y="11250"/>
                    <a:pt x="21069" y="13995"/>
                  </a:cubicBezTo>
                  <a:cubicBezTo>
                    <a:pt x="20538" y="16740"/>
                    <a:pt x="15580" y="19170"/>
                    <a:pt x="106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5801000" y="120650"/>
              <a:ext cx="139303" cy="71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0" y="0"/>
                  </a:moveTo>
                  <a:cubicBezTo>
                    <a:pt x="2504" y="1211"/>
                    <a:pt x="5009" y="2421"/>
                    <a:pt x="8296" y="4237"/>
                  </a:cubicBezTo>
                  <a:cubicBezTo>
                    <a:pt x="11583" y="6053"/>
                    <a:pt x="15652" y="8474"/>
                    <a:pt x="18157" y="10641"/>
                  </a:cubicBezTo>
                  <a:cubicBezTo>
                    <a:pt x="20661" y="12807"/>
                    <a:pt x="21600" y="14719"/>
                    <a:pt x="19252" y="16503"/>
                  </a:cubicBezTo>
                  <a:cubicBezTo>
                    <a:pt x="16904" y="18287"/>
                    <a:pt x="11270" y="19943"/>
                    <a:pt x="5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6309000" y="498193"/>
              <a:ext cx="1587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72" y="11375"/>
                    <a:pt x="10944" y="2735"/>
                    <a:pt x="14544" y="575"/>
                  </a:cubicBezTo>
                  <a:cubicBezTo>
                    <a:pt x="18144" y="-1585"/>
                    <a:pt x="1987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6334400" y="609600"/>
              <a:ext cx="190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6988450" y="124339"/>
              <a:ext cx="160438" cy="62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73" fill="norm" stroke="1" extrusionOk="0">
                  <a:moveTo>
                    <a:pt x="7574" y="7509"/>
                  </a:moveTo>
                  <a:cubicBezTo>
                    <a:pt x="5610" y="9037"/>
                    <a:pt x="3647" y="10564"/>
                    <a:pt x="2665" y="12746"/>
                  </a:cubicBezTo>
                  <a:cubicBezTo>
                    <a:pt x="1683" y="14928"/>
                    <a:pt x="1683" y="17764"/>
                    <a:pt x="1543" y="19400"/>
                  </a:cubicBezTo>
                  <a:cubicBezTo>
                    <a:pt x="1403" y="21037"/>
                    <a:pt x="1122" y="21473"/>
                    <a:pt x="982" y="21473"/>
                  </a:cubicBezTo>
                  <a:cubicBezTo>
                    <a:pt x="842" y="21473"/>
                    <a:pt x="842" y="21037"/>
                    <a:pt x="701" y="19328"/>
                  </a:cubicBezTo>
                  <a:cubicBezTo>
                    <a:pt x="561" y="17618"/>
                    <a:pt x="281" y="14637"/>
                    <a:pt x="982" y="11728"/>
                  </a:cubicBezTo>
                  <a:cubicBezTo>
                    <a:pt x="1683" y="8818"/>
                    <a:pt x="3366" y="5982"/>
                    <a:pt x="5470" y="4018"/>
                  </a:cubicBezTo>
                  <a:cubicBezTo>
                    <a:pt x="7574" y="2055"/>
                    <a:pt x="10099" y="964"/>
                    <a:pt x="12062" y="418"/>
                  </a:cubicBezTo>
                  <a:cubicBezTo>
                    <a:pt x="14026" y="-127"/>
                    <a:pt x="15429" y="-127"/>
                    <a:pt x="17112" y="346"/>
                  </a:cubicBezTo>
                  <a:cubicBezTo>
                    <a:pt x="18795" y="818"/>
                    <a:pt x="20758" y="1764"/>
                    <a:pt x="21179" y="2709"/>
                  </a:cubicBezTo>
                  <a:cubicBezTo>
                    <a:pt x="21600" y="3655"/>
                    <a:pt x="20478" y="4600"/>
                    <a:pt x="16691" y="5509"/>
                  </a:cubicBezTo>
                  <a:cubicBezTo>
                    <a:pt x="12904" y="6418"/>
                    <a:pt x="6452" y="7291"/>
                    <a:pt x="0" y="8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7134500" y="438150"/>
              <a:ext cx="209551" cy="266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3061"/>
                  </a:moveTo>
                  <a:cubicBezTo>
                    <a:pt x="1091" y="3231"/>
                    <a:pt x="2182" y="3402"/>
                    <a:pt x="3600" y="4932"/>
                  </a:cubicBezTo>
                  <a:cubicBezTo>
                    <a:pt x="5018" y="6463"/>
                    <a:pt x="6764" y="9354"/>
                    <a:pt x="7855" y="11991"/>
                  </a:cubicBezTo>
                  <a:cubicBezTo>
                    <a:pt x="8945" y="14627"/>
                    <a:pt x="9382" y="17008"/>
                    <a:pt x="9491" y="18624"/>
                  </a:cubicBezTo>
                  <a:cubicBezTo>
                    <a:pt x="9600" y="20239"/>
                    <a:pt x="9382" y="21090"/>
                    <a:pt x="8727" y="21345"/>
                  </a:cubicBezTo>
                  <a:cubicBezTo>
                    <a:pt x="8073" y="21600"/>
                    <a:pt x="6982" y="21260"/>
                    <a:pt x="6109" y="19389"/>
                  </a:cubicBezTo>
                  <a:cubicBezTo>
                    <a:pt x="5236" y="17518"/>
                    <a:pt x="4582" y="14117"/>
                    <a:pt x="5455" y="11140"/>
                  </a:cubicBezTo>
                  <a:cubicBezTo>
                    <a:pt x="6327" y="8164"/>
                    <a:pt x="8727" y="5613"/>
                    <a:pt x="11673" y="3827"/>
                  </a:cubicBezTo>
                  <a:cubicBezTo>
                    <a:pt x="14618" y="2041"/>
                    <a:pt x="18109" y="10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7462269" y="131767"/>
              <a:ext cx="250082" cy="61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3" fill="norm" stroke="1" extrusionOk="0">
                  <a:moveTo>
                    <a:pt x="21445" y="1392"/>
                  </a:moveTo>
                  <a:cubicBezTo>
                    <a:pt x="21263" y="1021"/>
                    <a:pt x="21082" y="649"/>
                    <a:pt x="20628" y="353"/>
                  </a:cubicBezTo>
                  <a:cubicBezTo>
                    <a:pt x="20174" y="56"/>
                    <a:pt x="19448" y="-167"/>
                    <a:pt x="17724" y="167"/>
                  </a:cubicBezTo>
                  <a:cubicBezTo>
                    <a:pt x="16000" y="501"/>
                    <a:pt x="13277" y="1392"/>
                    <a:pt x="10373" y="3025"/>
                  </a:cubicBezTo>
                  <a:cubicBezTo>
                    <a:pt x="7469" y="4658"/>
                    <a:pt x="4383" y="7033"/>
                    <a:pt x="2477" y="9148"/>
                  </a:cubicBezTo>
                  <a:cubicBezTo>
                    <a:pt x="571" y="11264"/>
                    <a:pt x="-155" y="13120"/>
                    <a:pt x="27" y="14864"/>
                  </a:cubicBezTo>
                  <a:cubicBezTo>
                    <a:pt x="208" y="16608"/>
                    <a:pt x="1297" y="18241"/>
                    <a:pt x="4474" y="19318"/>
                  </a:cubicBezTo>
                  <a:cubicBezTo>
                    <a:pt x="7650" y="20394"/>
                    <a:pt x="12914" y="20913"/>
                    <a:pt x="18178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7763928" y="245410"/>
              <a:ext cx="220365" cy="37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367" fill="norm" stroke="1" extrusionOk="0">
                  <a:moveTo>
                    <a:pt x="11432" y="3727"/>
                  </a:moveTo>
                  <a:cubicBezTo>
                    <a:pt x="11231" y="2887"/>
                    <a:pt x="11029" y="2047"/>
                    <a:pt x="10423" y="1687"/>
                  </a:cubicBezTo>
                  <a:cubicBezTo>
                    <a:pt x="9817" y="1327"/>
                    <a:pt x="8808" y="1447"/>
                    <a:pt x="7597" y="2287"/>
                  </a:cubicBezTo>
                  <a:cubicBezTo>
                    <a:pt x="6386" y="3127"/>
                    <a:pt x="4973" y="4687"/>
                    <a:pt x="3560" y="7087"/>
                  </a:cubicBezTo>
                  <a:cubicBezTo>
                    <a:pt x="2146" y="9487"/>
                    <a:pt x="733" y="12727"/>
                    <a:pt x="229" y="15127"/>
                  </a:cubicBezTo>
                  <a:cubicBezTo>
                    <a:pt x="-276" y="17527"/>
                    <a:pt x="128" y="19087"/>
                    <a:pt x="733" y="20047"/>
                  </a:cubicBezTo>
                  <a:cubicBezTo>
                    <a:pt x="1339" y="21007"/>
                    <a:pt x="2146" y="21367"/>
                    <a:pt x="3660" y="21367"/>
                  </a:cubicBezTo>
                  <a:cubicBezTo>
                    <a:pt x="5174" y="21367"/>
                    <a:pt x="7395" y="21007"/>
                    <a:pt x="10322" y="19627"/>
                  </a:cubicBezTo>
                  <a:cubicBezTo>
                    <a:pt x="13249" y="18247"/>
                    <a:pt x="16883" y="15847"/>
                    <a:pt x="18902" y="12907"/>
                  </a:cubicBezTo>
                  <a:cubicBezTo>
                    <a:pt x="20920" y="9967"/>
                    <a:pt x="21324" y="6487"/>
                    <a:pt x="20819" y="4087"/>
                  </a:cubicBezTo>
                  <a:cubicBezTo>
                    <a:pt x="20315" y="1687"/>
                    <a:pt x="18902" y="367"/>
                    <a:pt x="16378" y="67"/>
                  </a:cubicBezTo>
                  <a:cubicBezTo>
                    <a:pt x="13855" y="-233"/>
                    <a:pt x="10221" y="487"/>
                    <a:pt x="7496" y="1987"/>
                  </a:cubicBezTo>
                  <a:cubicBezTo>
                    <a:pt x="4771" y="3487"/>
                    <a:pt x="2954" y="5767"/>
                    <a:pt x="3358" y="7447"/>
                  </a:cubicBezTo>
                  <a:cubicBezTo>
                    <a:pt x="3761" y="9127"/>
                    <a:pt x="6386" y="10207"/>
                    <a:pt x="9616" y="10747"/>
                  </a:cubicBezTo>
                  <a:cubicBezTo>
                    <a:pt x="12845" y="11287"/>
                    <a:pt x="16681" y="11287"/>
                    <a:pt x="20517" y="11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7995984" y="533400"/>
              <a:ext cx="173567" cy="22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44" fill="norm" stroke="1" extrusionOk="0">
                  <a:moveTo>
                    <a:pt x="13533" y="0"/>
                  </a:moveTo>
                  <a:cubicBezTo>
                    <a:pt x="10930" y="2400"/>
                    <a:pt x="8328" y="4800"/>
                    <a:pt x="6116" y="7900"/>
                  </a:cubicBezTo>
                  <a:cubicBezTo>
                    <a:pt x="3904" y="11000"/>
                    <a:pt x="2082" y="14800"/>
                    <a:pt x="1041" y="17200"/>
                  </a:cubicBezTo>
                  <a:cubicBezTo>
                    <a:pt x="0" y="19600"/>
                    <a:pt x="-260" y="20600"/>
                    <a:pt x="260" y="21100"/>
                  </a:cubicBezTo>
                  <a:cubicBezTo>
                    <a:pt x="781" y="21600"/>
                    <a:pt x="2082" y="21600"/>
                    <a:pt x="5726" y="20800"/>
                  </a:cubicBezTo>
                  <a:cubicBezTo>
                    <a:pt x="9369" y="20000"/>
                    <a:pt x="15354" y="18400"/>
                    <a:pt x="21340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8466313" y="349250"/>
              <a:ext cx="160438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fill="norm" stroke="1" extrusionOk="0">
                  <a:moveTo>
                    <a:pt x="20990" y="0"/>
                  </a:moveTo>
                  <a:cubicBezTo>
                    <a:pt x="17944" y="635"/>
                    <a:pt x="14898" y="1271"/>
                    <a:pt x="11298" y="3071"/>
                  </a:cubicBezTo>
                  <a:cubicBezTo>
                    <a:pt x="7698" y="4871"/>
                    <a:pt x="3544" y="7835"/>
                    <a:pt x="1467" y="10482"/>
                  </a:cubicBezTo>
                  <a:cubicBezTo>
                    <a:pt x="-610" y="13129"/>
                    <a:pt x="-610" y="15459"/>
                    <a:pt x="2298" y="17259"/>
                  </a:cubicBezTo>
                  <a:cubicBezTo>
                    <a:pt x="5205" y="19059"/>
                    <a:pt x="11021" y="20329"/>
                    <a:pt x="168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8455300" y="673100"/>
              <a:ext cx="184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8966799" y="284453"/>
              <a:ext cx="294952" cy="36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43" fill="norm" stroke="1" extrusionOk="0">
                  <a:moveTo>
                    <a:pt x="16292" y="4197"/>
                  </a:moveTo>
                  <a:cubicBezTo>
                    <a:pt x="15526" y="3573"/>
                    <a:pt x="14760" y="2948"/>
                    <a:pt x="13304" y="2823"/>
                  </a:cubicBezTo>
                  <a:cubicBezTo>
                    <a:pt x="11849" y="2699"/>
                    <a:pt x="9704" y="3073"/>
                    <a:pt x="7483" y="4696"/>
                  </a:cubicBezTo>
                  <a:cubicBezTo>
                    <a:pt x="5262" y="6319"/>
                    <a:pt x="2964" y="9191"/>
                    <a:pt x="1585" y="11875"/>
                  </a:cubicBezTo>
                  <a:cubicBezTo>
                    <a:pt x="207" y="14560"/>
                    <a:pt x="-253" y="17057"/>
                    <a:pt x="130" y="18742"/>
                  </a:cubicBezTo>
                  <a:cubicBezTo>
                    <a:pt x="513" y="20428"/>
                    <a:pt x="1738" y="21302"/>
                    <a:pt x="3883" y="21240"/>
                  </a:cubicBezTo>
                  <a:cubicBezTo>
                    <a:pt x="6028" y="21177"/>
                    <a:pt x="9092" y="20178"/>
                    <a:pt x="11619" y="18243"/>
                  </a:cubicBezTo>
                  <a:cubicBezTo>
                    <a:pt x="14147" y="16308"/>
                    <a:pt x="16138" y="13436"/>
                    <a:pt x="16598" y="10315"/>
                  </a:cubicBezTo>
                  <a:cubicBezTo>
                    <a:pt x="17058" y="7193"/>
                    <a:pt x="15985" y="3822"/>
                    <a:pt x="14147" y="1949"/>
                  </a:cubicBezTo>
                  <a:cubicBezTo>
                    <a:pt x="12309" y="77"/>
                    <a:pt x="9704" y="-298"/>
                    <a:pt x="7483" y="201"/>
                  </a:cubicBezTo>
                  <a:cubicBezTo>
                    <a:pt x="5262" y="701"/>
                    <a:pt x="3424" y="2074"/>
                    <a:pt x="2504" y="3136"/>
                  </a:cubicBezTo>
                  <a:cubicBezTo>
                    <a:pt x="1585" y="4197"/>
                    <a:pt x="1585" y="4946"/>
                    <a:pt x="1892" y="5508"/>
                  </a:cubicBezTo>
                  <a:cubicBezTo>
                    <a:pt x="2198" y="6070"/>
                    <a:pt x="2811" y="6444"/>
                    <a:pt x="5109" y="6631"/>
                  </a:cubicBezTo>
                  <a:cubicBezTo>
                    <a:pt x="7407" y="6819"/>
                    <a:pt x="11390" y="6819"/>
                    <a:pt x="14377" y="6569"/>
                  </a:cubicBezTo>
                  <a:cubicBezTo>
                    <a:pt x="17364" y="6319"/>
                    <a:pt x="19356" y="5820"/>
                    <a:pt x="21347" y="5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9090857" y="0"/>
              <a:ext cx="177244" cy="1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77" fill="norm" stroke="1" extrusionOk="0">
                  <a:moveTo>
                    <a:pt x="5332" y="3161"/>
                  </a:moveTo>
                  <a:cubicBezTo>
                    <a:pt x="3532" y="8429"/>
                    <a:pt x="1732" y="13698"/>
                    <a:pt x="832" y="16990"/>
                  </a:cubicBezTo>
                  <a:cubicBezTo>
                    <a:pt x="-68" y="20283"/>
                    <a:pt x="-68" y="21600"/>
                    <a:pt x="61" y="21468"/>
                  </a:cubicBezTo>
                  <a:cubicBezTo>
                    <a:pt x="189" y="21337"/>
                    <a:pt x="446" y="19756"/>
                    <a:pt x="1732" y="16200"/>
                  </a:cubicBezTo>
                  <a:cubicBezTo>
                    <a:pt x="3018" y="12644"/>
                    <a:pt x="5332" y="7112"/>
                    <a:pt x="7132" y="3951"/>
                  </a:cubicBezTo>
                  <a:cubicBezTo>
                    <a:pt x="8932" y="790"/>
                    <a:pt x="10218" y="0"/>
                    <a:pt x="11375" y="0"/>
                  </a:cubicBezTo>
                  <a:cubicBezTo>
                    <a:pt x="12532" y="0"/>
                    <a:pt x="13561" y="790"/>
                    <a:pt x="15232" y="3951"/>
                  </a:cubicBezTo>
                  <a:cubicBezTo>
                    <a:pt x="16903" y="7112"/>
                    <a:pt x="19218" y="12644"/>
                    <a:pt x="21532" y="18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9604734" y="355600"/>
              <a:ext cx="241217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405" y="0"/>
                  </a:moveTo>
                  <a:cubicBezTo>
                    <a:pt x="17085" y="2090"/>
                    <a:pt x="12765" y="4181"/>
                    <a:pt x="9290" y="6271"/>
                  </a:cubicBezTo>
                  <a:cubicBezTo>
                    <a:pt x="5815" y="8361"/>
                    <a:pt x="3186" y="10452"/>
                    <a:pt x="1683" y="12077"/>
                  </a:cubicBezTo>
                  <a:cubicBezTo>
                    <a:pt x="181" y="13703"/>
                    <a:pt x="-195" y="14865"/>
                    <a:pt x="87" y="15677"/>
                  </a:cubicBezTo>
                  <a:cubicBezTo>
                    <a:pt x="368" y="16490"/>
                    <a:pt x="1308" y="16955"/>
                    <a:pt x="4501" y="17884"/>
                  </a:cubicBezTo>
                  <a:cubicBezTo>
                    <a:pt x="7694" y="18813"/>
                    <a:pt x="13141" y="20206"/>
                    <a:pt x="185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9611000" y="63500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9963674" y="249986"/>
              <a:ext cx="279593" cy="36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271" fill="norm" stroke="1" extrusionOk="0">
                  <a:moveTo>
                    <a:pt x="18802" y="6899"/>
                  </a:moveTo>
                  <a:cubicBezTo>
                    <a:pt x="17531" y="6035"/>
                    <a:pt x="16261" y="5171"/>
                    <a:pt x="14196" y="5171"/>
                  </a:cubicBezTo>
                  <a:cubicBezTo>
                    <a:pt x="12131" y="5171"/>
                    <a:pt x="9272" y="6035"/>
                    <a:pt x="6731" y="8010"/>
                  </a:cubicBezTo>
                  <a:cubicBezTo>
                    <a:pt x="4190" y="9985"/>
                    <a:pt x="1967" y="13071"/>
                    <a:pt x="855" y="15293"/>
                  </a:cubicBezTo>
                  <a:cubicBezTo>
                    <a:pt x="-257" y="17514"/>
                    <a:pt x="-257" y="18872"/>
                    <a:pt x="696" y="19859"/>
                  </a:cubicBezTo>
                  <a:cubicBezTo>
                    <a:pt x="1649" y="20847"/>
                    <a:pt x="3555" y="21464"/>
                    <a:pt x="6334" y="21217"/>
                  </a:cubicBezTo>
                  <a:cubicBezTo>
                    <a:pt x="9114" y="20970"/>
                    <a:pt x="12767" y="19859"/>
                    <a:pt x="15467" y="18131"/>
                  </a:cubicBezTo>
                  <a:cubicBezTo>
                    <a:pt x="18167" y="16403"/>
                    <a:pt x="19914" y="14058"/>
                    <a:pt x="20628" y="11219"/>
                  </a:cubicBezTo>
                  <a:cubicBezTo>
                    <a:pt x="21343" y="8381"/>
                    <a:pt x="21025" y="5048"/>
                    <a:pt x="19119" y="3011"/>
                  </a:cubicBezTo>
                  <a:cubicBezTo>
                    <a:pt x="17214" y="975"/>
                    <a:pt x="13719" y="234"/>
                    <a:pt x="11099" y="49"/>
                  </a:cubicBezTo>
                  <a:cubicBezTo>
                    <a:pt x="8478" y="-136"/>
                    <a:pt x="6731" y="234"/>
                    <a:pt x="5540" y="666"/>
                  </a:cubicBezTo>
                  <a:cubicBezTo>
                    <a:pt x="4349" y="1098"/>
                    <a:pt x="3714" y="1592"/>
                    <a:pt x="3396" y="2271"/>
                  </a:cubicBezTo>
                  <a:cubicBezTo>
                    <a:pt x="3078" y="2950"/>
                    <a:pt x="3078" y="3814"/>
                    <a:pt x="5778" y="4925"/>
                  </a:cubicBezTo>
                  <a:cubicBezTo>
                    <a:pt x="8478" y="6035"/>
                    <a:pt x="13878" y="7393"/>
                    <a:pt x="19278" y="8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10274928" y="493945"/>
              <a:ext cx="206023" cy="24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187" fill="norm" stroke="1" extrusionOk="0">
                  <a:moveTo>
                    <a:pt x="4922" y="5657"/>
                  </a:moveTo>
                  <a:cubicBezTo>
                    <a:pt x="3820" y="9903"/>
                    <a:pt x="2718" y="14149"/>
                    <a:pt x="1837" y="16918"/>
                  </a:cubicBezTo>
                  <a:cubicBezTo>
                    <a:pt x="955" y="19687"/>
                    <a:pt x="294" y="20980"/>
                    <a:pt x="73" y="21164"/>
                  </a:cubicBezTo>
                  <a:cubicBezTo>
                    <a:pt x="-147" y="21349"/>
                    <a:pt x="73" y="20426"/>
                    <a:pt x="1506" y="17380"/>
                  </a:cubicBezTo>
                  <a:cubicBezTo>
                    <a:pt x="2939" y="14334"/>
                    <a:pt x="5584" y="9164"/>
                    <a:pt x="7677" y="5934"/>
                  </a:cubicBezTo>
                  <a:cubicBezTo>
                    <a:pt x="9771" y="2703"/>
                    <a:pt x="11314" y="1411"/>
                    <a:pt x="12637" y="672"/>
                  </a:cubicBezTo>
                  <a:cubicBezTo>
                    <a:pt x="13959" y="-66"/>
                    <a:pt x="15061" y="-251"/>
                    <a:pt x="15722" y="395"/>
                  </a:cubicBezTo>
                  <a:cubicBezTo>
                    <a:pt x="16384" y="1041"/>
                    <a:pt x="16604" y="2518"/>
                    <a:pt x="16163" y="4087"/>
                  </a:cubicBezTo>
                  <a:cubicBezTo>
                    <a:pt x="15722" y="5657"/>
                    <a:pt x="14620" y="7318"/>
                    <a:pt x="13518" y="8334"/>
                  </a:cubicBezTo>
                  <a:cubicBezTo>
                    <a:pt x="12416" y="9349"/>
                    <a:pt x="11314" y="9718"/>
                    <a:pt x="9882" y="9995"/>
                  </a:cubicBezTo>
                  <a:cubicBezTo>
                    <a:pt x="8449" y="10272"/>
                    <a:pt x="6686" y="10457"/>
                    <a:pt x="6024" y="11011"/>
                  </a:cubicBezTo>
                  <a:cubicBezTo>
                    <a:pt x="5363" y="11564"/>
                    <a:pt x="5804" y="12487"/>
                    <a:pt x="7677" y="13687"/>
                  </a:cubicBezTo>
                  <a:cubicBezTo>
                    <a:pt x="9551" y="14887"/>
                    <a:pt x="12857" y="16364"/>
                    <a:pt x="15392" y="17472"/>
                  </a:cubicBezTo>
                  <a:cubicBezTo>
                    <a:pt x="17926" y="18580"/>
                    <a:pt x="19690" y="19318"/>
                    <a:pt x="21453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10500000" y="233867"/>
              <a:ext cx="160061" cy="62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491" fill="norm" stroke="1" extrusionOk="0">
                  <a:moveTo>
                    <a:pt x="7477" y="1350"/>
                  </a:moveTo>
                  <a:cubicBezTo>
                    <a:pt x="8308" y="913"/>
                    <a:pt x="9138" y="475"/>
                    <a:pt x="10523" y="219"/>
                  </a:cubicBezTo>
                  <a:cubicBezTo>
                    <a:pt x="11908" y="-36"/>
                    <a:pt x="13846" y="-109"/>
                    <a:pt x="15508" y="219"/>
                  </a:cubicBezTo>
                  <a:cubicBezTo>
                    <a:pt x="17169" y="548"/>
                    <a:pt x="18554" y="1277"/>
                    <a:pt x="19662" y="3029"/>
                  </a:cubicBezTo>
                  <a:cubicBezTo>
                    <a:pt x="20769" y="4780"/>
                    <a:pt x="21600" y="7553"/>
                    <a:pt x="20215" y="10144"/>
                  </a:cubicBezTo>
                  <a:cubicBezTo>
                    <a:pt x="18831" y="12734"/>
                    <a:pt x="15231" y="15142"/>
                    <a:pt x="11492" y="17003"/>
                  </a:cubicBezTo>
                  <a:cubicBezTo>
                    <a:pt x="7754" y="18864"/>
                    <a:pt x="3877" y="20177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8810900" y="843327"/>
              <a:ext cx="2794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236" y="4868"/>
                    <a:pt x="10473" y="-1303"/>
                    <a:pt x="14073" y="240"/>
                  </a:cubicBezTo>
                  <a:cubicBezTo>
                    <a:pt x="17673" y="1783"/>
                    <a:pt x="19636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8810900" y="939800"/>
              <a:ext cx="3492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5" y="19200"/>
                    <a:pt x="9949" y="16800"/>
                    <a:pt x="13549" y="13200"/>
                  </a:cubicBezTo>
                  <a:cubicBezTo>
                    <a:pt x="17149" y="9600"/>
                    <a:pt x="1937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8983722" y="1371600"/>
              <a:ext cx="252628" cy="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19986" fill="norm" stroke="1" extrusionOk="0">
                  <a:moveTo>
                    <a:pt x="5283" y="6703"/>
                  </a:moveTo>
                  <a:cubicBezTo>
                    <a:pt x="4743" y="9683"/>
                    <a:pt x="4203" y="12662"/>
                    <a:pt x="3303" y="15269"/>
                  </a:cubicBezTo>
                  <a:cubicBezTo>
                    <a:pt x="2403" y="17876"/>
                    <a:pt x="1143" y="20110"/>
                    <a:pt x="513" y="19366"/>
                  </a:cubicBezTo>
                  <a:cubicBezTo>
                    <a:pt x="-117" y="18621"/>
                    <a:pt x="-117" y="14897"/>
                    <a:pt x="243" y="11172"/>
                  </a:cubicBezTo>
                  <a:cubicBezTo>
                    <a:pt x="603" y="7448"/>
                    <a:pt x="1323" y="3724"/>
                    <a:pt x="2943" y="2607"/>
                  </a:cubicBezTo>
                  <a:cubicBezTo>
                    <a:pt x="4563" y="1490"/>
                    <a:pt x="7083" y="2979"/>
                    <a:pt x="8613" y="5586"/>
                  </a:cubicBezTo>
                  <a:cubicBezTo>
                    <a:pt x="10143" y="8193"/>
                    <a:pt x="10683" y="11917"/>
                    <a:pt x="11763" y="15269"/>
                  </a:cubicBezTo>
                  <a:cubicBezTo>
                    <a:pt x="12843" y="18621"/>
                    <a:pt x="14463" y="21600"/>
                    <a:pt x="16173" y="18993"/>
                  </a:cubicBezTo>
                  <a:cubicBezTo>
                    <a:pt x="17883" y="16386"/>
                    <a:pt x="19683" y="8193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9049997" y="1555750"/>
              <a:ext cx="180004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3275" y="13886"/>
                  </a:moveTo>
                  <a:cubicBezTo>
                    <a:pt x="2019" y="14914"/>
                    <a:pt x="764" y="15943"/>
                    <a:pt x="261" y="15171"/>
                  </a:cubicBezTo>
                  <a:cubicBezTo>
                    <a:pt x="-241" y="14400"/>
                    <a:pt x="10" y="11829"/>
                    <a:pt x="764" y="10543"/>
                  </a:cubicBezTo>
                  <a:cubicBezTo>
                    <a:pt x="1517" y="9257"/>
                    <a:pt x="2773" y="9257"/>
                    <a:pt x="3652" y="10800"/>
                  </a:cubicBezTo>
                  <a:cubicBezTo>
                    <a:pt x="4531" y="12343"/>
                    <a:pt x="5033" y="15429"/>
                    <a:pt x="5787" y="17743"/>
                  </a:cubicBezTo>
                  <a:cubicBezTo>
                    <a:pt x="6540" y="20057"/>
                    <a:pt x="7545" y="21600"/>
                    <a:pt x="8675" y="21600"/>
                  </a:cubicBezTo>
                  <a:cubicBezTo>
                    <a:pt x="9806" y="21600"/>
                    <a:pt x="11061" y="20057"/>
                    <a:pt x="13196" y="16200"/>
                  </a:cubicBezTo>
                  <a:cubicBezTo>
                    <a:pt x="15331" y="12343"/>
                    <a:pt x="18345" y="6171"/>
                    <a:pt x="213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9465591" y="1304838"/>
              <a:ext cx="266060" cy="39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92" fill="norm" stroke="1" extrusionOk="0">
                  <a:moveTo>
                    <a:pt x="6634" y="7495"/>
                  </a:moveTo>
                  <a:cubicBezTo>
                    <a:pt x="5777" y="7495"/>
                    <a:pt x="4919" y="7495"/>
                    <a:pt x="4234" y="8482"/>
                  </a:cubicBezTo>
                  <a:cubicBezTo>
                    <a:pt x="3548" y="9470"/>
                    <a:pt x="3034" y="11444"/>
                    <a:pt x="2519" y="13534"/>
                  </a:cubicBezTo>
                  <a:cubicBezTo>
                    <a:pt x="2005" y="15624"/>
                    <a:pt x="1491" y="17831"/>
                    <a:pt x="1062" y="19282"/>
                  </a:cubicBezTo>
                  <a:cubicBezTo>
                    <a:pt x="634" y="20734"/>
                    <a:pt x="291" y="21431"/>
                    <a:pt x="119" y="21489"/>
                  </a:cubicBezTo>
                  <a:cubicBezTo>
                    <a:pt x="-52" y="21547"/>
                    <a:pt x="-52" y="20966"/>
                    <a:pt x="205" y="18818"/>
                  </a:cubicBezTo>
                  <a:cubicBezTo>
                    <a:pt x="462" y="16670"/>
                    <a:pt x="977" y="12953"/>
                    <a:pt x="1834" y="9702"/>
                  </a:cubicBezTo>
                  <a:cubicBezTo>
                    <a:pt x="2691" y="6450"/>
                    <a:pt x="3891" y="3663"/>
                    <a:pt x="4748" y="2037"/>
                  </a:cubicBezTo>
                  <a:cubicBezTo>
                    <a:pt x="5605" y="412"/>
                    <a:pt x="6119" y="-53"/>
                    <a:pt x="6548" y="5"/>
                  </a:cubicBezTo>
                  <a:cubicBezTo>
                    <a:pt x="6977" y="63"/>
                    <a:pt x="7319" y="644"/>
                    <a:pt x="7919" y="2792"/>
                  </a:cubicBezTo>
                  <a:cubicBezTo>
                    <a:pt x="8519" y="4941"/>
                    <a:pt x="9377" y="8657"/>
                    <a:pt x="10062" y="11212"/>
                  </a:cubicBezTo>
                  <a:cubicBezTo>
                    <a:pt x="10748" y="13766"/>
                    <a:pt x="11262" y="15160"/>
                    <a:pt x="11691" y="16379"/>
                  </a:cubicBezTo>
                  <a:cubicBezTo>
                    <a:pt x="12119" y="17599"/>
                    <a:pt x="12462" y="18644"/>
                    <a:pt x="13062" y="19282"/>
                  </a:cubicBezTo>
                  <a:cubicBezTo>
                    <a:pt x="13662" y="19921"/>
                    <a:pt x="14519" y="20153"/>
                    <a:pt x="15291" y="19805"/>
                  </a:cubicBezTo>
                  <a:cubicBezTo>
                    <a:pt x="16062" y="19457"/>
                    <a:pt x="16748" y="18528"/>
                    <a:pt x="17434" y="16263"/>
                  </a:cubicBezTo>
                  <a:cubicBezTo>
                    <a:pt x="18119" y="13999"/>
                    <a:pt x="18805" y="10399"/>
                    <a:pt x="19148" y="8018"/>
                  </a:cubicBezTo>
                  <a:cubicBezTo>
                    <a:pt x="19491" y="5637"/>
                    <a:pt x="19491" y="4476"/>
                    <a:pt x="19662" y="3547"/>
                  </a:cubicBezTo>
                  <a:cubicBezTo>
                    <a:pt x="19834" y="2618"/>
                    <a:pt x="20177" y="1921"/>
                    <a:pt x="20519" y="1863"/>
                  </a:cubicBezTo>
                  <a:cubicBezTo>
                    <a:pt x="20862" y="1805"/>
                    <a:pt x="21205" y="2386"/>
                    <a:pt x="21548" y="2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9738793" y="1511300"/>
              <a:ext cx="82973" cy="13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41" fill="norm" stroke="1" extrusionOk="0">
                  <a:moveTo>
                    <a:pt x="20857" y="0"/>
                  </a:moveTo>
                  <a:cubicBezTo>
                    <a:pt x="15457" y="1045"/>
                    <a:pt x="10057" y="2090"/>
                    <a:pt x="6547" y="4181"/>
                  </a:cubicBezTo>
                  <a:cubicBezTo>
                    <a:pt x="3037" y="6271"/>
                    <a:pt x="1417" y="9406"/>
                    <a:pt x="607" y="12019"/>
                  </a:cubicBezTo>
                  <a:cubicBezTo>
                    <a:pt x="-203" y="14632"/>
                    <a:pt x="-203" y="16723"/>
                    <a:pt x="607" y="18465"/>
                  </a:cubicBezTo>
                  <a:cubicBezTo>
                    <a:pt x="1417" y="20206"/>
                    <a:pt x="3037" y="21600"/>
                    <a:pt x="6277" y="21426"/>
                  </a:cubicBezTo>
                  <a:cubicBezTo>
                    <a:pt x="9517" y="21252"/>
                    <a:pt x="14377" y="19510"/>
                    <a:pt x="17347" y="16723"/>
                  </a:cubicBezTo>
                  <a:cubicBezTo>
                    <a:pt x="20317" y="13935"/>
                    <a:pt x="21397" y="10103"/>
                    <a:pt x="21127" y="7490"/>
                  </a:cubicBezTo>
                  <a:cubicBezTo>
                    <a:pt x="20857" y="4877"/>
                    <a:pt x="19237" y="3484"/>
                    <a:pt x="17617" y="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9852300" y="1454150"/>
              <a:ext cx="139701" cy="19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3484"/>
                  </a:moveTo>
                  <a:cubicBezTo>
                    <a:pt x="4255" y="6039"/>
                    <a:pt x="8509" y="8594"/>
                    <a:pt x="10964" y="11148"/>
                  </a:cubicBezTo>
                  <a:cubicBezTo>
                    <a:pt x="13418" y="13703"/>
                    <a:pt x="14073" y="16258"/>
                    <a:pt x="14236" y="18116"/>
                  </a:cubicBezTo>
                  <a:cubicBezTo>
                    <a:pt x="14400" y="19974"/>
                    <a:pt x="14073" y="21135"/>
                    <a:pt x="13255" y="21368"/>
                  </a:cubicBezTo>
                  <a:cubicBezTo>
                    <a:pt x="12436" y="21600"/>
                    <a:pt x="11127" y="20903"/>
                    <a:pt x="10309" y="18697"/>
                  </a:cubicBezTo>
                  <a:cubicBezTo>
                    <a:pt x="9491" y="16490"/>
                    <a:pt x="9164" y="12774"/>
                    <a:pt x="11127" y="9406"/>
                  </a:cubicBezTo>
                  <a:cubicBezTo>
                    <a:pt x="13091" y="6039"/>
                    <a:pt x="17345" y="30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10128888" y="1325948"/>
              <a:ext cx="142513" cy="36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99" fill="norm" stroke="1" extrusionOk="0">
                  <a:moveTo>
                    <a:pt x="21387" y="815"/>
                  </a:moveTo>
                  <a:cubicBezTo>
                    <a:pt x="20116" y="443"/>
                    <a:pt x="18846" y="70"/>
                    <a:pt x="17416" y="8"/>
                  </a:cubicBezTo>
                  <a:cubicBezTo>
                    <a:pt x="15987" y="-54"/>
                    <a:pt x="14399" y="194"/>
                    <a:pt x="11540" y="1932"/>
                  </a:cubicBezTo>
                  <a:cubicBezTo>
                    <a:pt x="8681" y="3670"/>
                    <a:pt x="4552" y="6898"/>
                    <a:pt x="2328" y="9753"/>
                  </a:cubicBezTo>
                  <a:cubicBezTo>
                    <a:pt x="105" y="12608"/>
                    <a:pt x="-213" y="15091"/>
                    <a:pt x="105" y="17015"/>
                  </a:cubicBezTo>
                  <a:cubicBezTo>
                    <a:pt x="422" y="18939"/>
                    <a:pt x="1375" y="20305"/>
                    <a:pt x="3122" y="20925"/>
                  </a:cubicBezTo>
                  <a:cubicBezTo>
                    <a:pt x="4869" y="21546"/>
                    <a:pt x="7411" y="21422"/>
                    <a:pt x="9952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10299727" y="1360787"/>
              <a:ext cx="118163" cy="26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262" fill="norm" stroke="1" extrusionOk="0">
                  <a:moveTo>
                    <a:pt x="20712" y="4874"/>
                  </a:moveTo>
                  <a:cubicBezTo>
                    <a:pt x="18850" y="4539"/>
                    <a:pt x="16988" y="4204"/>
                    <a:pt x="15126" y="4121"/>
                  </a:cubicBezTo>
                  <a:cubicBezTo>
                    <a:pt x="13264" y="4037"/>
                    <a:pt x="11402" y="4204"/>
                    <a:pt x="8981" y="5377"/>
                  </a:cubicBezTo>
                  <a:cubicBezTo>
                    <a:pt x="6560" y="6549"/>
                    <a:pt x="3581" y="8725"/>
                    <a:pt x="1905" y="11070"/>
                  </a:cubicBezTo>
                  <a:cubicBezTo>
                    <a:pt x="229" y="13414"/>
                    <a:pt x="-143" y="15925"/>
                    <a:pt x="43" y="17684"/>
                  </a:cubicBezTo>
                  <a:cubicBezTo>
                    <a:pt x="229" y="19442"/>
                    <a:pt x="974" y="20446"/>
                    <a:pt x="2464" y="20949"/>
                  </a:cubicBezTo>
                  <a:cubicBezTo>
                    <a:pt x="3954" y="21451"/>
                    <a:pt x="6188" y="21451"/>
                    <a:pt x="9540" y="20195"/>
                  </a:cubicBezTo>
                  <a:cubicBezTo>
                    <a:pt x="12891" y="18939"/>
                    <a:pt x="17360" y="16428"/>
                    <a:pt x="19409" y="13749"/>
                  </a:cubicBezTo>
                  <a:cubicBezTo>
                    <a:pt x="21457" y="11070"/>
                    <a:pt x="21085" y="8223"/>
                    <a:pt x="19223" y="5879"/>
                  </a:cubicBezTo>
                  <a:cubicBezTo>
                    <a:pt x="17360" y="3535"/>
                    <a:pt x="14009" y="1693"/>
                    <a:pt x="10657" y="772"/>
                  </a:cubicBezTo>
                  <a:cubicBezTo>
                    <a:pt x="7305" y="-149"/>
                    <a:pt x="3954" y="-149"/>
                    <a:pt x="2091" y="270"/>
                  </a:cubicBezTo>
                  <a:cubicBezTo>
                    <a:pt x="229" y="688"/>
                    <a:pt x="-143" y="1525"/>
                    <a:pt x="229" y="2279"/>
                  </a:cubicBezTo>
                  <a:cubicBezTo>
                    <a:pt x="602" y="3032"/>
                    <a:pt x="1719" y="3702"/>
                    <a:pt x="5257" y="4791"/>
                  </a:cubicBezTo>
                  <a:cubicBezTo>
                    <a:pt x="8795" y="5879"/>
                    <a:pt x="14754" y="7386"/>
                    <a:pt x="20712" y="8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10455550" y="1562100"/>
              <a:ext cx="825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4926"/>
                    <a:pt x="9415" y="9853"/>
                    <a:pt x="5815" y="13453"/>
                  </a:cubicBezTo>
                  <a:cubicBezTo>
                    <a:pt x="2215" y="17053"/>
                    <a:pt x="1108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10708270" y="1477723"/>
              <a:ext cx="109231" cy="14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254" fill="norm" stroke="1" extrusionOk="0">
                  <a:moveTo>
                    <a:pt x="21031" y="4826"/>
                  </a:moveTo>
                  <a:cubicBezTo>
                    <a:pt x="17363" y="3000"/>
                    <a:pt x="13695" y="1175"/>
                    <a:pt x="10231" y="415"/>
                  </a:cubicBezTo>
                  <a:cubicBezTo>
                    <a:pt x="6767" y="-346"/>
                    <a:pt x="3506" y="-42"/>
                    <a:pt x="1673" y="1175"/>
                  </a:cubicBezTo>
                  <a:cubicBezTo>
                    <a:pt x="-161" y="2392"/>
                    <a:pt x="-569" y="4522"/>
                    <a:pt x="857" y="6955"/>
                  </a:cubicBezTo>
                  <a:cubicBezTo>
                    <a:pt x="2284" y="9389"/>
                    <a:pt x="5544" y="12127"/>
                    <a:pt x="7786" y="14257"/>
                  </a:cubicBezTo>
                  <a:cubicBezTo>
                    <a:pt x="10027" y="16386"/>
                    <a:pt x="11250" y="17908"/>
                    <a:pt x="11046" y="19124"/>
                  </a:cubicBezTo>
                  <a:cubicBezTo>
                    <a:pt x="10842" y="20341"/>
                    <a:pt x="9212" y="21254"/>
                    <a:pt x="7582" y="21254"/>
                  </a:cubicBezTo>
                  <a:cubicBezTo>
                    <a:pt x="5952" y="21254"/>
                    <a:pt x="4322" y="20341"/>
                    <a:pt x="2691" y="19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10919100" y="1466033"/>
              <a:ext cx="139701" cy="13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0" y="9100"/>
                  </a:moveTo>
                  <a:cubicBezTo>
                    <a:pt x="3273" y="8768"/>
                    <a:pt x="6545" y="8435"/>
                    <a:pt x="9000" y="7771"/>
                  </a:cubicBezTo>
                  <a:cubicBezTo>
                    <a:pt x="11455" y="7106"/>
                    <a:pt x="13091" y="6109"/>
                    <a:pt x="14236" y="4780"/>
                  </a:cubicBezTo>
                  <a:cubicBezTo>
                    <a:pt x="15382" y="3451"/>
                    <a:pt x="16036" y="1789"/>
                    <a:pt x="15218" y="792"/>
                  </a:cubicBezTo>
                  <a:cubicBezTo>
                    <a:pt x="14400" y="-205"/>
                    <a:pt x="12109" y="-537"/>
                    <a:pt x="9655" y="1457"/>
                  </a:cubicBezTo>
                  <a:cubicBezTo>
                    <a:pt x="7200" y="3451"/>
                    <a:pt x="4582" y="7771"/>
                    <a:pt x="3273" y="11260"/>
                  </a:cubicBezTo>
                  <a:cubicBezTo>
                    <a:pt x="1964" y="14749"/>
                    <a:pt x="1964" y="17408"/>
                    <a:pt x="5236" y="18903"/>
                  </a:cubicBezTo>
                  <a:cubicBezTo>
                    <a:pt x="8509" y="20398"/>
                    <a:pt x="15055" y="20731"/>
                    <a:pt x="21600" y="21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11039750" y="1284417"/>
              <a:ext cx="127001" cy="13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3836"/>
                  </a:moveTo>
                  <a:cubicBezTo>
                    <a:pt x="360" y="2122"/>
                    <a:pt x="720" y="408"/>
                    <a:pt x="1800" y="65"/>
                  </a:cubicBezTo>
                  <a:cubicBezTo>
                    <a:pt x="2880" y="-278"/>
                    <a:pt x="4680" y="751"/>
                    <a:pt x="6480" y="2979"/>
                  </a:cubicBezTo>
                  <a:cubicBezTo>
                    <a:pt x="8280" y="5208"/>
                    <a:pt x="10080" y="8636"/>
                    <a:pt x="10620" y="11208"/>
                  </a:cubicBezTo>
                  <a:cubicBezTo>
                    <a:pt x="11160" y="13779"/>
                    <a:pt x="10440" y="15493"/>
                    <a:pt x="10980" y="16522"/>
                  </a:cubicBezTo>
                  <a:cubicBezTo>
                    <a:pt x="11520" y="17551"/>
                    <a:pt x="13320" y="17893"/>
                    <a:pt x="15300" y="18579"/>
                  </a:cubicBezTo>
                  <a:cubicBezTo>
                    <a:pt x="17280" y="19265"/>
                    <a:pt x="19440" y="20293"/>
                    <a:pt x="2160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11141350" y="1289050"/>
              <a:ext cx="143268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15965" y="0"/>
                  </a:moveTo>
                  <a:cubicBezTo>
                    <a:pt x="17843" y="1080"/>
                    <a:pt x="19722" y="2160"/>
                    <a:pt x="20661" y="4380"/>
                  </a:cubicBezTo>
                  <a:cubicBezTo>
                    <a:pt x="21600" y="6600"/>
                    <a:pt x="21600" y="9960"/>
                    <a:pt x="18000" y="13020"/>
                  </a:cubicBezTo>
                  <a:cubicBezTo>
                    <a:pt x="14400" y="16080"/>
                    <a:pt x="7200" y="18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5826400" y="2679700"/>
              <a:ext cx="127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5877200" y="283210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6404250" y="2505762"/>
              <a:ext cx="203201" cy="123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21600" y="709"/>
                  </a:moveTo>
                  <a:cubicBezTo>
                    <a:pt x="21600" y="487"/>
                    <a:pt x="21600" y="265"/>
                    <a:pt x="20925" y="135"/>
                  </a:cubicBezTo>
                  <a:cubicBezTo>
                    <a:pt x="20250" y="6"/>
                    <a:pt x="18900" y="-31"/>
                    <a:pt x="17100" y="24"/>
                  </a:cubicBezTo>
                  <a:cubicBezTo>
                    <a:pt x="15300" y="80"/>
                    <a:pt x="13050" y="228"/>
                    <a:pt x="11250" y="524"/>
                  </a:cubicBezTo>
                  <a:cubicBezTo>
                    <a:pt x="9450" y="820"/>
                    <a:pt x="8100" y="1264"/>
                    <a:pt x="7088" y="2170"/>
                  </a:cubicBezTo>
                  <a:cubicBezTo>
                    <a:pt x="6075" y="3076"/>
                    <a:pt x="5400" y="4444"/>
                    <a:pt x="5513" y="5591"/>
                  </a:cubicBezTo>
                  <a:cubicBezTo>
                    <a:pt x="5625" y="6737"/>
                    <a:pt x="6525" y="7662"/>
                    <a:pt x="8213" y="8809"/>
                  </a:cubicBezTo>
                  <a:cubicBezTo>
                    <a:pt x="9900" y="9955"/>
                    <a:pt x="12375" y="11324"/>
                    <a:pt x="14063" y="12711"/>
                  </a:cubicBezTo>
                  <a:cubicBezTo>
                    <a:pt x="15750" y="14098"/>
                    <a:pt x="16650" y="15503"/>
                    <a:pt x="17100" y="16724"/>
                  </a:cubicBezTo>
                  <a:cubicBezTo>
                    <a:pt x="17550" y="17944"/>
                    <a:pt x="17550" y="18980"/>
                    <a:pt x="16987" y="19701"/>
                  </a:cubicBezTo>
                  <a:cubicBezTo>
                    <a:pt x="16425" y="20422"/>
                    <a:pt x="15300" y="20829"/>
                    <a:pt x="12937" y="21107"/>
                  </a:cubicBezTo>
                  <a:cubicBezTo>
                    <a:pt x="10575" y="21384"/>
                    <a:pt x="6975" y="21532"/>
                    <a:pt x="4613" y="21551"/>
                  </a:cubicBezTo>
                  <a:cubicBezTo>
                    <a:pt x="2250" y="21569"/>
                    <a:pt x="1125" y="21458"/>
                    <a:pt x="0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6353906" y="3909347"/>
              <a:ext cx="221795" cy="33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52" fill="norm" stroke="1" extrusionOk="0">
                  <a:moveTo>
                    <a:pt x="9126" y="3321"/>
                  </a:moveTo>
                  <a:cubicBezTo>
                    <a:pt x="8107" y="3189"/>
                    <a:pt x="7088" y="3056"/>
                    <a:pt x="6273" y="3255"/>
                  </a:cubicBezTo>
                  <a:cubicBezTo>
                    <a:pt x="5458" y="3454"/>
                    <a:pt x="4846" y="3984"/>
                    <a:pt x="3929" y="5508"/>
                  </a:cubicBezTo>
                  <a:cubicBezTo>
                    <a:pt x="3012" y="7032"/>
                    <a:pt x="1790" y="9550"/>
                    <a:pt x="975" y="11802"/>
                  </a:cubicBezTo>
                  <a:cubicBezTo>
                    <a:pt x="160" y="14055"/>
                    <a:pt x="-248" y="16043"/>
                    <a:pt x="160" y="17633"/>
                  </a:cubicBezTo>
                  <a:cubicBezTo>
                    <a:pt x="567" y="19223"/>
                    <a:pt x="1790" y="20416"/>
                    <a:pt x="3420" y="20946"/>
                  </a:cubicBezTo>
                  <a:cubicBezTo>
                    <a:pt x="5050" y="21476"/>
                    <a:pt x="7088" y="21343"/>
                    <a:pt x="9024" y="20350"/>
                  </a:cubicBezTo>
                  <a:cubicBezTo>
                    <a:pt x="10960" y="19356"/>
                    <a:pt x="12794" y="17501"/>
                    <a:pt x="14118" y="14850"/>
                  </a:cubicBezTo>
                  <a:cubicBezTo>
                    <a:pt x="15443" y="12200"/>
                    <a:pt x="16258" y="8755"/>
                    <a:pt x="16156" y="6436"/>
                  </a:cubicBezTo>
                  <a:cubicBezTo>
                    <a:pt x="16054" y="4116"/>
                    <a:pt x="15035" y="2924"/>
                    <a:pt x="14016" y="2063"/>
                  </a:cubicBezTo>
                  <a:cubicBezTo>
                    <a:pt x="12997" y="1201"/>
                    <a:pt x="11978" y="671"/>
                    <a:pt x="10960" y="340"/>
                  </a:cubicBezTo>
                  <a:cubicBezTo>
                    <a:pt x="9941" y="9"/>
                    <a:pt x="8922" y="-124"/>
                    <a:pt x="7597" y="141"/>
                  </a:cubicBezTo>
                  <a:cubicBezTo>
                    <a:pt x="6273" y="406"/>
                    <a:pt x="4643" y="1069"/>
                    <a:pt x="3522" y="1731"/>
                  </a:cubicBezTo>
                  <a:cubicBezTo>
                    <a:pt x="2401" y="2394"/>
                    <a:pt x="1790" y="3056"/>
                    <a:pt x="1484" y="3851"/>
                  </a:cubicBezTo>
                  <a:cubicBezTo>
                    <a:pt x="1178" y="4647"/>
                    <a:pt x="1178" y="5574"/>
                    <a:pt x="1586" y="6237"/>
                  </a:cubicBezTo>
                  <a:cubicBezTo>
                    <a:pt x="1994" y="6899"/>
                    <a:pt x="2809" y="7297"/>
                    <a:pt x="4948" y="7562"/>
                  </a:cubicBezTo>
                  <a:cubicBezTo>
                    <a:pt x="7088" y="7827"/>
                    <a:pt x="10552" y="7959"/>
                    <a:pt x="13507" y="8291"/>
                  </a:cubicBezTo>
                  <a:cubicBezTo>
                    <a:pt x="16461" y="8622"/>
                    <a:pt x="18907" y="9152"/>
                    <a:pt x="21352" y="9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6525989" y="4197350"/>
              <a:ext cx="164012" cy="17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89" fill="norm" stroke="1" extrusionOk="0">
                  <a:moveTo>
                    <a:pt x="6503" y="0"/>
                  </a:moveTo>
                  <a:cubicBezTo>
                    <a:pt x="5119" y="2342"/>
                    <a:pt x="3734" y="4684"/>
                    <a:pt x="2626" y="7547"/>
                  </a:cubicBezTo>
                  <a:cubicBezTo>
                    <a:pt x="1519" y="10410"/>
                    <a:pt x="688" y="13793"/>
                    <a:pt x="272" y="16135"/>
                  </a:cubicBezTo>
                  <a:cubicBezTo>
                    <a:pt x="-143" y="18477"/>
                    <a:pt x="-143" y="19778"/>
                    <a:pt x="688" y="20559"/>
                  </a:cubicBezTo>
                  <a:cubicBezTo>
                    <a:pt x="1519" y="21340"/>
                    <a:pt x="3180" y="21600"/>
                    <a:pt x="6780" y="21210"/>
                  </a:cubicBezTo>
                  <a:cubicBezTo>
                    <a:pt x="10380" y="20819"/>
                    <a:pt x="15919" y="19778"/>
                    <a:pt x="21457" y="18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6396685" y="2016433"/>
              <a:ext cx="204416" cy="32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50" fill="norm" stroke="1" extrusionOk="0">
                  <a:moveTo>
                    <a:pt x="14157" y="3115"/>
                  </a:moveTo>
                  <a:cubicBezTo>
                    <a:pt x="13934" y="2418"/>
                    <a:pt x="13711" y="1722"/>
                    <a:pt x="13043" y="1234"/>
                  </a:cubicBezTo>
                  <a:cubicBezTo>
                    <a:pt x="12375" y="746"/>
                    <a:pt x="11262" y="467"/>
                    <a:pt x="10148" y="676"/>
                  </a:cubicBezTo>
                  <a:cubicBezTo>
                    <a:pt x="9035" y="885"/>
                    <a:pt x="7921" y="1582"/>
                    <a:pt x="6363" y="3603"/>
                  </a:cubicBezTo>
                  <a:cubicBezTo>
                    <a:pt x="4804" y="5624"/>
                    <a:pt x="2800" y="8968"/>
                    <a:pt x="1575" y="11895"/>
                  </a:cubicBezTo>
                  <a:cubicBezTo>
                    <a:pt x="350" y="14821"/>
                    <a:pt x="-95" y="17329"/>
                    <a:pt x="16" y="18862"/>
                  </a:cubicBezTo>
                  <a:cubicBezTo>
                    <a:pt x="128" y="20395"/>
                    <a:pt x="796" y="20953"/>
                    <a:pt x="1686" y="21231"/>
                  </a:cubicBezTo>
                  <a:cubicBezTo>
                    <a:pt x="2577" y="21510"/>
                    <a:pt x="3691" y="21510"/>
                    <a:pt x="5249" y="21301"/>
                  </a:cubicBezTo>
                  <a:cubicBezTo>
                    <a:pt x="6808" y="21092"/>
                    <a:pt x="8812" y="20674"/>
                    <a:pt x="11373" y="19350"/>
                  </a:cubicBezTo>
                  <a:cubicBezTo>
                    <a:pt x="13934" y="18026"/>
                    <a:pt x="17051" y="15796"/>
                    <a:pt x="18944" y="13009"/>
                  </a:cubicBezTo>
                  <a:cubicBezTo>
                    <a:pt x="20837" y="10222"/>
                    <a:pt x="21505" y="6878"/>
                    <a:pt x="21171" y="4648"/>
                  </a:cubicBezTo>
                  <a:cubicBezTo>
                    <a:pt x="20837" y="2418"/>
                    <a:pt x="19501" y="1304"/>
                    <a:pt x="17608" y="676"/>
                  </a:cubicBezTo>
                  <a:cubicBezTo>
                    <a:pt x="15715" y="49"/>
                    <a:pt x="13266" y="-90"/>
                    <a:pt x="11596" y="49"/>
                  </a:cubicBezTo>
                  <a:cubicBezTo>
                    <a:pt x="9926" y="189"/>
                    <a:pt x="9035" y="607"/>
                    <a:pt x="7921" y="1582"/>
                  </a:cubicBezTo>
                  <a:cubicBezTo>
                    <a:pt x="6808" y="2558"/>
                    <a:pt x="5472" y="4091"/>
                    <a:pt x="4915" y="5205"/>
                  </a:cubicBezTo>
                  <a:cubicBezTo>
                    <a:pt x="4359" y="6320"/>
                    <a:pt x="4581" y="7017"/>
                    <a:pt x="6919" y="7575"/>
                  </a:cubicBezTo>
                  <a:cubicBezTo>
                    <a:pt x="9258" y="8132"/>
                    <a:pt x="13711" y="8550"/>
                    <a:pt x="16495" y="8829"/>
                  </a:cubicBezTo>
                  <a:cubicBezTo>
                    <a:pt x="19278" y="9107"/>
                    <a:pt x="20392" y="9247"/>
                    <a:pt x="21505" y="9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6595220" y="2219046"/>
              <a:ext cx="120181" cy="25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54" fill="norm" stroke="1" extrusionOk="0">
                  <a:moveTo>
                    <a:pt x="4463" y="7854"/>
                  </a:moveTo>
                  <a:cubicBezTo>
                    <a:pt x="3327" y="9654"/>
                    <a:pt x="2190" y="11454"/>
                    <a:pt x="1621" y="12804"/>
                  </a:cubicBezTo>
                  <a:cubicBezTo>
                    <a:pt x="1053" y="14154"/>
                    <a:pt x="1053" y="15054"/>
                    <a:pt x="863" y="16044"/>
                  </a:cubicBezTo>
                  <a:cubicBezTo>
                    <a:pt x="674" y="17034"/>
                    <a:pt x="295" y="18114"/>
                    <a:pt x="105" y="18024"/>
                  </a:cubicBezTo>
                  <a:cubicBezTo>
                    <a:pt x="-84" y="17934"/>
                    <a:pt x="-84" y="16674"/>
                    <a:pt x="674" y="14154"/>
                  </a:cubicBezTo>
                  <a:cubicBezTo>
                    <a:pt x="1432" y="11634"/>
                    <a:pt x="2948" y="7854"/>
                    <a:pt x="4084" y="5424"/>
                  </a:cubicBezTo>
                  <a:cubicBezTo>
                    <a:pt x="5221" y="2994"/>
                    <a:pt x="5979" y="1914"/>
                    <a:pt x="7116" y="1104"/>
                  </a:cubicBezTo>
                  <a:cubicBezTo>
                    <a:pt x="8253" y="294"/>
                    <a:pt x="9769" y="-246"/>
                    <a:pt x="11095" y="114"/>
                  </a:cubicBezTo>
                  <a:cubicBezTo>
                    <a:pt x="12421" y="474"/>
                    <a:pt x="13558" y="1734"/>
                    <a:pt x="14316" y="3174"/>
                  </a:cubicBezTo>
                  <a:cubicBezTo>
                    <a:pt x="15074" y="4614"/>
                    <a:pt x="15453" y="6234"/>
                    <a:pt x="13558" y="7854"/>
                  </a:cubicBezTo>
                  <a:cubicBezTo>
                    <a:pt x="11663" y="9474"/>
                    <a:pt x="7495" y="11094"/>
                    <a:pt x="5600" y="12354"/>
                  </a:cubicBezTo>
                  <a:cubicBezTo>
                    <a:pt x="3705" y="13614"/>
                    <a:pt x="4084" y="14514"/>
                    <a:pt x="6358" y="15594"/>
                  </a:cubicBezTo>
                  <a:cubicBezTo>
                    <a:pt x="8632" y="16674"/>
                    <a:pt x="12800" y="17934"/>
                    <a:pt x="15642" y="18924"/>
                  </a:cubicBezTo>
                  <a:cubicBezTo>
                    <a:pt x="18484" y="19914"/>
                    <a:pt x="20000" y="20634"/>
                    <a:pt x="21516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7363100" y="2565400"/>
              <a:ext cx="127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79"/>
                    <a:pt x="0" y="10358"/>
                    <a:pt x="3600" y="13958"/>
                  </a:cubicBezTo>
                  <a:cubicBezTo>
                    <a:pt x="7200" y="17558"/>
                    <a:pt x="14400" y="195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7045600" y="3140339"/>
              <a:ext cx="1085851" cy="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4551"/>
                  </a:moveTo>
                  <a:cubicBezTo>
                    <a:pt x="168" y="6403"/>
                    <a:pt x="337" y="8254"/>
                    <a:pt x="842" y="8254"/>
                  </a:cubicBezTo>
                  <a:cubicBezTo>
                    <a:pt x="1347" y="8254"/>
                    <a:pt x="2189" y="6403"/>
                    <a:pt x="3495" y="4551"/>
                  </a:cubicBezTo>
                  <a:cubicBezTo>
                    <a:pt x="4800" y="2700"/>
                    <a:pt x="6568" y="848"/>
                    <a:pt x="8253" y="231"/>
                  </a:cubicBezTo>
                  <a:cubicBezTo>
                    <a:pt x="9937" y="-386"/>
                    <a:pt x="11537" y="231"/>
                    <a:pt x="13074" y="2083"/>
                  </a:cubicBezTo>
                  <a:cubicBezTo>
                    <a:pt x="14611" y="3934"/>
                    <a:pt x="16084" y="7020"/>
                    <a:pt x="17495" y="10414"/>
                  </a:cubicBezTo>
                  <a:cubicBezTo>
                    <a:pt x="18905" y="13808"/>
                    <a:pt x="20253" y="17511"/>
                    <a:pt x="21600" y="21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6975750" y="3351581"/>
              <a:ext cx="482601" cy="47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12151"/>
                  </a:moveTo>
                  <a:cubicBezTo>
                    <a:pt x="95" y="13879"/>
                    <a:pt x="189" y="15607"/>
                    <a:pt x="426" y="17047"/>
                  </a:cubicBezTo>
                  <a:cubicBezTo>
                    <a:pt x="663" y="18487"/>
                    <a:pt x="1042" y="19639"/>
                    <a:pt x="1374" y="20407"/>
                  </a:cubicBezTo>
                  <a:cubicBezTo>
                    <a:pt x="1705" y="21175"/>
                    <a:pt x="1989" y="21559"/>
                    <a:pt x="2132" y="21415"/>
                  </a:cubicBezTo>
                  <a:cubicBezTo>
                    <a:pt x="2274" y="21271"/>
                    <a:pt x="2274" y="20599"/>
                    <a:pt x="2226" y="18391"/>
                  </a:cubicBezTo>
                  <a:cubicBezTo>
                    <a:pt x="2179" y="16183"/>
                    <a:pt x="2084" y="12439"/>
                    <a:pt x="2037" y="9895"/>
                  </a:cubicBezTo>
                  <a:cubicBezTo>
                    <a:pt x="1989" y="7351"/>
                    <a:pt x="1989" y="6007"/>
                    <a:pt x="2037" y="4903"/>
                  </a:cubicBezTo>
                  <a:cubicBezTo>
                    <a:pt x="2084" y="3799"/>
                    <a:pt x="2179" y="2935"/>
                    <a:pt x="2463" y="2503"/>
                  </a:cubicBezTo>
                  <a:cubicBezTo>
                    <a:pt x="2747" y="2071"/>
                    <a:pt x="3221" y="2071"/>
                    <a:pt x="5068" y="1783"/>
                  </a:cubicBezTo>
                  <a:cubicBezTo>
                    <a:pt x="6916" y="1495"/>
                    <a:pt x="10137" y="919"/>
                    <a:pt x="12837" y="535"/>
                  </a:cubicBezTo>
                  <a:cubicBezTo>
                    <a:pt x="15537" y="151"/>
                    <a:pt x="17716" y="-41"/>
                    <a:pt x="19089" y="7"/>
                  </a:cubicBezTo>
                  <a:cubicBezTo>
                    <a:pt x="20463" y="55"/>
                    <a:pt x="21032" y="343"/>
                    <a:pt x="21600" y="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7098133" y="3464189"/>
              <a:ext cx="144318" cy="2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67" fill="norm" stroke="1" extrusionOk="0">
                  <a:moveTo>
                    <a:pt x="6318" y="3609"/>
                  </a:moveTo>
                  <a:cubicBezTo>
                    <a:pt x="6318" y="2507"/>
                    <a:pt x="6318" y="1405"/>
                    <a:pt x="7414" y="744"/>
                  </a:cubicBezTo>
                  <a:cubicBezTo>
                    <a:pt x="8509" y="82"/>
                    <a:pt x="10701" y="-138"/>
                    <a:pt x="12422" y="82"/>
                  </a:cubicBezTo>
                  <a:cubicBezTo>
                    <a:pt x="14144" y="303"/>
                    <a:pt x="15396" y="964"/>
                    <a:pt x="16335" y="2397"/>
                  </a:cubicBezTo>
                  <a:cubicBezTo>
                    <a:pt x="17274" y="3829"/>
                    <a:pt x="17901" y="6033"/>
                    <a:pt x="15396" y="8899"/>
                  </a:cubicBezTo>
                  <a:cubicBezTo>
                    <a:pt x="12892" y="11764"/>
                    <a:pt x="7257" y="15291"/>
                    <a:pt x="3970" y="17495"/>
                  </a:cubicBezTo>
                  <a:cubicBezTo>
                    <a:pt x="683" y="19699"/>
                    <a:pt x="-256" y="20580"/>
                    <a:pt x="57" y="21021"/>
                  </a:cubicBezTo>
                  <a:cubicBezTo>
                    <a:pt x="370" y="21462"/>
                    <a:pt x="1935" y="21462"/>
                    <a:pt x="5692" y="21131"/>
                  </a:cubicBezTo>
                  <a:cubicBezTo>
                    <a:pt x="9448" y="20801"/>
                    <a:pt x="15396" y="20140"/>
                    <a:pt x="21344" y="19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7274200" y="3581400"/>
              <a:ext cx="444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7382150" y="3549650"/>
              <a:ext cx="21728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2880"/>
                    <a:pt x="21600" y="5760"/>
                    <a:pt x="18655" y="9360"/>
                  </a:cubicBezTo>
                  <a:cubicBezTo>
                    <a:pt x="15709" y="12960"/>
                    <a:pt x="7855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7242450" y="3511550"/>
              <a:ext cx="2159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" y="18000"/>
                    <a:pt x="1271" y="14400"/>
                    <a:pt x="4871" y="10800"/>
                  </a:cubicBezTo>
                  <a:cubicBezTo>
                    <a:pt x="8471" y="7200"/>
                    <a:pt x="1503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7718700" y="3594100"/>
              <a:ext cx="1" cy="190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7886637" y="3479749"/>
              <a:ext cx="86064" cy="211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195" fill="norm" stroke="1" extrusionOk="0">
                  <a:moveTo>
                    <a:pt x="20910" y="640"/>
                  </a:moveTo>
                  <a:cubicBezTo>
                    <a:pt x="18339" y="217"/>
                    <a:pt x="15767" y="-207"/>
                    <a:pt x="12167" y="111"/>
                  </a:cubicBezTo>
                  <a:cubicBezTo>
                    <a:pt x="8567" y="428"/>
                    <a:pt x="3939" y="1487"/>
                    <a:pt x="1624" y="2652"/>
                  </a:cubicBezTo>
                  <a:cubicBezTo>
                    <a:pt x="-690" y="3817"/>
                    <a:pt x="-690" y="5087"/>
                    <a:pt x="2653" y="7205"/>
                  </a:cubicBezTo>
                  <a:cubicBezTo>
                    <a:pt x="5996" y="9322"/>
                    <a:pt x="12681" y="12287"/>
                    <a:pt x="16024" y="14299"/>
                  </a:cubicBezTo>
                  <a:cubicBezTo>
                    <a:pt x="19367" y="16311"/>
                    <a:pt x="19367" y="17369"/>
                    <a:pt x="18596" y="18322"/>
                  </a:cubicBezTo>
                  <a:cubicBezTo>
                    <a:pt x="17824" y="19275"/>
                    <a:pt x="16281" y="20122"/>
                    <a:pt x="14224" y="20652"/>
                  </a:cubicBezTo>
                  <a:cubicBezTo>
                    <a:pt x="12167" y="21181"/>
                    <a:pt x="9596" y="21393"/>
                    <a:pt x="7796" y="20969"/>
                  </a:cubicBezTo>
                  <a:cubicBezTo>
                    <a:pt x="5996" y="20546"/>
                    <a:pt x="4967" y="19487"/>
                    <a:pt x="3939" y="18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8035666" y="3482365"/>
              <a:ext cx="203735" cy="19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143" fill="norm" stroke="1" extrusionOk="0">
                  <a:moveTo>
                    <a:pt x="4023" y="8872"/>
                  </a:moveTo>
                  <a:cubicBezTo>
                    <a:pt x="6007" y="7698"/>
                    <a:pt x="7991" y="6524"/>
                    <a:pt x="9093" y="4998"/>
                  </a:cubicBezTo>
                  <a:cubicBezTo>
                    <a:pt x="10195" y="3472"/>
                    <a:pt x="10415" y="1593"/>
                    <a:pt x="9974" y="654"/>
                  </a:cubicBezTo>
                  <a:cubicBezTo>
                    <a:pt x="9533" y="-285"/>
                    <a:pt x="8431" y="-285"/>
                    <a:pt x="6888" y="1124"/>
                  </a:cubicBezTo>
                  <a:cubicBezTo>
                    <a:pt x="5346" y="2532"/>
                    <a:pt x="3362" y="5350"/>
                    <a:pt x="1929" y="8519"/>
                  </a:cubicBezTo>
                  <a:cubicBezTo>
                    <a:pt x="497" y="11689"/>
                    <a:pt x="-385" y="15211"/>
                    <a:pt x="166" y="17441"/>
                  </a:cubicBezTo>
                  <a:cubicBezTo>
                    <a:pt x="717" y="19672"/>
                    <a:pt x="2701" y="20611"/>
                    <a:pt x="6448" y="20963"/>
                  </a:cubicBezTo>
                  <a:cubicBezTo>
                    <a:pt x="10195" y="21315"/>
                    <a:pt x="15705" y="21080"/>
                    <a:pt x="21215" y="2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8687551" y="2951544"/>
              <a:ext cx="453550" cy="37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22" fill="norm" stroke="1" extrusionOk="0">
                  <a:moveTo>
                    <a:pt x="2528" y="6155"/>
                  </a:moveTo>
                  <a:cubicBezTo>
                    <a:pt x="4028" y="6751"/>
                    <a:pt x="5528" y="7348"/>
                    <a:pt x="7378" y="7169"/>
                  </a:cubicBezTo>
                  <a:cubicBezTo>
                    <a:pt x="9228" y="6990"/>
                    <a:pt x="11428" y="6035"/>
                    <a:pt x="12778" y="5259"/>
                  </a:cubicBezTo>
                  <a:cubicBezTo>
                    <a:pt x="14128" y="4484"/>
                    <a:pt x="14628" y="3887"/>
                    <a:pt x="14928" y="3171"/>
                  </a:cubicBezTo>
                  <a:cubicBezTo>
                    <a:pt x="15228" y="2455"/>
                    <a:pt x="15328" y="1620"/>
                    <a:pt x="15128" y="1023"/>
                  </a:cubicBezTo>
                  <a:cubicBezTo>
                    <a:pt x="14928" y="426"/>
                    <a:pt x="14428" y="68"/>
                    <a:pt x="13378" y="9"/>
                  </a:cubicBezTo>
                  <a:cubicBezTo>
                    <a:pt x="12328" y="-51"/>
                    <a:pt x="10728" y="188"/>
                    <a:pt x="8678" y="1500"/>
                  </a:cubicBezTo>
                  <a:cubicBezTo>
                    <a:pt x="6628" y="2813"/>
                    <a:pt x="4128" y="5200"/>
                    <a:pt x="2428" y="7945"/>
                  </a:cubicBezTo>
                  <a:cubicBezTo>
                    <a:pt x="728" y="10689"/>
                    <a:pt x="-172" y="13792"/>
                    <a:pt x="28" y="16119"/>
                  </a:cubicBezTo>
                  <a:cubicBezTo>
                    <a:pt x="228" y="18446"/>
                    <a:pt x="1528" y="19998"/>
                    <a:pt x="3778" y="20773"/>
                  </a:cubicBezTo>
                  <a:cubicBezTo>
                    <a:pt x="6028" y="21549"/>
                    <a:pt x="9228" y="21549"/>
                    <a:pt x="12328" y="21191"/>
                  </a:cubicBezTo>
                  <a:cubicBezTo>
                    <a:pt x="15428" y="20833"/>
                    <a:pt x="18428" y="20117"/>
                    <a:pt x="21428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8950600" y="248285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9376070" y="2282735"/>
              <a:ext cx="152380" cy="36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543" fill="norm" stroke="1" extrusionOk="0">
                  <a:moveTo>
                    <a:pt x="19262" y="942"/>
                  </a:moveTo>
                  <a:cubicBezTo>
                    <a:pt x="18386" y="442"/>
                    <a:pt x="17510" y="-57"/>
                    <a:pt x="16343" y="5"/>
                  </a:cubicBezTo>
                  <a:cubicBezTo>
                    <a:pt x="15175" y="68"/>
                    <a:pt x="13716" y="692"/>
                    <a:pt x="10943" y="2565"/>
                  </a:cubicBezTo>
                  <a:cubicBezTo>
                    <a:pt x="8170" y="4438"/>
                    <a:pt x="4083" y="7559"/>
                    <a:pt x="1894" y="10431"/>
                  </a:cubicBezTo>
                  <a:cubicBezTo>
                    <a:pt x="-295" y="13303"/>
                    <a:pt x="-587" y="15925"/>
                    <a:pt x="1018" y="17735"/>
                  </a:cubicBezTo>
                  <a:cubicBezTo>
                    <a:pt x="2624" y="19545"/>
                    <a:pt x="6127" y="20544"/>
                    <a:pt x="9775" y="21044"/>
                  </a:cubicBezTo>
                  <a:cubicBezTo>
                    <a:pt x="13424" y="21543"/>
                    <a:pt x="17218" y="21543"/>
                    <a:pt x="21013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9566550" y="2416572"/>
              <a:ext cx="171451" cy="18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1795"/>
                  </a:moveTo>
                  <a:cubicBezTo>
                    <a:pt x="1333" y="1058"/>
                    <a:pt x="2667" y="322"/>
                    <a:pt x="4000" y="76"/>
                  </a:cubicBezTo>
                  <a:cubicBezTo>
                    <a:pt x="5333" y="-169"/>
                    <a:pt x="6667" y="76"/>
                    <a:pt x="7600" y="2286"/>
                  </a:cubicBezTo>
                  <a:cubicBezTo>
                    <a:pt x="8533" y="4495"/>
                    <a:pt x="9067" y="8667"/>
                    <a:pt x="8800" y="11858"/>
                  </a:cubicBezTo>
                  <a:cubicBezTo>
                    <a:pt x="8533" y="15049"/>
                    <a:pt x="7467" y="17258"/>
                    <a:pt x="6267" y="18854"/>
                  </a:cubicBezTo>
                  <a:cubicBezTo>
                    <a:pt x="5067" y="20449"/>
                    <a:pt x="3733" y="21431"/>
                    <a:pt x="3067" y="21308"/>
                  </a:cubicBezTo>
                  <a:cubicBezTo>
                    <a:pt x="2400" y="21186"/>
                    <a:pt x="2400" y="19958"/>
                    <a:pt x="4400" y="16890"/>
                  </a:cubicBezTo>
                  <a:cubicBezTo>
                    <a:pt x="6400" y="13822"/>
                    <a:pt x="10400" y="8913"/>
                    <a:pt x="13067" y="5845"/>
                  </a:cubicBezTo>
                  <a:cubicBezTo>
                    <a:pt x="15733" y="2776"/>
                    <a:pt x="17067" y="1549"/>
                    <a:pt x="17333" y="1795"/>
                  </a:cubicBezTo>
                  <a:cubicBezTo>
                    <a:pt x="17600" y="2040"/>
                    <a:pt x="16800" y="3758"/>
                    <a:pt x="16267" y="5599"/>
                  </a:cubicBezTo>
                  <a:cubicBezTo>
                    <a:pt x="15733" y="7440"/>
                    <a:pt x="15467" y="9404"/>
                    <a:pt x="16400" y="11245"/>
                  </a:cubicBezTo>
                  <a:cubicBezTo>
                    <a:pt x="17333" y="13086"/>
                    <a:pt x="19467" y="14804"/>
                    <a:pt x="21600" y="16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9833250" y="2540000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10098303" y="2388545"/>
              <a:ext cx="173098" cy="20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105" fill="norm" stroke="1" extrusionOk="0">
                  <a:moveTo>
                    <a:pt x="11133" y="5037"/>
                  </a:moveTo>
                  <a:cubicBezTo>
                    <a:pt x="10092" y="4395"/>
                    <a:pt x="9051" y="3754"/>
                    <a:pt x="7880" y="3754"/>
                  </a:cubicBezTo>
                  <a:cubicBezTo>
                    <a:pt x="6709" y="3754"/>
                    <a:pt x="5407" y="4395"/>
                    <a:pt x="3976" y="6854"/>
                  </a:cubicBezTo>
                  <a:cubicBezTo>
                    <a:pt x="2545" y="9314"/>
                    <a:pt x="983" y="13591"/>
                    <a:pt x="333" y="16264"/>
                  </a:cubicBezTo>
                  <a:cubicBezTo>
                    <a:pt x="-318" y="18938"/>
                    <a:pt x="-58" y="20007"/>
                    <a:pt x="1504" y="20649"/>
                  </a:cubicBezTo>
                  <a:cubicBezTo>
                    <a:pt x="3065" y="21290"/>
                    <a:pt x="5928" y="21504"/>
                    <a:pt x="8921" y="19579"/>
                  </a:cubicBezTo>
                  <a:cubicBezTo>
                    <a:pt x="11913" y="17654"/>
                    <a:pt x="15036" y="13591"/>
                    <a:pt x="16337" y="10276"/>
                  </a:cubicBezTo>
                  <a:cubicBezTo>
                    <a:pt x="17639" y="6961"/>
                    <a:pt x="17118" y="4395"/>
                    <a:pt x="15557" y="2684"/>
                  </a:cubicBezTo>
                  <a:cubicBezTo>
                    <a:pt x="13995" y="973"/>
                    <a:pt x="11393" y="118"/>
                    <a:pt x="9571" y="11"/>
                  </a:cubicBezTo>
                  <a:cubicBezTo>
                    <a:pt x="7749" y="-96"/>
                    <a:pt x="6709" y="546"/>
                    <a:pt x="6578" y="2150"/>
                  </a:cubicBezTo>
                  <a:cubicBezTo>
                    <a:pt x="6448" y="3754"/>
                    <a:pt x="7229" y="6320"/>
                    <a:pt x="9831" y="8031"/>
                  </a:cubicBezTo>
                  <a:cubicBezTo>
                    <a:pt x="12434" y="9742"/>
                    <a:pt x="16858" y="10597"/>
                    <a:pt x="21282" y="1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10373000" y="2374900"/>
              <a:ext cx="60992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0" y="0"/>
                  </a:moveTo>
                  <a:cubicBezTo>
                    <a:pt x="7200" y="3780"/>
                    <a:pt x="14400" y="7560"/>
                    <a:pt x="18000" y="10530"/>
                  </a:cubicBezTo>
                  <a:cubicBezTo>
                    <a:pt x="21600" y="13500"/>
                    <a:pt x="21600" y="15660"/>
                    <a:pt x="18360" y="17370"/>
                  </a:cubicBezTo>
                  <a:cubicBezTo>
                    <a:pt x="15120" y="19080"/>
                    <a:pt x="8640" y="20340"/>
                    <a:pt x="2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10461900" y="2201732"/>
              <a:ext cx="196851" cy="21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3284"/>
                  </a:moveTo>
                  <a:cubicBezTo>
                    <a:pt x="465" y="2245"/>
                    <a:pt x="929" y="1207"/>
                    <a:pt x="1858" y="584"/>
                  </a:cubicBezTo>
                  <a:cubicBezTo>
                    <a:pt x="2787" y="-39"/>
                    <a:pt x="4181" y="-247"/>
                    <a:pt x="5690" y="376"/>
                  </a:cubicBezTo>
                  <a:cubicBezTo>
                    <a:pt x="7200" y="999"/>
                    <a:pt x="8826" y="2453"/>
                    <a:pt x="9406" y="4322"/>
                  </a:cubicBezTo>
                  <a:cubicBezTo>
                    <a:pt x="9987" y="6191"/>
                    <a:pt x="9523" y="8476"/>
                    <a:pt x="8361" y="10345"/>
                  </a:cubicBezTo>
                  <a:cubicBezTo>
                    <a:pt x="7200" y="12215"/>
                    <a:pt x="5342" y="13668"/>
                    <a:pt x="3948" y="14915"/>
                  </a:cubicBezTo>
                  <a:cubicBezTo>
                    <a:pt x="2555" y="16161"/>
                    <a:pt x="1626" y="17199"/>
                    <a:pt x="1858" y="17718"/>
                  </a:cubicBezTo>
                  <a:cubicBezTo>
                    <a:pt x="2090" y="18238"/>
                    <a:pt x="3484" y="18238"/>
                    <a:pt x="6968" y="18757"/>
                  </a:cubicBezTo>
                  <a:cubicBezTo>
                    <a:pt x="10452" y="19276"/>
                    <a:pt x="16026" y="20315"/>
                    <a:pt x="2160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9509400" y="2762250"/>
              <a:ext cx="863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59" y="2400"/>
                    <a:pt x="3918" y="4800"/>
                    <a:pt x="5956" y="4800"/>
                  </a:cubicBezTo>
                  <a:cubicBezTo>
                    <a:pt x="7994" y="4800"/>
                    <a:pt x="10112" y="2400"/>
                    <a:pt x="12018" y="2400"/>
                  </a:cubicBezTo>
                  <a:cubicBezTo>
                    <a:pt x="13924" y="2400"/>
                    <a:pt x="15618" y="4800"/>
                    <a:pt x="17179" y="8400"/>
                  </a:cubicBezTo>
                  <a:cubicBezTo>
                    <a:pt x="18741" y="12000"/>
                    <a:pt x="20171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9709336" y="2890429"/>
              <a:ext cx="168364" cy="19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296" fill="norm" stroke="1" extrusionOk="0">
                  <a:moveTo>
                    <a:pt x="6086" y="5330"/>
                  </a:moveTo>
                  <a:cubicBezTo>
                    <a:pt x="5276" y="4420"/>
                    <a:pt x="4466" y="3511"/>
                    <a:pt x="4736" y="2601"/>
                  </a:cubicBezTo>
                  <a:cubicBezTo>
                    <a:pt x="5006" y="1692"/>
                    <a:pt x="6356" y="782"/>
                    <a:pt x="7976" y="328"/>
                  </a:cubicBezTo>
                  <a:cubicBezTo>
                    <a:pt x="9596" y="-127"/>
                    <a:pt x="11486" y="-127"/>
                    <a:pt x="12701" y="441"/>
                  </a:cubicBezTo>
                  <a:cubicBezTo>
                    <a:pt x="13916" y="1010"/>
                    <a:pt x="14456" y="2147"/>
                    <a:pt x="13781" y="4420"/>
                  </a:cubicBezTo>
                  <a:cubicBezTo>
                    <a:pt x="13106" y="6694"/>
                    <a:pt x="11216" y="10105"/>
                    <a:pt x="9056" y="12719"/>
                  </a:cubicBezTo>
                  <a:cubicBezTo>
                    <a:pt x="6896" y="15334"/>
                    <a:pt x="4466" y="17153"/>
                    <a:pt x="2711" y="18404"/>
                  </a:cubicBezTo>
                  <a:cubicBezTo>
                    <a:pt x="956" y="19654"/>
                    <a:pt x="-124" y="20336"/>
                    <a:pt x="11" y="20791"/>
                  </a:cubicBezTo>
                  <a:cubicBezTo>
                    <a:pt x="146" y="21246"/>
                    <a:pt x="1496" y="21473"/>
                    <a:pt x="5276" y="21132"/>
                  </a:cubicBezTo>
                  <a:cubicBezTo>
                    <a:pt x="9056" y="20791"/>
                    <a:pt x="15266" y="19881"/>
                    <a:pt x="21476" y="18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9936967" y="2972743"/>
              <a:ext cx="62607" cy="14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289" fill="norm" stroke="1" extrusionOk="0">
                  <a:moveTo>
                    <a:pt x="18116" y="7373"/>
                  </a:moveTo>
                  <a:cubicBezTo>
                    <a:pt x="19509" y="5808"/>
                    <a:pt x="20903" y="4243"/>
                    <a:pt x="20555" y="2834"/>
                  </a:cubicBezTo>
                  <a:cubicBezTo>
                    <a:pt x="20206" y="1425"/>
                    <a:pt x="18116" y="173"/>
                    <a:pt x="14284" y="17"/>
                  </a:cubicBezTo>
                  <a:cubicBezTo>
                    <a:pt x="10451" y="-140"/>
                    <a:pt x="4877" y="799"/>
                    <a:pt x="2090" y="2208"/>
                  </a:cubicBezTo>
                  <a:cubicBezTo>
                    <a:pt x="-697" y="3617"/>
                    <a:pt x="-697" y="5495"/>
                    <a:pt x="2090" y="7686"/>
                  </a:cubicBezTo>
                  <a:cubicBezTo>
                    <a:pt x="4877" y="9877"/>
                    <a:pt x="10451" y="12382"/>
                    <a:pt x="14284" y="14730"/>
                  </a:cubicBezTo>
                  <a:cubicBezTo>
                    <a:pt x="18116" y="17077"/>
                    <a:pt x="20206" y="19269"/>
                    <a:pt x="19509" y="20364"/>
                  </a:cubicBezTo>
                  <a:cubicBezTo>
                    <a:pt x="18813" y="21460"/>
                    <a:pt x="15329" y="21460"/>
                    <a:pt x="12193" y="20990"/>
                  </a:cubicBezTo>
                  <a:cubicBezTo>
                    <a:pt x="9058" y="20521"/>
                    <a:pt x="6271" y="19582"/>
                    <a:pt x="4877" y="18330"/>
                  </a:cubicBezTo>
                  <a:cubicBezTo>
                    <a:pt x="3484" y="17077"/>
                    <a:pt x="3484" y="15512"/>
                    <a:pt x="3484" y="13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10051493" y="2998572"/>
              <a:ext cx="111958" cy="8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0657" fill="norm" stroke="1" extrusionOk="0">
                  <a:moveTo>
                    <a:pt x="757" y="11730"/>
                  </a:moveTo>
                  <a:cubicBezTo>
                    <a:pt x="2757" y="11227"/>
                    <a:pt x="4757" y="10725"/>
                    <a:pt x="6957" y="8716"/>
                  </a:cubicBezTo>
                  <a:cubicBezTo>
                    <a:pt x="9157" y="6707"/>
                    <a:pt x="11557" y="3190"/>
                    <a:pt x="11757" y="1432"/>
                  </a:cubicBezTo>
                  <a:cubicBezTo>
                    <a:pt x="11957" y="-326"/>
                    <a:pt x="9957" y="-326"/>
                    <a:pt x="7957" y="679"/>
                  </a:cubicBezTo>
                  <a:cubicBezTo>
                    <a:pt x="5957" y="1683"/>
                    <a:pt x="3957" y="3693"/>
                    <a:pt x="2357" y="5702"/>
                  </a:cubicBezTo>
                  <a:cubicBezTo>
                    <a:pt x="757" y="7711"/>
                    <a:pt x="-443" y="9721"/>
                    <a:pt x="157" y="12734"/>
                  </a:cubicBezTo>
                  <a:cubicBezTo>
                    <a:pt x="757" y="15748"/>
                    <a:pt x="3157" y="19767"/>
                    <a:pt x="6957" y="20521"/>
                  </a:cubicBezTo>
                  <a:cubicBezTo>
                    <a:pt x="10757" y="21274"/>
                    <a:pt x="15957" y="18762"/>
                    <a:pt x="21157" y="16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10157100" y="2882900"/>
              <a:ext cx="152401" cy="12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2197"/>
                  </a:moveTo>
                  <a:cubicBezTo>
                    <a:pt x="1200" y="1098"/>
                    <a:pt x="2400" y="0"/>
                    <a:pt x="3600" y="0"/>
                  </a:cubicBezTo>
                  <a:cubicBezTo>
                    <a:pt x="4800" y="0"/>
                    <a:pt x="6000" y="1098"/>
                    <a:pt x="6900" y="2929"/>
                  </a:cubicBezTo>
                  <a:cubicBezTo>
                    <a:pt x="7800" y="4759"/>
                    <a:pt x="8400" y="7322"/>
                    <a:pt x="8100" y="9519"/>
                  </a:cubicBezTo>
                  <a:cubicBezTo>
                    <a:pt x="7800" y="11715"/>
                    <a:pt x="6600" y="13546"/>
                    <a:pt x="5700" y="15376"/>
                  </a:cubicBezTo>
                  <a:cubicBezTo>
                    <a:pt x="4800" y="17207"/>
                    <a:pt x="4200" y="19037"/>
                    <a:pt x="4800" y="20136"/>
                  </a:cubicBezTo>
                  <a:cubicBezTo>
                    <a:pt x="5400" y="21234"/>
                    <a:pt x="7200" y="21600"/>
                    <a:pt x="10200" y="21051"/>
                  </a:cubicBezTo>
                  <a:cubicBezTo>
                    <a:pt x="13200" y="20502"/>
                    <a:pt x="17400" y="19037"/>
                    <a:pt x="21600" y="17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441600" y="46799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676550" y="4648200"/>
              <a:ext cx="44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555900" y="49212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1033309" y="4575923"/>
              <a:ext cx="335392" cy="40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44" fill="norm" stroke="1" extrusionOk="0">
                  <a:moveTo>
                    <a:pt x="11745" y="3150"/>
                  </a:moveTo>
                  <a:cubicBezTo>
                    <a:pt x="11745" y="2590"/>
                    <a:pt x="11745" y="2030"/>
                    <a:pt x="11609" y="1415"/>
                  </a:cubicBezTo>
                  <a:cubicBezTo>
                    <a:pt x="11473" y="799"/>
                    <a:pt x="11201" y="128"/>
                    <a:pt x="10726" y="16"/>
                  </a:cubicBezTo>
                  <a:cubicBezTo>
                    <a:pt x="10251" y="-96"/>
                    <a:pt x="9571" y="352"/>
                    <a:pt x="8213" y="1807"/>
                  </a:cubicBezTo>
                  <a:cubicBezTo>
                    <a:pt x="6854" y="3262"/>
                    <a:pt x="4817" y="5724"/>
                    <a:pt x="3322" y="8466"/>
                  </a:cubicBezTo>
                  <a:cubicBezTo>
                    <a:pt x="1828" y="11208"/>
                    <a:pt x="877" y="14229"/>
                    <a:pt x="401" y="16188"/>
                  </a:cubicBezTo>
                  <a:cubicBezTo>
                    <a:pt x="-74" y="18146"/>
                    <a:pt x="-74" y="19042"/>
                    <a:pt x="130" y="19713"/>
                  </a:cubicBezTo>
                  <a:cubicBezTo>
                    <a:pt x="334" y="20385"/>
                    <a:pt x="741" y="20832"/>
                    <a:pt x="1284" y="21112"/>
                  </a:cubicBezTo>
                  <a:cubicBezTo>
                    <a:pt x="1828" y="21392"/>
                    <a:pt x="2507" y="21504"/>
                    <a:pt x="4205" y="20944"/>
                  </a:cubicBezTo>
                  <a:cubicBezTo>
                    <a:pt x="5903" y="20385"/>
                    <a:pt x="8620" y="19154"/>
                    <a:pt x="11269" y="17363"/>
                  </a:cubicBezTo>
                  <a:cubicBezTo>
                    <a:pt x="13918" y="15572"/>
                    <a:pt x="16500" y="13222"/>
                    <a:pt x="17926" y="10984"/>
                  </a:cubicBezTo>
                  <a:cubicBezTo>
                    <a:pt x="19352" y="8745"/>
                    <a:pt x="19624" y="6619"/>
                    <a:pt x="19149" y="4884"/>
                  </a:cubicBezTo>
                  <a:cubicBezTo>
                    <a:pt x="18673" y="3150"/>
                    <a:pt x="17451" y="1807"/>
                    <a:pt x="15413" y="1359"/>
                  </a:cubicBezTo>
                  <a:cubicBezTo>
                    <a:pt x="13375" y="911"/>
                    <a:pt x="10522" y="1359"/>
                    <a:pt x="8688" y="1919"/>
                  </a:cubicBezTo>
                  <a:cubicBezTo>
                    <a:pt x="6854" y="2478"/>
                    <a:pt x="6039" y="3150"/>
                    <a:pt x="5564" y="3821"/>
                  </a:cubicBezTo>
                  <a:cubicBezTo>
                    <a:pt x="5088" y="4493"/>
                    <a:pt x="4952" y="5164"/>
                    <a:pt x="5292" y="5780"/>
                  </a:cubicBezTo>
                  <a:cubicBezTo>
                    <a:pt x="5632" y="6395"/>
                    <a:pt x="6447" y="6955"/>
                    <a:pt x="8009" y="7179"/>
                  </a:cubicBezTo>
                  <a:cubicBezTo>
                    <a:pt x="9571" y="7402"/>
                    <a:pt x="11881" y="7291"/>
                    <a:pt x="14258" y="6787"/>
                  </a:cubicBezTo>
                  <a:cubicBezTo>
                    <a:pt x="16635" y="6283"/>
                    <a:pt x="19081" y="5388"/>
                    <a:pt x="21526" y="4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1226105" y="4357815"/>
              <a:ext cx="161646" cy="8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959" fill="norm" stroke="1" extrusionOk="0">
                  <a:moveTo>
                    <a:pt x="2909" y="7128"/>
                  </a:moveTo>
                  <a:cubicBezTo>
                    <a:pt x="2628" y="9640"/>
                    <a:pt x="2348" y="12151"/>
                    <a:pt x="1787" y="14914"/>
                  </a:cubicBezTo>
                  <a:cubicBezTo>
                    <a:pt x="1226" y="17677"/>
                    <a:pt x="384" y="20691"/>
                    <a:pt x="104" y="20942"/>
                  </a:cubicBezTo>
                  <a:cubicBezTo>
                    <a:pt x="-177" y="21193"/>
                    <a:pt x="104" y="18681"/>
                    <a:pt x="1085" y="15165"/>
                  </a:cubicBezTo>
                  <a:cubicBezTo>
                    <a:pt x="2067" y="11649"/>
                    <a:pt x="3750" y="7128"/>
                    <a:pt x="5153" y="4114"/>
                  </a:cubicBezTo>
                  <a:cubicBezTo>
                    <a:pt x="6555" y="1100"/>
                    <a:pt x="7678" y="-407"/>
                    <a:pt x="8519" y="95"/>
                  </a:cubicBezTo>
                  <a:cubicBezTo>
                    <a:pt x="9361" y="598"/>
                    <a:pt x="9922" y="3109"/>
                    <a:pt x="12026" y="6877"/>
                  </a:cubicBezTo>
                  <a:cubicBezTo>
                    <a:pt x="14129" y="10644"/>
                    <a:pt x="17776" y="15667"/>
                    <a:pt x="21423" y="20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1493807" y="4730750"/>
              <a:ext cx="249544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62" y="21600"/>
                  </a:moveTo>
                  <a:cubicBezTo>
                    <a:pt x="-19" y="19482"/>
                    <a:pt x="-201" y="17365"/>
                    <a:pt x="525" y="14188"/>
                  </a:cubicBezTo>
                  <a:cubicBezTo>
                    <a:pt x="1251" y="11012"/>
                    <a:pt x="2885" y="6776"/>
                    <a:pt x="4246" y="4235"/>
                  </a:cubicBezTo>
                  <a:cubicBezTo>
                    <a:pt x="5607" y="1694"/>
                    <a:pt x="6696" y="847"/>
                    <a:pt x="7513" y="1271"/>
                  </a:cubicBezTo>
                  <a:cubicBezTo>
                    <a:pt x="8330" y="1694"/>
                    <a:pt x="8875" y="3388"/>
                    <a:pt x="9238" y="5718"/>
                  </a:cubicBezTo>
                  <a:cubicBezTo>
                    <a:pt x="9601" y="8047"/>
                    <a:pt x="9782" y="11012"/>
                    <a:pt x="10054" y="13553"/>
                  </a:cubicBezTo>
                  <a:cubicBezTo>
                    <a:pt x="10327" y="16094"/>
                    <a:pt x="10690" y="18212"/>
                    <a:pt x="11234" y="18635"/>
                  </a:cubicBezTo>
                  <a:cubicBezTo>
                    <a:pt x="11779" y="19059"/>
                    <a:pt x="12505" y="17788"/>
                    <a:pt x="14229" y="14400"/>
                  </a:cubicBezTo>
                  <a:cubicBezTo>
                    <a:pt x="15954" y="11012"/>
                    <a:pt x="18676" y="5506"/>
                    <a:pt x="213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1531283" y="4914900"/>
              <a:ext cx="186668" cy="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80" fill="norm" stroke="1" extrusionOk="0">
                  <a:moveTo>
                    <a:pt x="3929" y="19059"/>
                  </a:moveTo>
                  <a:cubicBezTo>
                    <a:pt x="2715" y="20329"/>
                    <a:pt x="1502" y="21600"/>
                    <a:pt x="774" y="20647"/>
                  </a:cubicBezTo>
                  <a:cubicBezTo>
                    <a:pt x="46" y="19694"/>
                    <a:pt x="-197" y="16518"/>
                    <a:pt x="167" y="13976"/>
                  </a:cubicBezTo>
                  <a:cubicBezTo>
                    <a:pt x="531" y="11435"/>
                    <a:pt x="1502" y="9529"/>
                    <a:pt x="2594" y="7624"/>
                  </a:cubicBezTo>
                  <a:cubicBezTo>
                    <a:pt x="3686" y="5718"/>
                    <a:pt x="4900" y="3812"/>
                    <a:pt x="5628" y="4447"/>
                  </a:cubicBezTo>
                  <a:cubicBezTo>
                    <a:pt x="6356" y="5082"/>
                    <a:pt x="6599" y="8259"/>
                    <a:pt x="7084" y="11118"/>
                  </a:cubicBezTo>
                  <a:cubicBezTo>
                    <a:pt x="7569" y="13976"/>
                    <a:pt x="8297" y="16518"/>
                    <a:pt x="9268" y="17471"/>
                  </a:cubicBezTo>
                  <a:cubicBezTo>
                    <a:pt x="10239" y="18424"/>
                    <a:pt x="11452" y="17788"/>
                    <a:pt x="13515" y="14612"/>
                  </a:cubicBezTo>
                  <a:cubicBezTo>
                    <a:pt x="15578" y="11435"/>
                    <a:pt x="18491" y="5718"/>
                    <a:pt x="214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1974836" y="4661429"/>
              <a:ext cx="177178" cy="27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21" fill="norm" stroke="1" extrusionOk="0">
                  <a:moveTo>
                    <a:pt x="1941" y="4868"/>
                  </a:moveTo>
                  <a:cubicBezTo>
                    <a:pt x="1687" y="8959"/>
                    <a:pt x="1433" y="13050"/>
                    <a:pt x="1179" y="15504"/>
                  </a:cubicBezTo>
                  <a:cubicBezTo>
                    <a:pt x="924" y="17959"/>
                    <a:pt x="670" y="18777"/>
                    <a:pt x="543" y="19595"/>
                  </a:cubicBezTo>
                  <a:cubicBezTo>
                    <a:pt x="416" y="20413"/>
                    <a:pt x="416" y="21231"/>
                    <a:pt x="289" y="21150"/>
                  </a:cubicBezTo>
                  <a:cubicBezTo>
                    <a:pt x="162" y="21068"/>
                    <a:pt x="-92" y="20086"/>
                    <a:pt x="35" y="17304"/>
                  </a:cubicBezTo>
                  <a:cubicBezTo>
                    <a:pt x="162" y="14522"/>
                    <a:pt x="670" y="9940"/>
                    <a:pt x="1306" y="7240"/>
                  </a:cubicBezTo>
                  <a:cubicBezTo>
                    <a:pt x="1941" y="4540"/>
                    <a:pt x="2703" y="3722"/>
                    <a:pt x="3593" y="2659"/>
                  </a:cubicBezTo>
                  <a:cubicBezTo>
                    <a:pt x="4482" y="1595"/>
                    <a:pt x="5499" y="286"/>
                    <a:pt x="6007" y="40"/>
                  </a:cubicBezTo>
                  <a:cubicBezTo>
                    <a:pt x="6515" y="-205"/>
                    <a:pt x="6515" y="613"/>
                    <a:pt x="7150" y="3640"/>
                  </a:cubicBezTo>
                  <a:cubicBezTo>
                    <a:pt x="7786" y="6668"/>
                    <a:pt x="9056" y="11904"/>
                    <a:pt x="9946" y="15013"/>
                  </a:cubicBezTo>
                  <a:cubicBezTo>
                    <a:pt x="10835" y="18122"/>
                    <a:pt x="11343" y="19104"/>
                    <a:pt x="11979" y="19922"/>
                  </a:cubicBezTo>
                  <a:cubicBezTo>
                    <a:pt x="12614" y="20740"/>
                    <a:pt x="13376" y="21395"/>
                    <a:pt x="14266" y="21313"/>
                  </a:cubicBezTo>
                  <a:cubicBezTo>
                    <a:pt x="15155" y="21231"/>
                    <a:pt x="16172" y="20413"/>
                    <a:pt x="17442" y="17468"/>
                  </a:cubicBezTo>
                  <a:cubicBezTo>
                    <a:pt x="18713" y="14522"/>
                    <a:pt x="20237" y="9450"/>
                    <a:pt x="20873" y="6340"/>
                  </a:cubicBezTo>
                  <a:cubicBezTo>
                    <a:pt x="21508" y="3231"/>
                    <a:pt x="21254" y="2086"/>
                    <a:pt x="21000" y="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2192193" y="4806950"/>
              <a:ext cx="61410" cy="66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21164" fill="norm" stroke="1" extrusionOk="0">
                  <a:moveTo>
                    <a:pt x="17383" y="4050"/>
                  </a:moveTo>
                  <a:cubicBezTo>
                    <a:pt x="14596" y="2025"/>
                    <a:pt x="11809" y="0"/>
                    <a:pt x="9022" y="0"/>
                  </a:cubicBezTo>
                  <a:cubicBezTo>
                    <a:pt x="6235" y="0"/>
                    <a:pt x="3448" y="2025"/>
                    <a:pt x="1706" y="5737"/>
                  </a:cubicBezTo>
                  <a:cubicBezTo>
                    <a:pt x="-36" y="9450"/>
                    <a:pt x="-733" y="14850"/>
                    <a:pt x="1009" y="17887"/>
                  </a:cubicBezTo>
                  <a:cubicBezTo>
                    <a:pt x="2751" y="20925"/>
                    <a:pt x="6932" y="21600"/>
                    <a:pt x="10415" y="20925"/>
                  </a:cubicBezTo>
                  <a:cubicBezTo>
                    <a:pt x="13899" y="20250"/>
                    <a:pt x="16686" y="18225"/>
                    <a:pt x="18428" y="15525"/>
                  </a:cubicBezTo>
                  <a:cubicBezTo>
                    <a:pt x="20170" y="12825"/>
                    <a:pt x="20867" y="9450"/>
                    <a:pt x="19473" y="7087"/>
                  </a:cubicBezTo>
                  <a:cubicBezTo>
                    <a:pt x="18080" y="4725"/>
                    <a:pt x="14596" y="3375"/>
                    <a:pt x="11112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2257700" y="4711700"/>
              <a:ext cx="165101" cy="16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12960"/>
                  </a:moveTo>
                  <a:cubicBezTo>
                    <a:pt x="831" y="11880"/>
                    <a:pt x="1662" y="10800"/>
                    <a:pt x="2769" y="9990"/>
                  </a:cubicBezTo>
                  <a:cubicBezTo>
                    <a:pt x="3877" y="9180"/>
                    <a:pt x="5262" y="8640"/>
                    <a:pt x="6369" y="9180"/>
                  </a:cubicBezTo>
                  <a:cubicBezTo>
                    <a:pt x="7477" y="9720"/>
                    <a:pt x="8308" y="11340"/>
                    <a:pt x="9138" y="12960"/>
                  </a:cubicBezTo>
                  <a:cubicBezTo>
                    <a:pt x="9969" y="14580"/>
                    <a:pt x="10800" y="16200"/>
                    <a:pt x="11215" y="17820"/>
                  </a:cubicBezTo>
                  <a:cubicBezTo>
                    <a:pt x="11631" y="19440"/>
                    <a:pt x="11631" y="21060"/>
                    <a:pt x="11215" y="21330"/>
                  </a:cubicBezTo>
                  <a:cubicBezTo>
                    <a:pt x="10800" y="21600"/>
                    <a:pt x="9969" y="20520"/>
                    <a:pt x="9415" y="18360"/>
                  </a:cubicBezTo>
                  <a:cubicBezTo>
                    <a:pt x="8862" y="16200"/>
                    <a:pt x="8585" y="12960"/>
                    <a:pt x="10662" y="9720"/>
                  </a:cubicBezTo>
                  <a:cubicBezTo>
                    <a:pt x="12738" y="6480"/>
                    <a:pt x="17169" y="3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2505067" y="4596177"/>
              <a:ext cx="114584" cy="32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541" fill="norm" stroke="1" extrusionOk="0">
                  <a:moveTo>
                    <a:pt x="20880" y="502"/>
                  </a:moveTo>
                  <a:cubicBezTo>
                    <a:pt x="18951" y="222"/>
                    <a:pt x="17023" y="-59"/>
                    <a:pt x="15287" y="11"/>
                  </a:cubicBezTo>
                  <a:cubicBezTo>
                    <a:pt x="13551" y="81"/>
                    <a:pt x="12009" y="502"/>
                    <a:pt x="9501" y="2185"/>
                  </a:cubicBezTo>
                  <a:cubicBezTo>
                    <a:pt x="6994" y="3868"/>
                    <a:pt x="3523" y="6814"/>
                    <a:pt x="1594" y="9689"/>
                  </a:cubicBezTo>
                  <a:cubicBezTo>
                    <a:pt x="-334" y="12564"/>
                    <a:pt x="-720" y="15370"/>
                    <a:pt x="1594" y="17333"/>
                  </a:cubicBezTo>
                  <a:cubicBezTo>
                    <a:pt x="3909" y="19297"/>
                    <a:pt x="8923" y="20419"/>
                    <a:pt x="13937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2658691" y="4645289"/>
              <a:ext cx="151985" cy="2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82" fill="norm" stroke="1" extrusionOk="0">
                  <a:moveTo>
                    <a:pt x="17384" y="2852"/>
                  </a:moveTo>
                  <a:cubicBezTo>
                    <a:pt x="15048" y="2504"/>
                    <a:pt x="12713" y="2156"/>
                    <a:pt x="10962" y="2330"/>
                  </a:cubicBezTo>
                  <a:cubicBezTo>
                    <a:pt x="9211" y="2504"/>
                    <a:pt x="8043" y="3201"/>
                    <a:pt x="6292" y="5552"/>
                  </a:cubicBezTo>
                  <a:cubicBezTo>
                    <a:pt x="4540" y="7904"/>
                    <a:pt x="2205" y="11910"/>
                    <a:pt x="1038" y="14349"/>
                  </a:cubicBezTo>
                  <a:cubicBezTo>
                    <a:pt x="-130" y="16788"/>
                    <a:pt x="-130" y="17659"/>
                    <a:pt x="162" y="18530"/>
                  </a:cubicBezTo>
                  <a:cubicBezTo>
                    <a:pt x="454" y="19401"/>
                    <a:pt x="1038" y="20272"/>
                    <a:pt x="2059" y="20794"/>
                  </a:cubicBezTo>
                  <a:cubicBezTo>
                    <a:pt x="3081" y="21317"/>
                    <a:pt x="4540" y="21491"/>
                    <a:pt x="6729" y="21317"/>
                  </a:cubicBezTo>
                  <a:cubicBezTo>
                    <a:pt x="8919" y="21143"/>
                    <a:pt x="11838" y="20620"/>
                    <a:pt x="14611" y="19139"/>
                  </a:cubicBezTo>
                  <a:cubicBezTo>
                    <a:pt x="17384" y="17659"/>
                    <a:pt x="20011" y="15220"/>
                    <a:pt x="20740" y="12346"/>
                  </a:cubicBezTo>
                  <a:cubicBezTo>
                    <a:pt x="21470" y="9472"/>
                    <a:pt x="20302" y="6162"/>
                    <a:pt x="18259" y="4072"/>
                  </a:cubicBezTo>
                  <a:cubicBezTo>
                    <a:pt x="16216" y="1981"/>
                    <a:pt x="13297" y="1110"/>
                    <a:pt x="11108" y="588"/>
                  </a:cubicBezTo>
                  <a:cubicBezTo>
                    <a:pt x="8919" y="65"/>
                    <a:pt x="7459" y="-109"/>
                    <a:pt x="6146" y="65"/>
                  </a:cubicBezTo>
                  <a:cubicBezTo>
                    <a:pt x="4832" y="239"/>
                    <a:pt x="3665" y="762"/>
                    <a:pt x="3081" y="1546"/>
                  </a:cubicBezTo>
                  <a:cubicBezTo>
                    <a:pt x="2497" y="2330"/>
                    <a:pt x="2497" y="3375"/>
                    <a:pt x="5416" y="4681"/>
                  </a:cubicBezTo>
                  <a:cubicBezTo>
                    <a:pt x="8335" y="5988"/>
                    <a:pt x="14173" y="7556"/>
                    <a:pt x="20011" y="9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2873650" y="4851400"/>
              <a:ext cx="635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3076850" y="4687242"/>
              <a:ext cx="133351" cy="24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3895"/>
                  </a:moveTo>
                  <a:cubicBezTo>
                    <a:pt x="21600" y="2948"/>
                    <a:pt x="21600" y="2000"/>
                    <a:pt x="20743" y="1242"/>
                  </a:cubicBezTo>
                  <a:cubicBezTo>
                    <a:pt x="19886" y="484"/>
                    <a:pt x="18171" y="-84"/>
                    <a:pt x="15429" y="11"/>
                  </a:cubicBezTo>
                  <a:cubicBezTo>
                    <a:pt x="12686" y="105"/>
                    <a:pt x="8914" y="863"/>
                    <a:pt x="6343" y="2190"/>
                  </a:cubicBezTo>
                  <a:cubicBezTo>
                    <a:pt x="3771" y="3516"/>
                    <a:pt x="2400" y="5411"/>
                    <a:pt x="3429" y="7590"/>
                  </a:cubicBezTo>
                  <a:cubicBezTo>
                    <a:pt x="4457" y="9769"/>
                    <a:pt x="7886" y="12232"/>
                    <a:pt x="10114" y="13842"/>
                  </a:cubicBezTo>
                  <a:cubicBezTo>
                    <a:pt x="12343" y="15453"/>
                    <a:pt x="13371" y="16211"/>
                    <a:pt x="13886" y="17063"/>
                  </a:cubicBezTo>
                  <a:cubicBezTo>
                    <a:pt x="14400" y="17916"/>
                    <a:pt x="14400" y="18863"/>
                    <a:pt x="12000" y="19621"/>
                  </a:cubicBezTo>
                  <a:cubicBezTo>
                    <a:pt x="9600" y="20379"/>
                    <a:pt x="4800" y="20948"/>
                    <a:pt x="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3210200" y="4688115"/>
              <a:ext cx="196851" cy="18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9470"/>
                  </a:moveTo>
                  <a:cubicBezTo>
                    <a:pt x="3716" y="8477"/>
                    <a:pt x="7432" y="7484"/>
                    <a:pt x="9639" y="6490"/>
                  </a:cubicBezTo>
                  <a:cubicBezTo>
                    <a:pt x="11845" y="5497"/>
                    <a:pt x="12542" y="4504"/>
                    <a:pt x="13006" y="3387"/>
                  </a:cubicBezTo>
                  <a:cubicBezTo>
                    <a:pt x="13471" y="2270"/>
                    <a:pt x="13703" y="1028"/>
                    <a:pt x="12890" y="408"/>
                  </a:cubicBezTo>
                  <a:cubicBezTo>
                    <a:pt x="12077" y="-213"/>
                    <a:pt x="10219" y="-213"/>
                    <a:pt x="8361" y="1028"/>
                  </a:cubicBezTo>
                  <a:cubicBezTo>
                    <a:pt x="6503" y="2270"/>
                    <a:pt x="4645" y="4753"/>
                    <a:pt x="3135" y="8104"/>
                  </a:cubicBezTo>
                  <a:cubicBezTo>
                    <a:pt x="1626" y="11456"/>
                    <a:pt x="465" y="15677"/>
                    <a:pt x="1277" y="18159"/>
                  </a:cubicBezTo>
                  <a:cubicBezTo>
                    <a:pt x="2090" y="20642"/>
                    <a:pt x="4877" y="21387"/>
                    <a:pt x="8594" y="21139"/>
                  </a:cubicBezTo>
                  <a:cubicBezTo>
                    <a:pt x="12310" y="20890"/>
                    <a:pt x="16955" y="19649"/>
                    <a:pt x="21600" y="18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3311800" y="4444436"/>
              <a:ext cx="241301" cy="12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1156"/>
                  </a:moveTo>
                  <a:cubicBezTo>
                    <a:pt x="947" y="448"/>
                    <a:pt x="1895" y="-260"/>
                    <a:pt x="3126" y="94"/>
                  </a:cubicBezTo>
                  <a:cubicBezTo>
                    <a:pt x="4358" y="448"/>
                    <a:pt x="5874" y="1865"/>
                    <a:pt x="6632" y="4520"/>
                  </a:cubicBezTo>
                  <a:cubicBezTo>
                    <a:pt x="7389" y="7176"/>
                    <a:pt x="7389" y="11071"/>
                    <a:pt x="7105" y="13904"/>
                  </a:cubicBezTo>
                  <a:cubicBezTo>
                    <a:pt x="6821" y="16737"/>
                    <a:pt x="6253" y="18507"/>
                    <a:pt x="6442" y="19570"/>
                  </a:cubicBezTo>
                  <a:cubicBezTo>
                    <a:pt x="6632" y="20632"/>
                    <a:pt x="7579" y="20986"/>
                    <a:pt x="10232" y="21163"/>
                  </a:cubicBezTo>
                  <a:cubicBezTo>
                    <a:pt x="12884" y="21340"/>
                    <a:pt x="17242" y="21340"/>
                    <a:pt x="2160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3597550" y="4451350"/>
              <a:ext cx="106276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3" h="21600" fill="norm" stroke="1" extrusionOk="0">
                  <a:moveTo>
                    <a:pt x="0" y="0"/>
                  </a:moveTo>
                  <a:cubicBezTo>
                    <a:pt x="5600" y="2304"/>
                    <a:pt x="11200" y="4608"/>
                    <a:pt x="15200" y="6912"/>
                  </a:cubicBezTo>
                  <a:cubicBezTo>
                    <a:pt x="19200" y="9216"/>
                    <a:pt x="21600" y="11520"/>
                    <a:pt x="19000" y="13968"/>
                  </a:cubicBezTo>
                  <a:cubicBezTo>
                    <a:pt x="16400" y="16416"/>
                    <a:pt x="8800" y="19008"/>
                    <a:pt x="1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3661050" y="5035550"/>
              <a:ext cx="1143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4010300" y="4810035"/>
              <a:ext cx="450851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4259" y="6957"/>
                    <a:pt x="8518" y="-898"/>
                    <a:pt x="12118" y="84"/>
                  </a:cubicBezTo>
                  <a:cubicBezTo>
                    <a:pt x="15718" y="1066"/>
                    <a:pt x="18659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4062098" y="4921250"/>
              <a:ext cx="341903" cy="3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50" fill="norm" stroke="1" extrusionOk="0">
                  <a:moveTo>
                    <a:pt x="1937" y="14400"/>
                  </a:moveTo>
                  <a:cubicBezTo>
                    <a:pt x="1004" y="16800"/>
                    <a:pt x="70" y="19200"/>
                    <a:pt x="4" y="20400"/>
                  </a:cubicBezTo>
                  <a:cubicBezTo>
                    <a:pt x="-63" y="21600"/>
                    <a:pt x="737" y="21600"/>
                    <a:pt x="3270" y="18600"/>
                  </a:cubicBezTo>
                  <a:cubicBezTo>
                    <a:pt x="5804" y="15600"/>
                    <a:pt x="10070" y="9600"/>
                    <a:pt x="13404" y="6000"/>
                  </a:cubicBezTo>
                  <a:cubicBezTo>
                    <a:pt x="16737" y="2400"/>
                    <a:pt x="19137" y="1200"/>
                    <a:pt x="21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4372250" y="4722739"/>
              <a:ext cx="200738" cy="34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40" fill="norm" stroke="1" extrusionOk="0">
                  <a:moveTo>
                    <a:pt x="0" y="103"/>
                  </a:moveTo>
                  <a:cubicBezTo>
                    <a:pt x="3563" y="-28"/>
                    <a:pt x="7126" y="-160"/>
                    <a:pt x="10577" y="564"/>
                  </a:cubicBezTo>
                  <a:cubicBezTo>
                    <a:pt x="14029" y="1289"/>
                    <a:pt x="17369" y="2869"/>
                    <a:pt x="19262" y="4450"/>
                  </a:cubicBezTo>
                  <a:cubicBezTo>
                    <a:pt x="21155" y="6030"/>
                    <a:pt x="21600" y="7611"/>
                    <a:pt x="20598" y="9323"/>
                  </a:cubicBezTo>
                  <a:cubicBezTo>
                    <a:pt x="19596" y="11035"/>
                    <a:pt x="17146" y="12879"/>
                    <a:pt x="13918" y="14920"/>
                  </a:cubicBezTo>
                  <a:cubicBezTo>
                    <a:pt x="10689" y="16962"/>
                    <a:pt x="6680" y="19201"/>
                    <a:pt x="2672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5124465" y="4828735"/>
              <a:ext cx="301886" cy="36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51" fill="norm" stroke="1" extrusionOk="0">
                  <a:moveTo>
                    <a:pt x="14746" y="3173"/>
                  </a:moveTo>
                  <a:cubicBezTo>
                    <a:pt x="14595" y="2062"/>
                    <a:pt x="14444" y="951"/>
                    <a:pt x="13915" y="395"/>
                  </a:cubicBezTo>
                  <a:cubicBezTo>
                    <a:pt x="13386" y="-160"/>
                    <a:pt x="12480" y="-160"/>
                    <a:pt x="11196" y="581"/>
                  </a:cubicBezTo>
                  <a:cubicBezTo>
                    <a:pt x="9912" y="1321"/>
                    <a:pt x="8251" y="2802"/>
                    <a:pt x="6438" y="5086"/>
                  </a:cubicBezTo>
                  <a:cubicBezTo>
                    <a:pt x="4626" y="7369"/>
                    <a:pt x="2662" y="10455"/>
                    <a:pt x="1529" y="12923"/>
                  </a:cubicBezTo>
                  <a:cubicBezTo>
                    <a:pt x="396" y="15392"/>
                    <a:pt x="94" y="17243"/>
                    <a:pt x="19" y="18478"/>
                  </a:cubicBezTo>
                  <a:cubicBezTo>
                    <a:pt x="-57" y="19712"/>
                    <a:pt x="94" y="20329"/>
                    <a:pt x="547" y="20761"/>
                  </a:cubicBezTo>
                  <a:cubicBezTo>
                    <a:pt x="1000" y="21193"/>
                    <a:pt x="1756" y="21440"/>
                    <a:pt x="3870" y="21070"/>
                  </a:cubicBezTo>
                  <a:cubicBezTo>
                    <a:pt x="5985" y="20699"/>
                    <a:pt x="9459" y="19712"/>
                    <a:pt x="12253" y="18169"/>
                  </a:cubicBezTo>
                  <a:cubicBezTo>
                    <a:pt x="15048" y="16626"/>
                    <a:pt x="17163" y="14528"/>
                    <a:pt x="18371" y="12183"/>
                  </a:cubicBezTo>
                  <a:cubicBezTo>
                    <a:pt x="19579" y="9838"/>
                    <a:pt x="19881" y="7246"/>
                    <a:pt x="18975" y="5271"/>
                  </a:cubicBezTo>
                  <a:cubicBezTo>
                    <a:pt x="18069" y="3296"/>
                    <a:pt x="15954" y="1938"/>
                    <a:pt x="13462" y="1630"/>
                  </a:cubicBezTo>
                  <a:cubicBezTo>
                    <a:pt x="10970" y="1321"/>
                    <a:pt x="8100" y="2062"/>
                    <a:pt x="6363" y="2802"/>
                  </a:cubicBezTo>
                  <a:cubicBezTo>
                    <a:pt x="4626" y="3543"/>
                    <a:pt x="4021" y="4283"/>
                    <a:pt x="3719" y="4962"/>
                  </a:cubicBezTo>
                  <a:cubicBezTo>
                    <a:pt x="3417" y="5641"/>
                    <a:pt x="3417" y="6258"/>
                    <a:pt x="3795" y="6629"/>
                  </a:cubicBezTo>
                  <a:cubicBezTo>
                    <a:pt x="4172" y="6999"/>
                    <a:pt x="4928" y="7122"/>
                    <a:pt x="6967" y="7061"/>
                  </a:cubicBezTo>
                  <a:cubicBezTo>
                    <a:pt x="9006" y="6999"/>
                    <a:pt x="12329" y="6752"/>
                    <a:pt x="14972" y="6567"/>
                  </a:cubicBezTo>
                  <a:cubicBezTo>
                    <a:pt x="17616" y="6382"/>
                    <a:pt x="19579" y="6258"/>
                    <a:pt x="21543" y="6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5270527" y="4572000"/>
              <a:ext cx="174874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3543" y="0"/>
                  </a:moveTo>
                  <a:cubicBezTo>
                    <a:pt x="3283" y="3130"/>
                    <a:pt x="3023" y="6261"/>
                    <a:pt x="2633" y="9078"/>
                  </a:cubicBezTo>
                  <a:cubicBezTo>
                    <a:pt x="2242" y="11896"/>
                    <a:pt x="1722" y="14400"/>
                    <a:pt x="1201" y="16591"/>
                  </a:cubicBezTo>
                  <a:cubicBezTo>
                    <a:pt x="681" y="18783"/>
                    <a:pt x="160" y="20661"/>
                    <a:pt x="30" y="20661"/>
                  </a:cubicBezTo>
                  <a:cubicBezTo>
                    <a:pt x="-100" y="20661"/>
                    <a:pt x="160" y="18783"/>
                    <a:pt x="1331" y="16122"/>
                  </a:cubicBezTo>
                  <a:cubicBezTo>
                    <a:pt x="2502" y="13461"/>
                    <a:pt x="4584" y="10017"/>
                    <a:pt x="6276" y="7357"/>
                  </a:cubicBezTo>
                  <a:cubicBezTo>
                    <a:pt x="7967" y="4696"/>
                    <a:pt x="9269" y="2817"/>
                    <a:pt x="10440" y="2348"/>
                  </a:cubicBezTo>
                  <a:cubicBezTo>
                    <a:pt x="11611" y="1878"/>
                    <a:pt x="12652" y="2817"/>
                    <a:pt x="14473" y="6261"/>
                  </a:cubicBezTo>
                  <a:cubicBezTo>
                    <a:pt x="16295" y="9704"/>
                    <a:pt x="18898" y="15652"/>
                    <a:pt x="21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5559700" y="5042370"/>
              <a:ext cx="273051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837" y="14000"/>
                    <a:pt x="1674" y="6800"/>
                    <a:pt x="3935" y="3200"/>
                  </a:cubicBezTo>
                  <a:cubicBezTo>
                    <a:pt x="6195" y="-400"/>
                    <a:pt x="9879" y="-400"/>
                    <a:pt x="13060" y="500"/>
                  </a:cubicBezTo>
                  <a:cubicBezTo>
                    <a:pt x="16242" y="1400"/>
                    <a:pt x="18921" y="3200"/>
                    <a:pt x="21600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5929588" y="4925083"/>
              <a:ext cx="347663" cy="29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06" fill="norm" stroke="1" extrusionOk="0">
                  <a:moveTo>
                    <a:pt x="8935" y="646"/>
                  </a:moveTo>
                  <a:cubicBezTo>
                    <a:pt x="8280" y="492"/>
                    <a:pt x="7626" y="338"/>
                    <a:pt x="6775" y="878"/>
                  </a:cubicBezTo>
                  <a:cubicBezTo>
                    <a:pt x="5924" y="1418"/>
                    <a:pt x="4877" y="2652"/>
                    <a:pt x="3698" y="4966"/>
                  </a:cubicBezTo>
                  <a:cubicBezTo>
                    <a:pt x="2520" y="7281"/>
                    <a:pt x="1211" y="10675"/>
                    <a:pt x="557" y="13452"/>
                  </a:cubicBezTo>
                  <a:cubicBezTo>
                    <a:pt x="-98" y="16229"/>
                    <a:pt x="-98" y="18389"/>
                    <a:pt x="164" y="19701"/>
                  </a:cubicBezTo>
                  <a:cubicBezTo>
                    <a:pt x="426" y="21012"/>
                    <a:pt x="949" y="21475"/>
                    <a:pt x="2520" y="21398"/>
                  </a:cubicBezTo>
                  <a:cubicBezTo>
                    <a:pt x="4091" y="21321"/>
                    <a:pt x="6709" y="20704"/>
                    <a:pt x="9589" y="18775"/>
                  </a:cubicBezTo>
                  <a:cubicBezTo>
                    <a:pt x="12469" y="16846"/>
                    <a:pt x="15611" y="13606"/>
                    <a:pt x="17378" y="10906"/>
                  </a:cubicBezTo>
                  <a:cubicBezTo>
                    <a:pt x="19146" y="8206"/>
                    <a:pt x="19538" y="6046"/>
                    <a:pt x="19669" y="4581"/>
                  </a:cubicBezTo>
                  <a:cubicBezTo>
                    <a:pt x="19800" y="3115"/>
                    <a:pt x="19669" y="2344"/>
                    <a:pt x="18884" y="1649"/>
                  </a:cubicBezTo>
                  <a:cubicBezTo>
                    <a:pt x="18098" y="955"/>
                    <a:pt x="16658" y="338"/>
                    <a:pt x="15087" y="106"/>
                  </a:cubicBezTo>
                  <a:cubicBezTo>
                    <a:pt x="13517" y="-125"/>
                    <a:pt x="11815" y="29"/>
                    <a:pt x="10637" y="492"/>
                  </a:cubicBezTo>
                  <a:cubicBezTo>
                    <a:pt x="9458" y="955"/>
                    <a:pt x="8804" y="1726"/>
                    <a:pt x="8411" y="2498"/>
                  </a:cubicBezTo>
                  <a:cubicBezTo>
                    <a:pt x="8018" y="3269"/>
                    <a:pt x="7887" y="4041"/>
                    <a:pt x="8084" y="4658"/>
                  </a:cubicBezTo>
                  <a:cubicBezTo>
                    <a:pt x="8280" y="5275"/>
                    <a:pt x="8804" y="5738"/>
                    <a:pt x="10767" y="6278"/>
                  </a:cubicBezTo>
                  <a:cubicBezTo>
                    <a:pt x="12731" y="6818"/>
                    <a:pt x="16135" y="7435"/>
                    <a:pt x="18164" y="7898"/>
                  </a:cubicBezTo>
                  <a:cubicBezTo>
                    <a:pt x="20193" y="8361"/>
                    <a:pt x="20847" y="8669"/>
                    <a:pt x="21502" y="8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5102500" y="5372826"/>
              <a:ext cx="958851" cy="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21325"/>
                  </a:moveTo>
                  <a:cubicBezTo>
                    <a:pt x="1669" y="17325"/>
                    <a:pt x="3338" y="13325"/>
                    <a:pt x="5030" y="9725"/>
                  </a:cubicBezTo>
                  <a:cubicBezTo>
                    <a:pt x="6723" y="6125"/>
                    <a:pt x="8440" y="2925"/>
                    <a:pt x="10228" y="1325"/>
                  </a:cubicBezTo>
                  <a:cubicBezTo>
                    <a:pt x="12016" y="-275"/>
                    <a:pt x="13875" y="-275"/>
                    <a:pt x="15640" y="525"/>
                  </a:cubicBezTo>
                  <a:cubicBezTo>
                    <a:pt x="17404" y="1325"/>
                    <a:pt x="19073" y="2925"/>
                    <a:pt x="20050" y="4925"/>
                  </a:cubicBezTo>
                  <a:cubicBezTo>
                    <a:pt x="21028" y="6925"/>
                    <a:pt x="21314" y="9325"/>
                    <a:pt x="21600" y="11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5359586" y="5623608"/>
              <a:ext cx="136615" cy="22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035" fill="norm" stroke="1" extrusionOk="0">
                  <a:moveTo>
                    <a:pt x="21448" y="4477"/>
                  </a:moveTo>
                  <a:cubicBezTo>
                    <a:pt x="18790" y="2660"/>
                    <a:pt x="16131" y="843"/>
                    <a:pt x="12974" y="238"/>
                  </a:cubicBezTo>
                  <a:cubicBezTo>
                    <a:pt x="9817" y="-368"/>
                    <a:pt x="6162" y="238"/>
                    <a:pt x="3670" y="1449"/>
                  </a:cubicBezTo>
                  <a:cubicBezTo>
                    <a:pt x="1177" y="2660"/>
                    <a:pt x="-152" y="4477"/>
                    <a:pt x="14" y="6193"/>
                  </a:cubicBezTo>
                  <a:cubicBezTo>
                    <a:pt x="180" y="7909"/>
                    <a:pt x="1842" y="9524"/>
                    <a:pt x="5497" y="11239"/>
                  </a:cubicBezTo>
                  <a:cubicBezTo>
                    <a:pt x="9153" y="12955"/>
                    <a:pt x="14802" y="14772"/>
                    <a:pt x="17793" y="16185"/>
                  </a:cubicBezTo>
                  <a:cubicBezTo>
                    <a:pt x="20783" y="17598"/>
                    <a:pt x="21116" y="18608"/>
                    <a:pt x="20451" y="19314"/>
                  </a:cubicBezTo>
                  <a:cubicBezTo>
                    <a:pt x="19786" y="20021"/>
                    <a:pt x="18125" y="20425"/>
                    <a:pt x="15466" y="20727"/>
                  </a:cubicBezTo>
                  <a:cubicBezTo>
                    <a:pt x="12808" y="21030"/>
                    <a:pt x="9153" y="21232"/>
                    <a:pt x="7325" y="20727"/>
                  </a:cubicBezTo>
                  <a:cubicBezTo>
                    <a:pt x="5497" y="20223"/>
                    <a:pt x="5497" y="19011"/>
                    <a:pt x="5497" y="17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5551496" y="5643223"/>
              <a:ext cx="243155" cy="14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68" fill="norm" stroke="1" extrusionOk="0">
                  <a:moveTo>
                    <a:pt x="163" y="11229"/>
                  </a:moveTo>
                  <a:cubicBezTo>
                    <a:pt x="2025" y="10924"/>
                    <a:pt x="3888" y="10620"/>
                    <a:pt x="5843" y="9403"/>
                  </a:cubicBezTo>
                  <a:cubicBezTo>
                    <a:pt x="7798" y="8186"/>
                    <a:pt x="9846" y="6057"/>
                    <a:pt x="11057" y="4231"/>
                  </a:cubicBezTo>
                  <a:cubicBezTo>
                    <a:pt x="12267" y="2406"/>
                    <a:pt x="12639" y="885"/>
                    <a:pt x="12174" y="276"/>
                  </a:cubicBezTo>
                  <a:cubicBezTo>
                    <a:pt x="11708" y="-332"/>
                    <a:pt x="10405" y="-28"/>
                    <a:pt x="8263" y="2102"/>
                  </a:cubicBezTo>
                  <a:cubicBezTo>
                    <a:pt x="6122" y="4231"/>
                    <a:pt x="3143" y="8186"/>
                    <a:pt x="1560" y="11229"/>
                  </a:cubicBezTo>
                  <a:cubicBezTo>
                    <a:pt x="-23" y="14271"/>
                    <a:pt x="-209" y="16400"/>
                    <a:pt x="163" y="17922"/>
                  </a:cubicBezTo>
                  <a:cubicBezTo>
                    <a:pt x="536" y="19443"/>
                    <a:pt x="1467" y="20355"/>
                    <a:pt x="5098" y="20812"/>
                  </a:cubicBezTo>
                  <a:cubicBezTo>
                    <a:pt x="8729" y="21268"/>
                    <a:pt x="15060" y="21268"/>
                    <a:pt x="21391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5813700" y="5581650"/>
              <a:ext cx="1333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600" fill="norm" stroke="1" extrusionOk="0">
                  <a:moveTo>
                    <a:pt x="20935" y="0"/>
                  </a:moveTo>
                  <a:cubicBezTo>
                    <a:pt x="16947" y="327"/>
                    <a:pt x="12960" y="655"/>
                    <a:pt x="9470" y="2127"/>
                  </a:cubicBezTo>
                  <a:cubicBezTo>
                    <a:pt x="5981" y="3600"/>
                    <a:pt x="2990" y="6218"/>
                    <a:pt x="1329" y="8836"/>
                  </a:cubicBezTo>
                  <a:cubicBezTo>
                    <a:pt x="-333" y="11455"/>
                    <a:pt x="-665" y="14073"/>
                    <a:pt x="1661" y="16200"/>
                  </a:cubicBezTo>
                  <a:cubicBezTo>
                    <a:pt x="3987" y="18327"/>
                    <a:pt x="8972" y="19964"/>
                    <a:pt x="139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5977581" y="5650161"/>
              <a:ext cx="204420" cy="21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156" fill="norm" stroke="1" extrusionOk="0">
                  <a:moveTo>
                    <a:pt x="14158" y="129"/>
                  </a:moveTo>
                  <a:cubicBezTo>
                    <a:pt x="13044" y="-75"/>
                    <a:pt x="11931" y="-279"/>
                    <a:pt x="9815" y="1555"/>
                  </a:cubicBezTo>
                  <a:cubicBezTo>
                    <a:pt x="7700" y="3389"/>
                    <a:pt x="4582" y="7261"/>
                    <a:pt x="2690" y="10317"/>
                  </a:cubicBezTo>
                  <a:cubicBezTo>
                    <a:pt x="797" y="13374"/>
                    <a:pt x="129" y="15615"/>
                    <a:pt x="17" y="17246"/>
                  </a:cubicBezTo>
                  <a:cubicBezTo>
                    <a:pt x="-94" y="18876"/>
                    <a:pt x="351" y="19895"/>
                    <a:pt x="1131" y="20506"/>
                  </a:cubicBezTo>
                  <a:cubicBezTo>
                    <a:pt x="1910" y="21117"/>
                    <a:pt x="3024" y="21321"/>
                    <a:pt x="4916" y="21015"/>
                  </a:cubicBezTo>
                  <a:cubicBezTo>
                    <a:pt x="6809" y="20710"/>
                    <a:pt x="9481" y="19895"/>
                    <a:pt x="11931" y="17959"/>
                  </a:cubicBezTo>
                  <a:cubicBezTo>
                    <a:pt x="14380" y="16023"/>
                    <a:pt x="16607" y="12966"/>
                    <a:pt x="17720" y="10113"/>
                  </a:cubicBezTo>
                  <a:cubicBezTo>
                    <a:pt x="18834" y="7261"/>
                    <a:pt x="18834" y="4612"/>
                    <a:pt x="18277" y="2981"/>
                  </a:cubicBezTo>
                  <a:cubicBezTo>
                    <a:pt x="17720" y="1351"/>
                    <a:pt x="16607" y="740"/>
                    <a:pt x="14714" y="434"/>
                  </a:cubicBezTo>
                  <a:cubicBezTo>
                    <a:pt x="12821" y="129"/>
                    <a:pt x="10149" y="129"/>
                    <a:pt x="8257" y="332"/>
                  </a:cubicBezTo>
                  <a:cubicBezTo>
                    <a:pt x="6364" y="536"/>
                    <a:pt x="5250" y="944"/>
                    <a:pt x="4248" y="1657"/>
                  </a:cubicBezTo>
                  <a:cubicBezTo>
                    <a:pt x="3246" y="2370"/>
                    <a:pt x="2355" y="3389"/>
                    <a:pt x="2467" y="4102"/>
                  </a:cubicBezTo>
                  <a:cubicBezTo>
                    <a:pt x="2578" y="4815"/>
                    <a:pt x="3692" y="5223"/>
                    <a:pt x="7032" y="5325"/>
                  </a:cubicBezTo>
                  <a:cubicBezTo>
                    <a:pt x="10372" y="5427"/>
                    <a:pt x="15939" y="5223"/>
                    <a:pt x="21506" y="5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6071463" y="5500808"/>
              <a:ext cx="129588" cy="9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212" fill="norm" stroke="1" extrusionOk="0">
                  <a:moveTo>
                    <a:pt x="3561" y="2492"/>
                  </a:moveTo>
                  <a:cubicBezTo>
                    <a:pt x="2516" y="4412"/>
                    <a:pt x="1471" y="6332"/>
                    <a:pt x="774" y="8492"/>
                  </a:cubicBezTo>
                  <a:cubicBezTo>
                    <a:pt x="77" y="10652"/>
                    <a:pt x="-271" y="13052"/>
                    <a:pt x="252" y="13532"/>
                  </a:cubicBezTo>
                  <a:cubicBezTo>
                    <a:pt x="774" y="14012"/>
                    <a:pt x="2168" y="12572"/>
                    <a:pt x="3735" y="10412"/>
                  </a:cubicBezTo>
                  <a:cubicBezTo>
                    <a:pt x="5303" y="8252"/>
                    <a:pt x="7045" y="5372"/>
                    <a:pt x="8613" y="3212"/>
                  </a:cubicBezTo>
                  <a:cubicBezTo>
                    <a:pt x="10181" y="1052"/>
                    <a:pt x="11574" y="-388"/>
                    <a:pt x="12619" y="92"/>
                  </a:cubicBezTo>
                  <a:cubicBezTo>
                    <a:pt x="13664" y="572"/>
                    <a:pt x="14361" y="2972"/>
                    <a:pt x="15755" y="6812"/>
                  </a:cubicBezTo>
                  <a:cubicBezTo>
                    <a:pt x="17148" y="10652"/>
                    <a:pt x="19239" y="15932"/>
                    <a:pt x="21329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6207400" y="5518150"/>
              <a:ext cx="11991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9885" y="0"/>
                  </a:moveTo>
                  <a:cubicBezTo>
                    <a:pt x="13546" y="1902"/>
                    <a:pt x="17207" y="3804"/>
                    <a:pt x="19220" y="6181"/>
                  </a:cubicBezTo>
                  <a:cubicBezTo>
                    <a:pt x="21234" y="8558"/>
                    <a:pt x="21600" y="11411"/>
                    <a:pt x="18122" y="14060"/>
                  </a:cubicBezTo>
                  <a:cubicBezTo>
                    <a:pt x="14644" y="16709"/>
                    <a:pt x="7322" y="191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6700759" y="5364012"/>
              <a:ext cx="328469" cy="7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0307" fill="norm" stroke="1" extrusionOk="0">
                  <a:moveTo>
                    <a:pt x="2190" y="18493"/>
                  </a:moveTo>
                  <a:cubicBezTo>
                    <a:pt x="1502" y="19693"/>
                    <a:pt x="814" y="20893"/>
                    <a:pt x="401" y="19993"/>
                  </a:cubicBezTo>
                  <a:cubicBezTo>
                    <a:pt x="-11" y="19093"/>
                    <a:pt x="-149" y="16093"/>
                    <a:pt x="195" y="13093"/>
                  </a:cubicBezTo>
                  <a:cubicBezTo>
                    <a:pt x="539" y="10093"/>
                    <a:pt x="1364" y="7093"/>
                    <a:pt x="2740" y="4393"/>
                  </a:cubicBezTo>
                  <a:cubicBezTo>
                    <a:pt x="4116" y="1693"/>
                    <a:pt x="6042" y="-707"/>
                    <a:pt x="7487" y="193"/>
                  </a:cubicBezTo>
                  <a:cubicBezTo>
                    <a:pt x="8931" y="1093"/>
                    <a:pt x="9894" y="5293"/>
                    <a:pt x="11270" y="9193"/>
                  </a:cubicBezTo>
                  <a:cubicBezTo>
                    <a:pt x="12646" y="13093"/>
                    <a:pt x="14434" y="16693"/>
                    <a:pt x="15604" y="17593"/>
                  </a:cubicBezTo>
                  <a:cubicBezTo>
                    <a:pt x="16773" y="18493"/>
                    <a:pt x="17324" y="16693"/>
                    <a:pt x="17943" y="14593"/>
                  </a:cubicBezTo>
                  <a:cubicBezTo>
                    <a:pt x="18562" y="12493"/>
                    <a:pt x="19250" y="10093"/>
                    <a:pt x="19869" y="7993"/>
                  </a:cubicBezTo>
                  <a:cubicBezTo>
                    <a:pt x="20488" y="5893"/>
                    <a:pt x="21038" y="4093"/>
                    <a:pt x="21245" y="3793"/>
                  </a:cubicBezTo>
                  <a:cubicBezTo>
                    <a:pt x="21451" y="3493"/>
                    <a:pt x="21313" y="4693"/>
                    <a:pt x="21176" y="5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6801783" y="5530850"/>
              <a:ext cx="237468" cy="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0756" fill="norm" stroke="1" extrusionOk="0">
                  <a:moveTo>
                    <a:pt x="3095" y="18144"/>
                  </a:moveTo>
                  <a:cubicBezTo>
                    <a:pt x="2139" y="19872"/>
                    <a:pt x="1183" y="21600"/>
                    <a:pt x="610" y="20304"/>
                  </a:cubicBezTo>
                  <a:cubicBezTo>
                    <a:pt x="36" y="19008"/>
                    <a:pt x="-155" y="14688"/>
                    <a:pt x="132" y="11232"/>
                  </a:cubicBezTo>
                  <a:cubicBezTo>
                    <a:pt x="418" y="7776"/>
                    <a:pt x="1183" y="5184"/>
                    <a:pt x="2617" y="3888"/>
                  </a:cubicBezTo>
                  <a:cubicBezTo>
                    <a:pt x="4050" y="2592"/>
                    <a:pt x="6153" y="2592"/>
                    <a:pt x="7682" y="4752"/>
                  </a:cubicBezTo>
                  <a:cubicBezTo>
                    <a:pt x="9211" y="6912"/>
                    <a:pt x="10167" y="11232"/>
                    <a:pt x="11505" y="12096"/>
                  </a:cubicBezTo>
                  <a:cubicBezTo>
                    <a:pt x="12843" y="12960"/>
                    <a:pt x="14564" y="10368"/>
                    <a:pt x="16284" y="7776"/>
                  </a:cubicBezTo>
                  <a:cubicBezTo>
                    <a:pt x="18004" y="5184"/>
                    <a:pt x="19725" y="2592"/>
                    <a:pt x="214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7341372" y="5149850"/>
              <a:ext cx="345579" cy="44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52" fill="norm" stroke="1" extrusionOk="0">
                  <a:moveTo>
                    <a:pt x="4908" y="9827"/>
                  </a:moveTo>
                  <a:cubicBezTo>
                    <a:pt x="3591" y="12489"/>
                    <a:pt x="2274" y="15151"/>
                    <a:pt x="1549" y="16891"/>
                  </a:cubicBezTo>
                  <a:cubicBezTo>
                    <a:pt x="825" y="18631"/>
                    <a:pt x="693" y="19450"/>
                    <a:pt x="562" y="20167"/>
                  </a:cubicBezTo>
                  <a:cubicBezTo>
                    <a:pt x="430" y="20883"/>
                    <a:pt x="298" y="21498"/>
                    <a:pt x="166" y="21549"/>
                  </a:cubicBezTo>
                  <a:cubicBezTo>
                    <a:pt x="35" y="21600"/>
                    <a:pt x="-97" y="21088"/>
                    <a:pt x="101" y="19194"/>
                  </a:cubicBezTo>
                  <a:cubicBezTo>
                    <a:pt x="298" y="17300"/>
                    <a:pt x="825" y="14025"/>
                    <a:pt x="1483" y="11414"/>
                  </a:cubicBezTo>
                  <a:cubicBezTo>
                    <a:pt x="2142" y="8804"/>
                    <a:pt x="2932" y="6859"/>
                    <a:pt x="3591" y="5426"/>
                  </a:cubicBezTo>
                  <a:cubicBezTo>
                    <a:pt x="4249" y="3992"/>
                    <a:pt x="4776" y="3071"/>
                    <a:pt x="5369" y="2662"/>
                  </a:cubicBezTo>
                  <a:cubicBezTo>
                    <a:pt x="5962" y="2252"/>
                    <a:pt x="6620" y="2355"/>
                    <a:pt x="7344" y="3122"/>
                  </a:cubicBezTo>
                  <a:cubicBezTo>
                    <a:pt x="8069" y="3890"/>
                    <a:pt x="8859" y="5323"/>
                    <a:pt x="9452" y="7575"/>
                  </a:cubicBezTo>
                  <a:cubicBezTo>
                    <a:pt x="10044" y="9827"/>
                    <a:pt x="10440" y="12899"/>
                    <a:pt x="10835" y="14741"/>
                  </a:cubicBezTo>
                  <a:cubicBezTo>
                    <a:pt x="11230" y="16584"/>
                    <a:pt x="11625" y="17198"/>
                    <a:pt x="12152" y="17300"/>
                  </a:cubicBezTo>
                  <a:cubicBezTo>
                    <a:pt x="12679" y="17403"/>
                    <a:pt x="13337" y="16993"/>
                    <a:pt x="14457" y="15509"/>
                  </a:cubicBezTo>
                  <a:cubicBezTo>
                    <a:pt x="15576" y="14025"/>
                    <a:pt x="17157" y="11465"/>
                    <a:pt x="18408" y="8701"/>
                  </a:cubicBezTo>
                  <a:cubicBezTo>
                    <a:pt x="19659" y="5937"/>
                    <a:pt x="20581" y="2969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7650396" y="5359400"/>
              <a:ext cx="122368" cy="13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132" fill="norm" stroke="1" extrusionOk="0">
                  <a:moveTo>
                    <a:pt x="19502" y="0"/>
                  </a:moveTo>
                  <a:cubicBezTo>
                    <a:pt x="14011" y="1329"/>
                    <a:pt x="8519" y="2658"/>
                    <a:pt x="5225" y="5151"/>
                  </a:cubicBezTo>
                  <a:cubicBezTo>
                    <a:pt x="1930" y="7643"/>
                    <a:pt x="831" y="11298"/>
                    <a:pt x="282" y="14123"/>
                  </a:cubicBezTo>
                  <a:cubicBezTo>
                    <a:pt x="-267" y="16948"/>
                    <a:pt x="-267" y="18942"/>
                    <a:pt x="2662" y="20105"/>
                  </a:cubicBezTo>
                  <a:cubicBezTo>
                    <a:pt x="5591" y="21268"/>
                    <a:pt x="11448" y="21600"/>
                    <a:pt x="15292" y="20271"/>
                  </a:cubicBezTo>
                  <a:cubicBezTo>
                    <a:pt x="19136" y="18942"/>
                    <a:pt x="20967" y="15951"/>
                    <a:pt x="21150" y="12960"/>
                  </a:cubicBezTo>
                  <a:cubicBezTo>
                    <a:pt x="21333" y="9969"/>
                    <a:pt x="19869" y="6978"/>
                    <a:pt x="16940" y="5317"/>
                  </a:cubicBezTo>
                  <a:cubicBezTo>
                    <a:pt x="14011" y="3655"/>
                    <a:pt x="9618" y="3323"/>
                    <a:pt x="5225" y="2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7801250" y="5359400"/>
              <a:ext cx="152401" cy="14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2817"/>
                  </a:moveTo>
                  <a:cubicBezTo>
                    <a:pt x="3000" y="5635"/>
                    <a:pt x="6000" y="8452"/>
                    <a:pt x="7650" y="10643"/>
                  </a:cubicBezTo>
                  <a:cubicBezTo>
                    <a:pt x="9300" y="12835"/>
                    <a:pt x="9600" y="14400"/>
                    <a:pt x="9600" y="16122"/>
                  </a:cubicBezTo>
                  <a:cubicBezTo>
                    <a:pt x="9600" y="17843"/>
                    <a:pt x="9300" y="19722"/>
                    <a:pt x="8400" y="20661"/>
                  </a:cubicBezTo>
                  <a:cubicBezTo>
                    <a:pt x="7500" y="21600"/>
                    <a:pt x="6000" y="21600"/>
                    <a:pt x="4950" y="20661"/>
                  </a:cubicBezTo>
                  <a:cubicBezTo>
                    <a:pt x="3900" y="19722"/>
                    <a:pt x="3300" y="17843"/>
                    <a:pt x="4650" y="14713"/>
                  </a:cubicBezTo>
                  <a:cubicBezTo>
                    <a:pt x="6000" y="11583"/>
                    <a:pt x="9300" y="7200"/>
                    <a:pt x="12450" y="4539"/>
                  </a:cubicBezTo>
                  <a:cubicBezTo>
                    <a:pt x="15600" y="1878"/>
                    <a:pt x="18600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8061600" y="5126465"/>
              <a:ext cx="203201" cy="41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95" fill="norm" stroke="1" extrusionOk="0">
                  <a:moveTo>
                    <a:pt x="21159" y="1557"/>
                  </a:moveTo>
                  <a:cubicBezTo>
                    <a:pt x="21159" y="1003"/>
                    <a:pt x="21159" y="449"/>
                    <a:pt x="20388" y="172"/>
                  </a:cubicBezTo>
                  <a:cubicBezTo>
                    <a:pt x="19616" y="-105"/>
                    <a:pt x="18073" y="-105"/>
                    <a:pt x="16090" y="615"/>
                  </a:cubicBezTo>
                  <a:cubicBezTo>
                    <a:pt x="14106" y="1335"/>
                    <a:pt x="11681" y="2775"/>
                    <a:pt x="8816" y="5433"/>
                  </a:cubicBezTo>
                  <a:cubicBezTo>
                    <a:pt x="5951" y="8092"/>
                    <a:pt x="2645" y="11969"/>
                    <a:pt x="1102" y="14627"/>
                  </a:cubicBezTo>
                  <a:cubicBezTo>
                    <a:pt x="-441" y="17286"/>
                    <a:pt x="-221" y="18726"/>
                    <a:pt x="881" y="19667"/>
                  </a:cubicBezTo>
                  <a:cubicBezTo>
                    <a:pt x="1983" y="20609"/>
                    <a:pt x="3967" y="21052"/>
                    <a:pt x="5951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8274983" y="5260763"/>
              <a:ext cx="212678" cy="20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206" fill="norm" stroke="1" extrusionOk="0">
                  <a:moveTo>
                    <a:pt x="14090" y="346"/>
                  </a:moveTo>
                  <a:cubicBezTo>
                    <a:pt x="10106" y="3154"/>
                    <a:pt x="6121" y="5962"/>
                    <a:pt x="3710" y="8770"/>
                  </a:cubicBezTo>
                  <a:cubicBezTo>
                    <a:pt x="1298" y="11578"/>
                    <a:pt x="459" y="14386"/>
                    <a:pt x="145" y="16330"/>
                  </a:cubicBezTo>
                  <a:cubicBezTo>
                    <a:pt x="-170" y="18274"/>
                    <a:pt x="40" y="19354"/>
                    <a:pt x="669" y="20110"/>
                  </a:cubicBezTo>
                  <a:cubicBezTo>
                    <a:pt x="1298" y="20866"/>
                    <a:pt x="2347" y="21298"/>
                    <a:pt x="4339" y="21190"/>
                  </a:cubicBezTo>
                  <a:cubicBezTo>
                    <a:pt x="6331" y="21082"/>
                    <a:pt x="9267" y="20434"/>
                    <a:pt x="12308" y="18382"/>
                  </a:cubicBezTo>
                  <a:cubicBezTo>
                    <a:pt x="15348" y="16330"/>
                    <a:pt x="18494" y="12874"/>
                    <a:pt x="19962" y="9742"/>
                  </a:cubicBezTo>
                  <a:cubicBezTo>
                    <a:pt x="21430" y="6610"/>
                    <a:pt x="21220" y="3802"/>
                    <a:pt x="20591" y="2074"/>
                  </a:cubicBezTo>
                  <a:cubicBezTo>
                    <a:pt x="19962" y="346"/>
                    <a:pt x="18913" y="-302"/>
                    <a:pt x="17446" y="130"/>
                  </a:cubicBezTo>
                  <a:cubicBezTo>
                    <a:pt x="15978" y="562"/>
                    <a:pt x="14090" y="2074"/>
                    <a:pt x="12203" y="3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8480700" y="5429250"/>
              <a:ext cx="762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8747400" y="5276850"/>
              <a:ext cx="508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8791850" y="5162550"/>
              <a:ext cx="204873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14547" y="0"/>
                  </a:moveTo>
                  <a:cubicBezTo>
                    <a:pt x="15649" y="106"/>
                    <a:pt x="16751" y="212"/>
                    <a:pt x="18073" y="953"/>
                  </a:cubicBezTo>
                  <a:cubicBezTo>
                    <a:pt x="19396" y="1694"/>
                    <a:pt x="20939" y="3071"/>
                    <a:pt x="21269" y="5506"/>
                  </a:cubicBezTo>
                  <a:cubicBezTo>
                    <a:pt x="21600" y="7941"/>
                    <a:pt x="20718" y="11435"/>
                    <a:pt x="16971" y="14294"/>
                  </a:cubicBezTo>
                  <a:cubicBezTo>
                    <a:pt x="13224" y="17153"/>
                    <a:pt x="6612" y="193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0" y="6234884"/>
              <a:ext cx="134249" cy="589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331" fill="norm" stroke="1" extrusionOk="0">
                  <a:moveTo>
                    <a:pt x="5443" y="9450"/>
                  </a:moveTo>
                  <a:cubicBezTo>
                    <a:pt x="5115" y="12055"/>
                    <a:pt x="4788" y="14659"/>
                    <a:pt x="4461" y="16344"/>
                  </a:cubicBezTo>
                  <a:cubicBezTo>
                    <a:pt x="4134" y="18029"/>
                    <a:pt x="3806" y="18795"/>
                    <a:pt x="3479" y="19561"/>
                  </a:cubicBezTo>
                  <a:cubicBezTo>
                    <a:pt x="3152" y="20327"/>
                    <a:pt x="2824" y="21093"/>
                    <a:pt x="2497" y="21285"/>
                  </a:cubicBezTo>
                  <a:cubicBezTo>
                    <a:pt x="2170" y="21476"/>
                    <a:pt x="1843" y="21093"/>
                    <a:pt x="1352" y="19829"/>
                  </a:cubicBezTo>
                  <a:cubicBezTo>
                    <a:pt x="861" y="18565"/>
                    <a:pt x="206" y="16421"/>
                    <a:pt x="43" y="13893"/>
                  </a:cubicBezTo>
                  <a:cubicBezTo>
                    <a:pt x="-121" y="11365"/>
                    <a:pt x="206" y="8455"/>
                    <a:pt x="697" y="6348"/>
                  </a:cubicBezTo>
                  <a:cubicBezTo>
                    <a:pt x="1188" y="4242"/>
                    <a:pt x="1843" y="2940"/>
                    <a:pt x="2824" y="2021"/>
                  </a:cubicBezTo>
                  <a:cubicBezTo>
                    <a:pt x="3806" y="1102"/>
                    <a:pt x="5115" y="565"/>
                    <a:pt x="6752" y="259"/>
                  </a:cubicBezTo>
                  <a:cubicBezTo>
                    <a:pt x="8388" y="-47"/>
                    <a:pt x="10352" y="-124"/>
                    <a:pt x="12643" y="259"/>
                  </a:cubicBezTo>
                  <a:cubicBezTo>
                    <a:pt x="14934" y="642"/>
                    <a:pt x="17552" y="1485"/>
                    <a:pt x="19188" y="2825"/>
                  </a:cubicBezTo>
                  <a:cubicBezTo>
                    <a:pt x="20824" y="4165"/>
                    <a:pt x="21479" y="6004"/>
                    <a:pt x="19679" y="7344"/>
                  </a:cubicBezTo>
                  <a:cubicBezTo>
                    <a:pt x="17879" y="8685"/>
                    <a:pt x="13624" y="9527"/>
                    <a:pt x="10352" y="9987"/>
                  </a:cubicBezTo>
                  <a:cubicBezTo>
                    <a:pt x="7079" y="10446"/>
                    <a:pt x="4788" y="10523"/>
                    <a:pt x="2497" y="10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108956" y="6515100"/>
              <a:ext cx="167545" cy="24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04" fill="norm" stroke="1" extrusionOk="0">
                  <a:moveTo>
                    <a:pt x="1122" y="12960"/>
                  </a:moveTo>
                  <a:cubicBezTo>
                    <a:pt x="852" y="12021"/>
                    <a:pt x="582" y="11082"/>
                    <a:pt x="312" y="10143"/>
                  </a:cubicBezTo>
                  <a:cubicBezTo>
                    <a:pt x="42" y="9203"/>
                    <a:pt x="-228" y="8264"/>
                    <a:pt x="312" y="7607"/>
                  </a:cubicBezTo>
                  <a:cubicBezTo>
                    <a:pt x="852" y="6950"/>
                    <a:pt x="2202" y="6574"/>
                    <a:pt x="3957" y="7513"/>
                  </a:cubicBezTo>
                  <a:cubicBezTo>
                    <a:pt x="5712" y="8452"/>
                    <a:pt x="7872" y="10706"/>
                    <a:pt x="9222" y="12584"/>
                  </a:cubicBezTo>
                  <a:cubicBezTo>
                    <a:pt x="10572" y="14463"/>
                    <a:pt x="11112" y="15965"/>
                    <a:pt x="11247" y="17562"/>
                  </a:cubicBezTo>
                  <a:cubicBezTo>
                    <a:pt x="11382" y="19158"/>
                    <a:pt x="11112" y="20849"/>
                    <a:pt x="10572" y="21224"/>
                  </a:cubicBezTo>
                  <a:cubicBezTo>
                    <a:pt x="10032" y="21600"/>
                    <a:pt x="9222" y="20661"/>
                    <a:pt x="8952" y="18031"/>
                  </a:cubicBezTo>
                  <a:cubicBezTo>
                    <a:pt x="8682" y="15402"/>
                    <a:pt x="8952" y="11082"/>
                    <a:pt x="11112" y="7795"/>
                  </a:cubicBezTo>
                  <a:cubicBezTo>
                    <a:pt x="13272" y="4508"/>
                    <a:pt x="17322" y="2254"/>
                    <a:pt x="213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342976" y="6286500"/>
              <a:ext cx="204458" cy="59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20639" y="2757"/>
                  </a:moveTo>
                  <a:cubicBezTo>
                    <a:pt x="20857" y="2374"/>
                    <a:pt x="21075" y="1991"/>
                    <a:pt x="21075" y="1609"/>
                  </a:cubicBezTo>
                  <a:cubicBezTo>
                    <a:pt x="21075" y="1226"/>
                    <a:pt x="20857" y="843"/>
                    <a:pt x="20311" y="536"/>
                  </a:cubicBezTo>
                  <a:cubicBezTo>
                    <a:pt x="19766" y="230"/>
                    <a:pt x="18893" y="0"/>
                    <a:pt x="17911" y="0"/>
                  </a:cubicBezTo>
                  <a:cubicBezTo>
                    <a:pt x="16930" y="0"/>
                    <a:pt x="15839" y="230"/>
                    <a:pt x="13984" y="1187"/>
                  </a:cubicBezTo>
                  <a:cubicBezTo>
                    <a:pt x="12130" y="2145"/>
                    <a:pt x="9511" y="3830"/>
                    <a:pt x="6893" y="5898"/>
                  </a:cubicBezTo>
                  <a:cubicBezTo>
                    <a:pt x="4275" y="7966"/>
                    <a:pt x="1657" y="10417"/>
                    <a:pt x="566" y="12562"/>
                  </a:cubicBezTo>
                  <a:cubicBezTo>
                    <a:pt x="-525" y="14706"/>
                    <a:pt x="-89" y="16545"/>
                    <a:pt x="2311" y="18000"/>
                  </a:cubicBezTo>
                  <a:cubicBezTo>
                    <a:pt x="4711" y="19455"/>
                    <a:pt x="9075" y="20528"/>
                    <a:pt x="13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607708" y="6372544"/>
              <a:ext cx="240293" cy="38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91" fill="norm" stroke="1" extrusionOk="0">
                  <a:moveTo>
                    <a:pt x="7868" y="7433"/>
                  </a:moveTo>
                  <a:cubicBezTo>
                    <a:pt x="8436" y="5931"/>
                    <a:pt x="9005" y="4430"/>
                    <a:pt x="8721" y="3737"/>
                  </a:cubicBezTo>
                  <a:cubicBezTo>
                    <a:pt x="8436" y="3044"/>
                    <a:pt x="7299" y="3159"/>
                    <a:pt x="6163" y="3852"/>
                  </a:cubicBezTo>
                  <a:cubicBezTo>
                    <a:pt x="5026" y="4545"/>
                    <a:pt x="3889" y="5816"/>
                    <a:pt x="2847" y="8242"/>
                  </a:cubicBezTo>
                  <a:cubicBezTo>
                    <a:pt x="1805" y="10667"/>
                    <a:pt x="857" y="14248"/>
                    <a:pt x="384" y="16385"/>
                  </a:cubicBezTo>
                  <a:cubicBezTo>
                    <a:pt x="-90" y="18522"/>
                    <a:pt x="-90" y="19215"/>
                    <a:pt x="194" y="19792"/>
                  </a:cubicBezTo>
                  <a:cubicBezTo>
                    <a:pt x="478" y="20370"/>
                    <a:pt x="1047" y="20832"/>
                    <a:pt x="1899" y="21063"/>
                  </a:cubicBezTo>
                  <a:cubicBezTo>
                    <a:pt x="2752" y="21294"/>
                    <a:pt x="3889" y="21294"/>
                    <a:pt x="6068" y="20370"/>
                  </a:cubicBezTo>
                  <a:cubicBezTo>
                    <a:pt x="8247" y="19446"/>
                    <a:pt x="11468" y="17598"/>
                    <a:pt x="14026" y="15172"/>
                  </a:cubicBezTo>
                  <a:cubicBezTo>
                    <a:pt x="16584" y="12746"/>
                    <a:pt x="18478" y="9743"/>
                    <a:pt x="18952" y="7144"/>
                  </a:cubicBezTo>
                  <a:cubicBezTo>
                    <a:pt x="19426" y="4545"/>
                    <a:pt x="18478" y="2351"/>
                    <a:pt x="16678" y="1138"/>
                  </a:cubicBezTo>
                  <a:cubicBezTo>
                    <a:pt x="14878" y="-75"/>
                    <a:pt x="12226" y="-306"/>
                    <a:pt x="9573" y="387"/>
                  </a:cubicBezTo>
                  <a:cubicBezTo>
                    <a:pt x="6921" y="1080"/>
                    <a:pt x="4268" y="2697"/>
                    <a:pt x="3036" y="4199"/>
                  </a:cubicBezTo>
                  <a:cubicBezTo>
                    <a:pt x="1805" y="5700"/>
                    <a:pt x="1994" y="7087"/>
                    <a:pt x="3794" y="8299"/>
                  </a:cubicBezTo>
                  <a:cubicBezTo>
                    <a:pt x="5594" y="9512"/>
                    <a:pt x="9005" y="10552"/>
                    <a:pt x="12226" y="11072"/>
                  </a:cubicBezTo>
                  <a:cubicBezTo>
                    <a:pt x="15447" y="11591"/>
                    <a:pt x="18478" y="11591"/>
                    <a:pt x="21510" y="11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914400" y="6616700"/>
              <a:ext cx="136801" cy="2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08" fill="norm" stroke="1" extrusionOk="0">
                  <a:moveTo>
                    <a:pt x="2535" y="0"/>
                  </a:moveTo>
                  <a:cubicBezTo>
                    <a:pt x="1871" y="4643"/>
                    <a:pt x="1206" y="9286"/>
                    <a:pt x="708" y="12516"/>
                  </a:cubicBezTo>
                  <a:cubicBezTo>
                    <a:pt x="209" y="15746"/>
                    <a:pt x="-123" y="17563"/>
                    <a:pt x="43" y="18976"/>
                  </a:cubicBezTo>
                  <a:cubicBezTo>
                    <a:pt x="209" y="20389"/>
                    <a:pt x="874" y="21398"/>
                    <a:pt x="4529" y="21499"/>
                  </a:cubicBezTo>
                  <a:cubicBezTo>
                    <a:pt x="8185" y="21600"/>
                    <a:pt x="14831" y="20793"/>
                    <a:pt x="21477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1343278" y="6451600"/>
              <a:ext cx="215923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21392" y="0"/>
                  </a:moveTo>
                  <a:cubicBezTo>
                    <a:pt x="18666" y="1168"/>
                    <a:pt x="15940" y="2335"/>
                    <a:pt x="12899" y="3892"/>
                  </a:cubicBezTo>
                  <a:cubicBezTo>
                    <a:pt x="9858" y="5449"/>
                    <a:pt x="6503" y="7395"/>
                    <a:pt x="4406" y="8659"/>
                  </a:cubicBezTo>
                  <a:cubicBezTo>
                    <a:pt x="2309" y="9924"/>
                    <a:pt x="1470" y="10508"/>
                    <a:pt x="841" y="11481"/>
                  </a:cubicBezTo>
                  <a:cubicBezTo>
                    <a:pt x="211" y="12454"/>
                    <a:pt x="-208" y="13816"/>
                    <a:pt x="107" y="14789"/>
                  </a:cubicBezTo>
                  <a:cubicBezTo>
                    <a:pt x="421" y="15762"/>
                    <a:pt x="1470" y="16346"/>
                    <a:pt x="4406" y="17027"/>
                  </a:cubicBezTo>
                  <a:cubicBezTo>
                    <a:pt x="7342" y="17708"/>
                    <a:pt x="12165" y="18486"/>
                    <a:pt x="14996" y="19265"/>
                  </a:cubicBezTo>
                  <a:cubicBezTo>
                    <a:pt x="17827" y="20043"/>
                    <a:pt x="18666" y="20822"/>
                    <a:pt x="195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1394100" y="6775450"/>
              <a:ext cx="1968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1840049" y="6402283"/>
              <a:ext cx="322402" cy="37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06" fill="norm" stroke="1" extrusionOk="0">
                  <a:moveTo>
                    <a:pt x="16421" y="2811"/>
                  </a:moveTo>
                  <a:cubicBezTo>
                    <a:pt x="16279" y="2208"/>
                    <a:pt x="16138" y="1604"/>
                    <a:pt x="15785" y="1122"/>
                  </a:cubicBezTo>
                  <a:cubicBezTo>
                    <a:pt x="15432" y="639"/>
                    <a:pt x="14868" y="277"/>
                    <a:pt x="14232" y="96"/>
                  </a:cubicBezTo>
                  <a:cubicBezTo>
                    <a:pt x="13597" y="-85"/>
                    <a:pt x="12891" y="-85"/>
                    <a:pt x="11409" y="760"/>
                  </a:cubicBezTo>
                  <a:cubicBezTo>
                    <a:pt x="9927" y="1604"/>
                    <a:pt x="7668" y="3294"/>
                    <a:pt x="5621" y="5888"/>
                  </a:cubicBezTo>
                  <a:cubicBezTo>
                    <a:pt x="3574" y="8483"/>
                    <a:pt x="1738" y="11982"/>
                    <a:pt x="821" y="14456"/>
                  </a:cubicBezTo>
                  <a:cubicBezTo>
                    <a:pt x="-97" y="16930"/>
                    <a:pt x="-97" y="18378"/>
                    <a:pt x="115" y="19343"/>
                  </a:cubicBezTo>
                  <a:cubicBezTo>
                    <a:pt x="327" y="20308"/>
                    <a:pt x="750" y="20791"/>
                    <a:pt x="1879" y="21093"/>
                  </a:cubicBezTo>
                  <a:cubicBezTo>
                    <a:pt x="3009" y="21394"/>
                    <a:pt x="4844" y="21515"/>
                    <a:pt x="7315" y="20489"/>
                  </a:cubicBezTo>
                  <a:cubicBezTo>
                    <a:pt x="9785" y="19464"/>
                    <a:pt x="12891" y="17292"/>
                    <a:pt x="14938" y="14818"/>
                  </a:cubicBezTo>
                  <a:cubicBezTo>
                    <a:pt x="16985" y="12344"/>
                    <a:pt x="17974" y="9569"/>
                    <a:pt x="18256" y="7457"/>
                  </a:cubicBezTo>
                  <a:cubicBezTo>
                    <a:pt x="18538" y="5345"/>
                    <a:pt x="18115" y="3897"/>
                    <a:pt x="16985" y="2932"/>
                  </a:cubicBezTo>
                  <a:cubicBezTo>
                    <a:pt x="15856" y="1966"/>
                    <a:pt x="14021" y="1484"/>
                    <a:pt x="11974" y="1785"/>
                  </a:cubicBezTo>
                  <a:cubicBezTo>
                    <a:pt x="9927" y="2087"/>
                    <a:pt x="7668" y="3173"/>
                    <a:pt x="6397" y="4018"/>
                  </a:cubicBezTo>
                  <a:cubicBezTo>
                    <a:pt x="5127" y="4862"/>
                    <a:pt x="4844" y="5466"/>
                    <a:pt x="4703" y="6190"/>
                  </a:cubicBezTo>
                  <a:cubicBezTo>
                    <a:pt x="4562" y="6914"/>
                    <a:pt x="4562" y="7759"/>
                    <a:pt x="5268" y="8362"/>
                  </a:cubicBezTo>
                  <a:cubicBezTo>
                    <a:pt x="5974" y="8965"/>
                    <a:pt x="7385" y="9327"/>
                    <a:pt x="9856" y="9146"/>
                  </a:cubicBezTo>
                  <a:cubicBezTo>
                    <a:pt x="12327" y="8965"/>
                    <a:pt x="15856" y="8241"/>
                    <a:pt x="17974" y="7638"/>
                  </a:cubicBezTo>
                  <a:cubicBezTo>
                    <a:pt x="20091" y="7035"/>
                    <a:pt x="20797" y="6552"/>
                    <a:pt x="21503" y="6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1950783" y="6178550"/>
              <a:ext cx="14816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" y="0"/>
                  </a:moveTo>
                  <a:cubicBezTo>
                    <a:pt x="1234" y="5891"/>
                    <a:pt x="1234" y="11782"/>
                    <a:pt x="926" y="15545"/>
                  </a:cubicBezTo>
                  <a:cubicBezTo>
                    <a:pt x="617" y="19309"/>
                    <a:pt x="0" y="20945"/>
                    <a:pt x="0" y="20618"/>
                  </a:cubicBezTo>
                  <a:cubicBezTo>
                    <a:pt x="0" y="20291"/>
                    <a:pt x="617" y="18000"/>
                    <a:pt x="1697" y="15055"/>
                  </a:cubicBezTo>
                  <a:cubicBezTo>
                    <a:pt x="2777" y="12109"/>
                    <a:pt x="4320" y="8509"/>
                    <a:pt x="6171" y="5727"/>
                  </a:cubicBezTo>
                  <a:cubicBezTo>
                    <a:pt x="8023" y="2945"/>
                    <a:pt x="10183" y="982"/>
                    <a:pt x="11726" y="818"/>
                  </a:cubicBezTo>
                  <a:cubicBezTo>
                    <a:pt x="13269" y="655"/>
                    <a:pt x="14194" y="2291"/>
                    <a:pt x="15737" y="6055"/>
                  </a:cubicBezTo>
                  <a:cubicBezTo>
                    <a:pt x="17280" y="9818"/>
                    <a:pt x="19440" y="157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2434387" y="6438900"/>
              <a:ext cx="267814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8313" y="0"/>
                  </a:moveTo>
                  <a:cubicBezTo>
                    <a:pt x="18145" y="947"/>
                    <a:pt x="17976" y="1895"/>
                    <a:pt x="16542" y="3411"/>
                  </a:cubicBezTo>
                  <a:cubicBezTo>
                    <a:pt x="15107" y="4926"/>
                    <a:pt x="12407" y="7011"/>
                    <a:pt x="10129" y="8526"/>
                  </a:cubicBezTo>
                  <a:cubicBezTo>
                    <a:pt x="7851" y="10042"/>
                    <a:pt x="5995" y="10989"/>
                    <a:pt x="4560" y="11747"/>
                  </a:cubicBezTo>
                  <a:cubicBezTo>
                    <a:pt x="3126" y="12505"/>
                    <a:pt x="2114" y="13074"/>
                    <a:pt x="1270" y="13737"/>
                  </a:cubicBezTo>
                  <a:cubicBezTo>
                    <a:pt x="426" y="14400"/>
                    <a:pt x="-249" y="15158"/>
                    <a:pt x="89" y="15821"/>
                  </a:cubicBezTo>
                  <a:cubicBezTo>
                    <a:pt x="426" y="16484"/>
                    <a:pt x="1776" y="17053"/>
                    <a:pt x="4223" y="17526"/>
                  </a:cubicBezTo>
                  <a:cubicBezTo>
                    <a:pt x="6670" y="18000"/>
                    <a:pt x="10213" y="18379"/>
                    <a:pt x="13251" y="19042"/>
                  </a:cubicBezTo>
                  <a:cubicBezTo>
                    <a:pt x="16288" y="19705"/>
                    <a:pt x="18820" y="20653"/>
                    <a:pt x="213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2422800" y="6800850"/>
              <a:ext cx="260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17" y="6000"/>
                    <a:pt x="9834" y="12000"/>
                    <a:pt x="13434" y="15600"/>
                  </a:cubicBezTo>
                  <a:cubicBezTo>
                    <a:pt x="17034" y="19200"/>
                    <a:pt x="19317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2976228" y="6397878"/>
              <a:ext cx="291123" cy="36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77" fill="norm" stroke="1" extrusionOk="0">
                  <a:moveTo>
                    <a:pt x="14485" y="4268"/>
                  </a:moveTo>
                  <a:cubicBezTo>
                    <a:pt x="14328" y="3523"/>
                    <a:pt x="14171" y="2778"/>
                    <a:pt x="13702" y="2406"/>
                  </a:cubicBezTo>
                  <a:cubicBezTo>
                    <a:pt x="13232" y="2033"/>
                    <a:pt x="12450" y="2033"/>
                    <a:pt x="10806" y="3151"/>
                  </a:cubicBezTo>
                  <a:cubicBezTo>
                    <a:pt x="9163" y="4268"/>
                    <a:pt x="6658" y="6502"/>
                    <a:pt x="4702" y="8985"/>
                  </a:cubicBezTo>
                  <a:cubicBezTo>
                    <a:pt x="2745" y="11468"/>
                    <a:pt x="1337" y="14199"/>
                    <a:pt x="632" y="15999"/>
                  </a:cubicBezTo>
                  <a:cubicBezTo>
                    <a:pt x="-72" y="17799"/>
                    <a:pt x="-72" y="18668"/>
                    <a:pt x="85" y="19413"/>
                  </a:cubicBezTo>
                  <a:cubicBezTo>
                    <a:pt x="241" y="20158"/>
                    <a:pt x="554" y="20778"/>
                    <a:pt x="1180" y="21089"/>
                  </a:cubicBezTo>
                  <a:cubicBezTo>
                    <a:pt x="1806" y="21399"/>
                    <a:pt x="2745" y="21399"/>
                    <a:pt x="4858" y="20530"/>
                  </a:cubicBezTo>
                  <a:cubicBezTo>
                    <a:pt x="6971" y="19661"/>
                    <a:pt x="10258" y="17923"/>
                    <a:pt x="12919" y="15627"/>
                  </a:cubicBezTo>
                  <a:cubicBezTo>
                    <a:pt x="15580" y="13330"/>
                    <a:pt x="17615" y="10475"/>
                    <a:pt x="18554" y="7992"/>
                  </a:cubicBezTo>
                  <a:cubicBezTo>
                    <a:pt x="19493" y="5509"/>
                    <a:pt x="19337" y="3399"/>
                    <a:pt x="18006" y="1971"/>
                  </a:cubicBezTo>
                  <a:cubicBezTo>
                    <a:pt x="16676" y="544"/>
                    <a:pt x="14171" y="-201"/>
                    <a:pt x="11902" y="47"/>
                  </a:cubicBezTo>
                  <a:cubicBezTo>
                    <a:pt x="9632" y="296"/>
                    <a:pt x="7598" y="1537"/>
                    <a:pt x="6580" y="2654"/>
                  </a:cubicBezTo>
                  <a:cubicBezTo>
                    <a:pt x="5563" y="3771"/>
                    <a:pt x="5563" y="4765"/>
                    <a:pt x="7676" y="5758"/>
                  </a:cubicBezTo>
                  <a:cubicBezTo>
                    <a:pt x="9789" y="6751"/>
                    <a:pt x="14015" y="7744"/>
                    <a:pt x="16676" y="8302"/>
                  </a:cubicBezTo>
                  <a:cubicBezTo>
                    <a:pt x="19337" y="8861"/>
                    <a:pt x="20432" y="8985"/>
                    <a:pt x="21528" y="9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3264763" y="6597223"/>
              <a:ext cx="180388" cy="27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06" fill="norm" stroke="1" extrusionOk="0">
                  <a:moveTo>
                    <a:pt x="5582" y="6415"/>
                  </a:moveTo>
                  <a:cubicBezTo>
                    <a:pt x="4577" y="10833"/>
                    <a:pt x="3572" y="15251"/>
                    <a:pt x="2693" y="17870"/>
                  </a:cubicBezTo>
                  <a:cubicBezTo>
                    <a:pt x="1814" y="20488"/>
                    <a:pt x="1061" y="21306"/>
                    <a:pt x="558" y="21306"/>
                  </a:cubicBezTo>
                  <a:cubicBezTo>
                    <a:pt x="56" y="21306"/>
                    <a:pt x="-195" y="20488"/>
                    <a:pt x="182" y="17624"/>
                  </a:cubicBezTo>
                  <a:cubicBezTo>
                    <a:pt x="558" y="14761"/>
                    <a:pt x="1563" y="9851"/>
                    <a:pt x="2945" y="6497"/>
                  </a:cubicBezTo>
                  <a:cubicBezTo>
                    <a:pt x="4326" y="3142"/>
                    <a:pt x="6084" y="1342"/>
                    <a:pt x="7591" y="524"/>
                  </a:cubicBezTo>
                  <a:cubicBezTo>
                    <a:pt x="9098" y="-294"/>
                    <a:pt x="10354" y="-130"/>
                    <a:pt x="11358" y="851"/>
                  </a:cubicBezTo>
                  <a:cubicBezTo>
                    <a:pt x="12363" y="1833"/>
                    <a:pt x="13117" y="3633"/>
                    <a:pt x="12991" y="5433"/>
                  </a:cubicBezTo>
                  <a:cubicBezTo>
                    <a:pt x="12865" y="7233"/>
                    <a:pt x="11861" y="9033"/>
                    <a:pt x="10856" y="10261"/>
                  </a:cubicBezTo>
                  <a:cubicBezTo>
                    <a:pt x="9852" y="11488"/>
                    <a:pt x="8847" y="12142"/>
                    <a:pt x="8219" y="12879"/>
                  </a:cubicBezTo>
                  <a:cubicBezTo>
                    <a:pt x="7591" y="13615"/>
                    <a:pt x="7340" y="14433"/>
                    <a:pt x="8847" y="15006"/>
                  </a:cubicBezTo>
                  <a:cubicBezTo>
                    <a:pt x="10354" y="15579"/>
                    <a:pt x="13619" y="15906"/>
                    <a:pt x="16005" y="15988"/>
                  </a:cubicBezTo>
                  <a:cubicBezTo>
                    <a:pt x="18391" y="16070"/>
                    <a:pt x="19898" y="15906"/>
                    <a:pt x="21405" y="15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3483250" y="6388100"/>
              <a:ext cx="143611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0" y="0"/>
                  </a:moveTo>
                  <a:cubicBezTo>
                    <a:pt x="6171" y="1561"/>
                    <a:pt x="12343" y="3123"/>
                    <a:pt x="16200" y="5292"/>
                  </a:cubicBezTo>
                  <a:cubicBezTo>
                    <a:pt x="20057" y="7460"/>
                    <a:pt x="21600" y="10236"/>
                    <a:pt x="20674" y="13055"/>
                  </a:cubicBezTo>
                  <a:cubicBezTo>
                    <a:pt x="19749" y="15875"/>
                    <a:pt x="16354" y="18737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4257950" y="6692900"/>
              <a:ext cx="196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4257950" y="6832600"/>
              <a:ext cx="215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4933974" y="6442479"/>
              <a:ext cx="184574" cy="56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507" fill="norm" stroke="1" extrusionOk="0">
                  <a:moveTo>
                    <a:pt x="3269" y="8537"/>
                  </a:moveTo>
                  <a:cubicBezTo>
                    <a:pt x="3269" y="11428"/>
                    <a:pt x="3269" y="14318"/>
                    <a:pt x="3149" y="16326"/>
                  </a:cubicBezTo>
                  <a:cubicBezTo>
                    <a:pt x="3029" y="18333"/>
                    <a:pt x="2789" y="19457"/>
                    <a:pt x="2429" y="20260"/>
                  </a:cubicBezTo>
                  <a:cubicBezTo>
                    <a:pt x="2069" y="21063"/>
                    <a:pt x="1589" y="21545"/>
                    <a:pt x="1109" y="21505"/>
                  </a:cubicBezTo>
                  <a:cubicBezTo>
                    <a:pt x="629" y="21465"/>
                    <a:pt x="149" y="20903"/>
                    <a:pt x="29" y="19136"/>
                  </a:cubicBezTo>
                  <a:cubicBezTo>
                    <a:pt x="-91" y="17370"/>
                    <a:pt x="149" y="14399"/>
                    <a:pt x="1109" y="11749"/>
                  </a:cubicBezTo>
                  <a:cubicBezTo>
                    <a:pt x="2069" y="9099"/>
                    <a:pt x="3749" y="6770"/>
                    <a:pt x="6029" y="4883"/>
                  </a:cubicBezTo>
                  <a:cubicBezTo>
                    <a:pt x="8309" y="2996"/>
                    <a:pt x="11189" y="1551"/>
                    <a:pt x="13229" y="788"/>
                  </a:cubicBezTo>
                  <a:cubicBezTo>
                    <a:pt x="15269" y="25"/>
                    <a:pt x="16469" y="-55"/>
                    <a:pt x="17549" y="25"/>
                  </a:cubicBezTo>
                  <a:cubicBezTo>
                    <a:pt x="18629" y="106"/>
                    <a:pt x="19589" y="346"/>
                    <a:pt x="20309" y="1270"/>
                  </a:cubicBezTo>
                  <a:cubicBezTo>
                    <a:pt x="21029" y="2193"/>
                    <a:pt x="21509" y="3799"/>
                    <a:pt x="19469" y="5164"/>
                  </a:cubicBezTo>
                  <a:cubicBezTo>
                    <a:pt x="17429" y="6529"/>
                    <a:pt x="12869" y="7654"/>
                    <a:pt x="9869" y="8376"/>
                  </a:cubicBezTo>
                  <a:cubicBezTo>
                    <a:pt x="6869" y="9099"/>
                    <a:pt x="5429" y="9420"/>
                    <a:pt x="3989" y="9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5064400" y="6731000"/>
              <a:ext cx="260351" cy="24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7624"/>
                  </a:moveTo>
                  <a:cubicBezTo>
                    <a:pt x="527" y="6353"/>
                    <a:pt x="1054" y="5082"/>
                    <a:pt x="1756" y="4538"/>
                  </a:cubicBezTo>
                  <a:cubicBezTo>
                    <a:pt x="2459" y="3993"/>
                    <a:pt x="3337" y="4175"/>
                    <a:pt x="4478" y="5627"/>
                  </a:cubicBezTo>
                  <a:cubicBezTo>
                    <a:pt x="5620" y="7079"/>
                    <a:pt x="7024" y="9802"/>
                    <a:pt x="7727" y="12161"/>
                  </a:cubicBezTo>
                  <a:cubicBezTo>
                    <a:pt x="8429" y="14521"/>
                    <a:pt x="8429" y="16518"/>
                    <a:pt x="8166" y="18151"/>
                  </a:cubicBezTo>
                  <a:cubicBezTo>
                    <a:pt x="7902" y="19785"/>
                    <a:pt x="7376" y="21055"/>
                    <a:pt x="6849" y="21328"/>
                  </a:cubicBezTo>
                  <a:cubicBezTo>
                    <a:pt x="6322" y="21600"/>
                    <a:pt x="5795" y="20874"/>
                    <a:pt x="5883" y="18696"/>
                  </a:cubicBezTo>
                  <a:cubicBezTo>
                    <a:pt x="5971" y="16518"/>
                    <a:pt x="6673" y="12887"/>
                    <a:pt x="9395" y="9529"/>
                  </a:cubicBezTo>
                  <a:cubicBezTo>
                    <a:pt x="12117" y="6171"/>
                    <a:pt x="16859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4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18237" y="4333022"/>
              <a:ext cx="2052525" cy="1679370"/>
            </a:xfrm>
            <a:prstGeom prst="rect">
              <a:avLst/>
            </a:prstGeom>
            <a:effectLst/>
          </p:spPr>
        </p:pic>
        <p:pic>
          <p:nvPicPr>
            <p:cNvPr id="64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43400" y="5450019"/>
              <a:ext cx="2857501" cy="660798"/>
            </a:xfrm>
            <a:prstGeom prst="rect">
              <a:avLst/>
            </a:prstGeom>
            <a:effectLst/>
          </p:spPr>
        </p:pic>
        <p:pic>
          <p:nvPicPr>
            <p:cNvPr id="64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03700" y="5835650"/>
              <a:ext cx="273051" cy="215900"/>
            </a:xfrm>
            <a:prstGeom prst="rect">
              <a:avLst/>
            </a:prstGeom>
            <a:effectLst/>
          </p:spPr>
        </p:pic>
        <p:pic>
          <p:nvPicPr>
            <p:cNvPr id="64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43400" y="5943600"/>
              <a:ext cx="273051" cy="171450"/>
            </a:xfrm>
            <a:prstGeom prst="rect">
              <a:avLst/>
            </a:prstGeom>
            <a:effectLst/>
          </p:spPr>
        </p:pic>
        <p:sp>
          <p:nvSpPr>
            <p:cNvPr id="650" name="Line"/>
            <p:cNvSpPr/>
            <p:nvPr/>
          </p:nvSpPr>
          <p:spPr>
            <a:xfrm>
              <a:off x="5528017" y="6422201"/>
              <a:ext cx="218096" cy="695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496" fill="norm" stroke="1" extrusionOk="0">
                  <a:moveTo>
                    <a:pt x="20977" y="909"/>
                  </a:moveTo>
                  <a:cubicBezTo>
                    <a:pt x="21182" y="582"/>
                    <a:pt x="21388" y="254"/>
                    <a:pt x="20874" y="91"/>
                  </a:cubicBezTo>
                  <a:cubicBezTo>
                    <a:pt x="20359" y="-73"/>
                    <a:pt x="19125" y="-73"/>
                    <a:pt x="16862" y="582"/>
                  </a:cubicBezTo>
                  <a:cubicBezTo>
                    <a:pt x="14599" y="1236"/>
                    <a:pt x="11308" y="2545"/>
                    <a:pt x="8428" y="4247"/>
                  </a:cubicBezTo>
                  <a:cubicBezTo>
                    <a:pt x="5548" y="5949"/>
                    <a:pt x="3079" y="8043"/>
                    <a:pt x="1639" y="10138"/>
                  </a:cubicBezTo>
                  <a:cubicBezTo>
                    <a:pt x="199" y="12232"/>
                    <a:pt x="-212" y="14327"/>
                    <a:pt x="97" y="16094"/>
                  </a:cubicBezTo>
                  <a:cubicBezTo>
                    <a:pt x="405" y="17862"/>
                    <a:pt x="1434" y="19302"/>
                    <a:pt x="2771" y="20218"/>
                  </a:cubicBezTo>
                  <a:cubicBezTo>
                    <a:pt x="4108" y="21134"/>
                    <a:pt x="5754" y="21527"/>
                    <a:pt x="7811" y="21494"/>
                  </a:cubicBezTo>
                  <a:cubicBezTo>
                    <a:pt x="9868" y="21462"/>
                    <a:pt x="12337" y="21003"/>
                    <a:pt x="14805" y="20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5871799" y="6431419"/>
              <a:ext cx="171282" cy="28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303" fill="norm" stroke="1" extrusionOk="0">
                  <a:moveTo>
                    <a:pt x="12999" y="5802"/>
                  </a:moveTo>
                  <a:cubicBezTo>
                    <a:pt x="12742" y="5008"/>
                    <a:pt x="12485" y="4214"/>
                    <a:pt x="11714" y="4135"/>
                  </a:cubicBezTo>
                  <a:cubicBezTo>
                    <a:pt x="10942" y="4055"/>
                    <a:pt x="9656" y="4691"/>
                    <a:pt x="7856" y="6438"/>
                  </a:cubicBezTo>
                  <a:cubicBezTo>
                    <a:pt x="6056" y="8185"/>
                    <a:pt x="3742" y="11044"/>
                    <a:pt x="2585" y="13585"/>
                  </a:cubicBezTo>
                  <a:cubicBezTo>
                    <a:pt x="1428" y="16126"/>
                    <a:pt x="1428" y="18350"/>
                    <a:pt x="1942" y="19700"/>
                  </a:cubicBezTo>
                  <a:cubicBezTo>
                    <a:pt x="2456" y="21050"/>
                    <a:pt x="3485" y="21526"/>
                    <a:pt x="5156" y="21208"/>
                  </a:cubicBezTo>
                  <a:cubicBezTo>
                    <a:pt x="6828" y="20891"/>
                    <a:pt x="9142" y="19779"/>
                    <a:pt x="12099" y="17158"/>
                  </a:cubicBezTo>
                  <a:cubicBezTo>
                    <a:pt x="15056" y="14538"/>
                    <a:pt x="18656" y="10408"/>
                    <a:pt x="20071" y="7550"/>
                  </a:cubicBezTo>
                  <a:cubicBezTo>
                    <a:pt x="21485" y="4691"/>
                    <a:pt x="20714" y="3102"/>
                    <a:pt x="19042" y="1911"/>
                  </a:cubicBezTo>
                  <a:cubicBezTo>
                    <a:pt x="17371" y="720"/>
                    <a:pt x="14799" y="-74"/>
                    <a:pt x="11842" y="5"/>
                  </a:cubicBezTo>
                  <a:cubicBezTo>
                    <a:pt x="8885" y="85"/>
                    <a:pt x="5542" y="1038"/>
                    <a:pt x="3356" y="1991"/>
                  </a:cubicBezTo>
                  <a:cubicBezTo>
                    <a:pt x="1171" y="2944"/>
                    <a:pt x="142" y="3897"/>
                    <a:pt x="14" y="5088"/>
                  </a:cubicBezTo>
                  <a:cubicBezTo>
                    <a:pt x="-115" y="6279"/>
                    <a:pt x="656" y="7708"/>
                    <a:pt x="3871" y="8741"/>
                  </a:cubicBezTo>
                  <a:cubicBezTo>
                    <a:pt x="7085" y="9773"/>
                    <a:pt x="12742" y="10408"/>
                    <a:pt x="18399" y="1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6039992" y="6629400"/>
              <a:ext cx="97559" cy="145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67" fill="norm" stroke="1" extrusionOk="0">
                  <a:moveTo>
                    <a:pt x="4637" y="0"/>
                  </a:moveTo>
                  <a:cubicBezTo>
                    <a:pt x="3259" y="5009"/>
                    <a:pt x="1880" y="10017"/>
                    <a:pt x="961" y="13617"/>
                  </a:cubicBezTo>
                  <a:cubicBezTo>
                    <a:pt x="42" y="17217"/>
                    <a:pt x="-418" y="19409"/>
                    <a:pt x="501" y="20504"/>
                  </a:cubicBezTo>
                  <a:cubicBezTo>
                    <a:pt x="1420" y="21600"/>
                    <a:pt x="3718" y="21600"/>
                    <a:pt x="7395" y="21287"/>
                  </a:cubicBezTo>
                  <a:cubicBezTo>
                    <a:pt x="11071" y="20974"/>
                    <a:pt x="16127" y="20348"/>
                    <a:pt x="21182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6226450" y="6623050"/>
              <a:ext cx="165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6800"/>
                    <a:pt x="8862" y="12000"/>
                    <a:pt x="12462" y="8400"/>
                  </a:cubicBezTo>
                  <a:cubicBezTo>
                    <a:pt x="16062" y="4800"/>
                    <a:pt x="1883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6501617" y="6469430"/>
              <a:ext cx="283634" cy="29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9027" y="4684"/>
                  </a:moveTo>
                  <a:cubicBezTo>
                    <a:pt x="8221" y="4378"/>
                    <a:pt x="7415" y="4071"/>
                    <a:pt x="6367" y="4378"/>
                  </a:cubicBezTo>
                  <a:cubicBezTo>
                    <a:pt x="5319" y="4684"/>
                    <a:pt x="4030" y="5603"/>
                    <a:pt x="2982" y="7595"/>
                  </a:cubicBezTo>
                  <a:cubicBezTo>
                    <a:pt x="1934" y="9586"/>
                    <a:pt x="1128" y="12650"/>
                    <a:pt x="645" y="14641"/>
                  </a:cubicBezTo>
                  <a:cubicBezTo>
                    <a:pt x="161" y="16633"/>
                    <a:pt x="0" y="17552"/>
                    <a:pt x="0" y="18471"/>
                  </a:cubicBezTo>
                  <a:cubicBezTo>
                    <a:pt x="0" y="19390"/>
                    <a:pt x="161" y="20309"/>
                    <a:pt x="725" y="20846"/>
                  </a:cubicBezTo>
                  <a:cubicBezTo>
                    <a:pt x="1290" y="21382"/>
                    <a:pt x="2257" y="21535"/>
                    <a:pt x="3466" y="21152"/>
                  </a:cubicBezTo>
                  <a:cubicBezTo>
                    <a:pt x="4675" y="20769"/>
                    <a:pt x="6125" y="19850"/>
                    <a:pt x="8060" y="17782"/>
                  </a:cubicBezTo>
                  <a:cubicBezTo>
                    <a:pt x="9994" y="15714"/>
                    <a:pt x="12412" y="12497"/>
                    <a:pt x="13701" y="9816"/>
                  </a:cubicBezTo>
                  <a:cubicBezTo>
                    <a:pt x="14991" y="7135"/>
                    <a:pt x="15152" y="4990"/>
                    <a:pt x="15152" y="3535"/>
                  </a:cubicBezTo>
                  <a:cubicBezTo>
                    <a:pt x="15152" y="2080"/>
                    <a:pt x="14991" y="1314"/>
                    <a:pt x="14507" y="778"/>
                  </a:cubicBezTo>
                  <a:cubicBezTo>
                    <a:pt x="14024" y="241"/>
                    <a:pt x="13218" y="-65"/>
                    <a:pt x="11928" y="12"/>
                  </a:cubicBezTo>
                  <a:cubicBezTo>
                    <a:pt x="10639" y="88"/>
                    <a:pt x="8866" y="548"/>
                    <a:pt x="7576" y="1237"/>
                  </a:cubicBezTo>
                  <a:cubicBezTo>
                    <a:pt x="6287" y="1926"/>
                    <a:pt x="5481" y="2846"/>
                    <a:pt x="5078" y="3765"/>
                  </a:cubicBezTo>
                  <a:cubicBezTo>
                    <a:pt x="4675" y="4684"/>
                    <a:pt x="4675" y="5603"/>
                    <a:pt x="4997" y="6292"/>
                  </a:cubicBezTo>
                  <a:cubicBezTo>
                    <a:pt x="5319" y="6982"/>
                    <a:pt x="5964" y="7441"/>
                    <a:pt x="8785" y="7748"/>
                  </a:cubicBezTo>
                  <a:cubicBezTo>
                    <a:pt x="11606" y="8054"/>
                    <a:pt x="16603" y="8207"/>
                    <a:pt x="21600" y="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5896250" y="6870700"/>
              <a:ext cx="717551" cy="40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7" fill="norm" stroke="1" extrusionOk="0">
                  <a:moveTo>
                    <a:pt x="0" y="19440"/>
                  </a:moveTo>
                  <a:cubicBezTo>
                    <a:pt x="1912" y="20520"/>
                    <a:pt x="3823" y="21600"/>
                    <a:pt x="6053" y="19440"/>
                  </a:cubicBezTo>
                  <a:cubicBezTo>
                    <a:pt x="8283" y="17280"/>
                    <a:pt x="10832" y="11880"/>
                    <a:pt x="13476" y="8100"/>
                  </a:cubicBezTo>
                  <a:cubicBezTo>
                    <a:pt x="16120" y="4320"/>
                    <a:pt x="1886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6074050" y="7031156"/>
              <a:ext cx="107942" cy="21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097" fill="norm" stroke="1" extrusionOk="0">
                  <a:moveTo>
                    <a:pt x="14672" y="4276"/>
                  </a:moveTo>
                  <a:cubicBezTo>
                    <a:pt x="14672" y="3217"/>
                    <a:pt x="14672" y="2158"/>
                    <a:pt x="13857" y="1311"/>
                  </a:cubicBezTo>
                  <a:cubicBezTo>
                    <a:pt x="13042" y="464"/>
                    <a:pt x="11411" y="-171"/>
                    <a:pt x="9577" y="41"/>
                  </a:cubicBezTo>
                  <a:cubicBezTo>
                    <a:pt x="7743" y="253"/>
                    <a:pt x="5706" y="1311"/>
                    <a:pt x="4687" y="2688"/>
                  </a:cubicBezTo>
                  <a:cubicBezTo>
                    <a:pt x="3668" y="4064"/>
                    <a:pt x="3668" y="5758"/>
                    <a:pt x="6113" y="7770"/>
                  </a:cubicBezTo>
                  <a:cubicBezTo>
                    <a:pt x="8558" y="9782"/>
                    <a:pt x="13449" y="12111"/>
                    <a:pt x="16709" y="13700"/>
                  </a:cubicBezTo>
                  <a:cubicBezTo>
                    <a:pt x="19970" y="15288"/>
                    <a:pt x="21600" y="16135"/>
                    <a:pt x="20377" y="17405"/>
                  </a:cubicBezTo>
                  <a:cubicBezTo>
                    <a:pt x="19155" y="18676"/>
                    <a:pt x="15079" y="20370"/>
                    <a:pt x="11208" y="20900"/>
                  </a:cubicBezTo>
                  <a:cubicBezTo>
                    <a:pt x="7336" y="21429"/>
                    <a:pt x="3668" y="20794"/>
                    <a:pt x="0" y="20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6230098" y="7050516"/>
              <a:ext cx="186853" cy="172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200" fill="norm" stroke="1" extrusionOk="0">
                  <a:moveTo>
                    <a:pt x="3151" y="7559"/>
                  </a:moveTo>
                  <a:cubicBezTo>
                    <a:pt x="6237" y="6258"/>
                    <a:pt x="9322" y="4957"/>
                    <a:pt x="11102" y="3656"/>
                  </a:cubicBezTo>
                  <a:cubicBezTo>
                    <a:pt x="12883" y="2354"/>
                    <a:pt x="13357" y="1053"/>
                    <a:pt x="12764" y="403"/>
                  </a:cubicBezTo>
                  <a:cubicBezTo>
                    <a:pt x="12171" y="-248"/>
                    <a:pt x="10509" y="-248"/>
                    <a:pt x="8017" y="1444"/>
                  </a:cubicBezTo>
                  <a:cubicBezTo>
                    <a:pt x="5524" y="3135"/>
                    <a:pt x="2201" y="6518"/>
                    <a:pt x="777" y="9771"/>
                  </a:cubicBezTo>
                  <a:cubicBezTo>
                    <a:pt x="-647" y="13024"/>
                    <a:pt x="-172" y="16147"/>
                    <a:pt x="2676" y="18099"/>
                  </a:cubicBezTo>
                  <a:cubicBezTo>
                    <a:pt x="5524" y="20051"/>
                    <a:pt x="10746" y="20832"/>
                    <a:pt x="14188" y="21092"/>
                  </a:cubicBezTo>
                  <a:cubicBezTo>
                    <a:pt x="17630" y="21352"/>
                    <a:pt x="19291" y="21092"/>
                    <a:pt x="20953" y="20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6977463" y="6746787"/>
              <a:ext cx="214751" cy="2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17" fill="norm" stroke="1" extrusionOk="0">
                  <a:moveTo>
                    <a:pt x="20591" y="1914"/>
                  </a:moveTo>
                  <a:cubicBezTo>
                    <a:pt x="21011" y="1006"/>
                    <a:pt x="21430" y="99"/>
                    <a:pt x="21220" y="8"/>
                  </a:cubicBezTo>
                  <a:cubicBezTo>
                    <a:pt x="21011" y="-83"/>
                    <a:pt x="20172" y="643"/>
                    <a:pt x="17550" y="2549"/>
                  </a:cubicBezTo>
                  <a:cubicBezTo>
                    <a:pt x="14929" y="4455"/>
                    <a:pt x="10525" y="7541"/>
                    <a:pt x="7484" y="9628"/>
                  </a:cubicBezTo>
                  <a:cubicBezTo>
                    <a:pt x="4444" y="11715"/>
                    <a:pt x="2766" y="12804"/>
                    <a:pt x="1613" y="13712"/>
                  </a:cubicBezTo>
                  <a:cubicBezTo>
                    <a:pt x="459" y="14620"/>
                    <a:pt x="-170" y="15346"/>
                    <a:pt x="40" y="15890"/>
                  </a:cubicBezTo>
                  <a:cubicBezTo>
                    <a:pt x="249" y="16435"/>
                    <a:pt x="1298" y="16798"/>
                    <a:pt x="4653" y="17705"/>
                  </a:cubicBezTo>
                  <a:cubicBezTo>
                    <a:pt x="8009" y="18613"/>
                    <a:pt x="13671" y="20065"/>
                    <a:pt x="19333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6937650" y="7073900"/>
              <a:ext cx="203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5" y="16200"/>
                    <a:pt x="11250" y="10800"/>
                    <a:pt x="14850" y="7200"/>
                  </a:cubicBezTo>
                  <a:cubicBezTo>
                    <a:pt x="18450" y="3600"/>
                    <a:pt x="2002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7927120" y="6762750"/>
              <a:ext cx="23608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8039" y="0"/>
                  </a:moveTo>
                  <a:cubicBezTo>
                    <a:pt x="14567" y="3484"/>
                    <a:pt x="11096" y="6968"/>
                    <a:pt x="8492" y="9290"/>
                  </a:cubicBezTo>
                  <a:cubicBezTo>
                    <a:pt x="5889" y="11613"/>
                    <a:pt x="4153" y="12774"/>
                    <a:pt x="2706" y="13935"/>
                  </a:cubicBezTo>
                  <a:cubicBezTo>
                    <a:pt x="1260" y="15097"/>
                    <a:pt x="103" y="16258"/>
                    <a:pt x="6" y="16955"/>
                  </a:cubicBezTo>
                  <a:cubicBezTo>
                    <a:pt x="-90" y="17652"/>
                    <a:pt x="874" y="17884"/>
                    <a:pt x="4153" y="18232"/>
                  </a:cubicBezTo>
                  <a:cubicBezTo>
                    <a:pt x="7431" y="18581"/>
                    <a:pt x="13024" y="19045"/>
                    <a:pt x="16303" y="19626"/>
                  </a:cubicBezTo>
                  <a:cubicBezTo>
                    <a:pt x="19581" y="20206"/>
                    <a:pt x="20546" y="20903"/>
                    <a:pt x="215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7947300" y="704215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7" y="21600"/>
                    <a:pt x="6933" y="21600"/>
                    <a:pt x="10533" y="18000"/>
                  </a:cubicBezTo>
                  <a:cubicBezTo>
                    <a:pt x="14133" y="14400"/>
                    <a:pt x="1786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8313877" y="6474569"/>
              <a:ext cx="239817" cy="36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391" fill="norm" stroke="1" extrusionOk="0">
                  <a:moveTo>
                    <a:pt x="14550" y="5388"/>
                  </a:moveTo>
                  <a:cubicBezTo>
                    <a:pt x="13996" y="4763"/>
                    <a:pt x="13442" y="4139"/>
                    <a:pt x="12704" y="3889"/>
                  </a:cubicBezTo>
                  <a:cubicBezTo>
                    <a:pt x="11965" y="3640"/>
                    <a:pt x="11042" y="3765"/>
                    <a:pt x="9658" y="4826"/>
                  </a:cubicBezTo>
                  <a:cubicBezTo>
                    <a:pt x="8273" y="5887"/>
                    <a:pt x="6427" y="7885"/>
                    <a:pt x="5042" y="10507"/>
                  </a:cubicBezTo>
                  <a:cubicBezTo>
                    <a:pt x="3658" y="13129"/>
                    <a:pt x="2734" y="16375"/>
                    <a:pt x="2365" y="18310"/>
                  </a:cubicBezTo>
                  <a:cubicBezTo>
                    <a:pt x="1996" y="20245"/>
                    <a:pt x="2181" y="20870"/>
                    <a:pt x="2827" y="21182"/>
                  </a:cubicBezTo>
                  <a:cubicBezTo>
                    <a:pt x="3473" y="21494"/>
                    <a:pt x="4581" y="21494"/>
                    <a:pt x="6334" y="20932"/>
                  </a:cubicBezTo>
                  <a:cubicBezTo>
                    <a:pt x="8088" y="20370"/>
                    <a:pt x="10488" y="19247"/>
                    <a:pt x="13073" y="17062"/>
                  </a:cubicBezTo>
                  <a:cubicBezTo>
                    <a:pt x="15658" y="14877"/>
                    <a:pt x="18427" y="11630"/>
                    <a:pt x="19811" y="8884"/>
                  </a:cubicBezTo>
                  <a:cubicBezTo>
                    <a:pt x="21196" y="6137"/>
                    <a:pt x="21196" y="3889"/>
                    <a:pt x="20273" y="2391"/>
                  </a:cubicBezTo>
                  <a:cubicBezTo>
                    <a:pt x="19350" y="893"/>
                    <a:pt x="17504" y="144"/>
                    <a:pt x="14919" y="19"/>
                  </a:cubicBezTo>
                  <a:cubicBezTo>
                    <a:pt x="12334" y="-106"/>
                    <a:pt x="9011" y="393"/>
                    <a:pt x="6334" y="1767"/>
                  </a:cubicBezTo>
                  <a:cubicBezTo>
                    <a:pt x="3658" y="3140"/>
                    <a:pt x="1627" y="5388"/>
                    <a:pt x="611" y="7073"/>
                  </a:cubicBezTo>
                  <a:cubicBezTo>
                    <a:pt x="-404" y="8759"/>
                    <a:pt x="-404" y="9882"/>
                    <a:pt x="2550" y="10819"/>
                  </a:cubicBezTo>
                  <a:cubicBezTo>
                    <a:pt x="5504" y="11755"/>
                    <a:pt x="11411" y="12504"/>
                    <a:pt x="17319" y="13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8503729" y="6665057"/>
              <a:ext cx="91272" cy="18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020" fill="norm" stroke="1" extrusionOk="0">
                  <a:moveTo>
                    <a:pt x="6441" y="8018"/>
                  </a:moveTo>
                  <a:cubicBezTo>
                    <a:pt x="5459" y="10601"/>
                    <a:pt x="4477" y="13184"/>
                    <a:pt x="3495" y="15649"/>
                  </a:cubicBezTo>
                  <a:cubicBezTo>
                    <a:pt x="2513" y="18114"/>
                    <a:pt x="1532" y="20462"/>
                    <a:pt x="795" y="20931"/>
                  </a:cubicBezTo>
                  <a:cubicBezTo>
                    <a:pt x="59" y="21401"/>
                    <a:pt x="-432" y="19992"/>
                    <a:pt x="550" y="16705"/>
                  </a:cubicBezTo>
                  <a:cubicBezTo>
                    <a:pt x="1532" y="13418"/>
                    <a:pt x="3986" y="8253"/>
                    <a:pt x="6686" y="4966"/>
                  </a:cubicBezTo>
                  <a:cubicBezTo>
                    <a:pt x="9386" y="1679"/>
                    <a:pt x="12332" y="271"/>
                    <a:pt x="14541" y="36"/>
                  </a:cubicBezTo>
                  <a:cubicBezTo>
                    <a:pt x="16750" y="-199"/>
                    <a:pt x="18223" y="740"/>
                    <a:pt x="18959" y="2031"/>
                  </a:cubicBezTo>
                  <a:cubicBezTo>
                    <a:pt x="19695" y="3323"/>
                    <a:pt x="19695" y="4966"/>
                    <a:pt x="18468" y="6727"/>
                  </a:cubicBezTo>
                  <a:cubicBezTo>
                    <a:pt x="17241" y="8488"/>
                    <a:pt x="14786" y="10366"/>
                    <a:pt x="12086" y="11423"/>
                  </a:cubicBezTo>
                  <a:cubicBezTo>
                    <a:pt x="9386" y="12479"/>
                    <a:pt x="6441" y="12714"/>
                    <a:pt x="5459" y="13418"/>
                  </a:cubicBezTo>
                  <a:cubicBezTo>
                    <a:pt x="4477" y="14123"/>
                    <a:pt x="5459" y="15297"/>
                    <a:pt x="8404" y="16471"/>
                  </a:cubicBezTo>
                  <a:cubicBezTo>
                    <a:pt x="11350" y="17644"/>
                    <a:pt x="16259" y="18818"/>
                    <a:pt x="21168" y="19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8696600" y="6686550"/>
              <a:ext cx="133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8913391" y="6547903"/>
              <a:ext cx="253110" cy="23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974" fill="norm" stroke="1" extrusionOk="0">
                  <a:moveTo>
                    <a:pt x="10017" y="2218"/>
                  </a:moveTo>
                  <a:cubicBezTo>
                    <a:pt x="9132" y="1832"/>
                    <a:pt x="8246" y="1447"/>
                    <a:pt x="7450" y="1640"/>
                  </a:cubicBezTo>
                  <a:cubicBezTo>
                    <a:pt x="6653" y="1832"/>
                    <a:pt x="5945" y="2604"/>
                    <a:pt x="4528" y="5015"/>
                  </a:cubicBezTo>
                  <a:cubicBezTo>
                    <a:pt x="3112" y="7425"/>
                    <a:pt x="987" y="11475"/>
                    <a:pt x="279" y="14465"/>
                  </a:cubicBezTo>
                  <a:cubicBezTo>
                    <a:pt x="-429" y="17454"/>
                    <a:pt x="279" y="19382"/>
                    <a:pt x="1607" y="20347"/>
                  </a:cubicBezTo>
                  <a:cubicBezTo>
                    <a:pt x="2935" y="21311"/>
                    <a:pt x="4882" y="21311"/>
                    <a:pt x="7450" y="19286"/>
                  </a:cubicBezTo>
                  <a:cubicBezTo>
                    <a:pt x="10017" y="17261"/>
                    <a:pt x="13204" y="13211"/>
                    <a:pt x="14532" y="9740"/>
                  </a:cubicBezTo>
                  <a:cubicBezTo>
                    <a:pt x="15860" y="6268"/>
                    <a:pt x="15328" y="3375"/>
                    <a:pt x="14001" y="1736"/>
                  </a:cubicBezTo>
                  <a:cubicBezTo>
                    <a:pt x="12673" y="97"/>
                    <a:pt x="10548" y="-289"/>
                    <a:pt x="8778" y="193"/>
                  </a:cubicBezTo>
                  <a:cubicBezTo>
                    <a:pt x="7007" y="675"/>
                    <a:pt x="5591" y="2025"/>
                    <a:pt x="5325" y="3472"/>
                  </a:cubicBezTo>
                  <a:cubicBezTo>
                    <a:pt x="5060" y="4918"/>
                    <a:pt x="5945" y="6461"/>
                    <a:pt x="8778" y="7811"/>
                  </a:cubicBezTo>
                  <a:cubicBezTo>
                    <a:pt x="11610" y="9161"/>
                    <a:pt x="16391" y="10318"/>
                    <a:pt x="21171" y="1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8410850" y="6988495"/>
              <a:ext cx="571501" cy="6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21115"/>
                  </a:moveTo>
                  <a:cubicBezTo>
                    <a:pt x="3200" y="14412"/>
                    <a:pt x="6400" y="7708"/>
                    <a:pt x="9280" y="3984"/>
                  </a:cubicBezTo>
                  <a:cubicBezTo>
                    <a:pt x="12160" y="260"/>
                    <a:pt x="14720" y="-485"/>
                    <a:pt x="16720" y="260"/>
                  </a:cubicBezTo>
                  <a:cubicBezTo>
                    <a:pt x="18720" y="1005"/>
                    <a:pt x="20160" y="3239"/>
                    <a:pt x="21600" y="5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8563250" y="7139117"/>
              <a:ext cx="139701" cy="163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1600" y="3098"/>
                  </a:moveTo>
                  <a:cubicBezTo>
                    <a:pt x="17673" y="1713"/>
                    <a:pt x="13745" y="329"/>
                    <a:pt x="10145" y="52"/>
                  </a:cubicBezTo>
                  <a:cubicBezTo>
                    <a:pt x="6545" y="-225"/>
                    <a:pt x="3273" y="606"/>
                    <a:pt x="1800" y="2406"/>
                  </a:cubicBezTo>
                  <a:cubicBezTo>
                    <a:pt x="327" y="4206"/>
                    <a:pt x="655" y="6975"/>
                    <a:pt x="2455" y="9329"/>
                  </a:cubicBezTo>
                  <a:cubicBezTo>
                    <a:pt x="4255" y="11683"/>
                    <a:pt x="7527" y="13621"/>
                    <a:pt x="9491" y="15283"/>
                  </a:cubicBezTo>
                  <a:cubicBezTo>
                    <a:pt x="11455" y="16944"/>
                    <a:pt x="12109" y="18329"/>
                    <a:pt x="11782" y="19437"/>
                  </a:cubicBezTo>
                  <a:cubicBezTo>
                    <a:pt x="11455" y="20544"/>
                    <a:pt x="10145" y="21375"/>
                    <a:pt x="8018" y="21375"/>
                  </a:cubicBezTo>
                  <a:cubicBezTo>
                    <a:pt x="5891" y="21375"/>
                    <a:pt x="2945" y="20544"/>
                    <a:pt x="0" y="19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8676389" y="7148159"/>
              <a:ext cx="280562" cy="12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941" fill="norm" stroke="1" extrusionOk="0">
                  <a:moveTo>
                    <a:pt x="2990" y="13907"/>
                  </a:moveTo>
                  <a:cubicBezTo>
                    <a:pt x="4602" y="12513"/>
                    <a:pt x="6214" y="11120"/>
                    <a:pt x="7262" y="9726"/>
                  </a:cubicBezTo>
                  <a:cubicBezTo>
                    <a:pt x="8309" y="8333"/>
                    <a:pt x="8793" y="6939"/>
                    <a:pt x="9115" y="5371"/>
                  </a:cubicBezTo>
                  <a:cubicBezTo>
                    <a:pt x="9438" y="3804"/>
                    <a:pt x="9599" y="2062"/>
                    <a:pt x="9276" y="1017"/>
                  </a:cubicBezTo>
                  <a:cubicBezTo>
                    <a:pt x="8954" y="-29"/>
                    <a:pt x="8148" y="-377"/>
                    <a:pt x="6778" y="494"/>
                  </a:cubicBezTo>
                  <a:cubicBezTo>
                    <a:pt x="5408" y="1365"/>
                    <a:pt x="3473" y="3455"/>
                    <a:pt x="2265" y="5371"/>
                  </a:cubicBezTo>
                  <a:cubicBezTo>
                    <a:pt x="1056" y="7288"/>
                    <a:pt x="572" y="9029"/>
                    <a:pt x="250" y="11294"/>
                  </a:cubicBezTo>
                  <a:cubicBezTo>
                    <a:pt x="-73" y="13558"/>
                    <a:pt x="-234" y="16346"/>
                    <a:pt x="733" y="18262"/>
                  </a:cubicBezTo>
                  <a:cubicBezTo>
                    <a:pt x="1700" y="20178"/>
                    <a:pt x="3796" y="21223"/>
                    <a:pt x="7423" y="20875"/>
                  </a:cubicBezTo>
                  <a:cubicBezTo>
                    <a:pt x="11050" y="20526"/>
                    <a:pt x="16208" y="18784"/>
                    <a:pt x="21366" y="17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9033150" y="6591300"/>
              <a:ext cx="16718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4580" y="0"/>
                  </a:moveTo>
                  <a:cubicBezTo>
                    <a:pt x="16740" y="864"/>
                    <a:pt x="18900" y="1728"/>
                    <a:pt x="20115" y="3420"/>
                  </a:cubicBezTo>
                  <a:cubicBezTo>
                    <a:pt x="21330" y="5112"/>
                    <a:pt x="21600" y="7632"/>
                    <a:pt x="21060" y="9972"/>
                  </a:cubicBezTo>
                  <a:cubicBezTo>
                    <a:pt x="20520" y="12312"/>
                    <a:pt x="19170" y="14472"/>
                    <a:pt x="15525" y="16380"/>
                  </a:cubicBezTo>
                  <a:cubicBezTo>
                    <a:pt x="11880" y="18288"/>
                    <a:pt x="5940" y="199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9496700" y="6838950"/>
              <a:ext cx="146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9541150" y="6965950"/>
              <a:ext cx="146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7281191" y="6620558"/>
              <a:ext cx="189860" cy="28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51" fill="norm" stroke="1" extrusionOk="0">
                  <a:moveTo>
                    <a:pt x="7127" y="2980"/>
                  </a:moveTo>
                  <a:cubicBezTo>
                    <a:pt x="5447" y="4379"/>
                    <a:pt x="3767" y="5777"/>
                    <a:pt x="2567" y="7953"/>
                  </a:cubicBezTo>
                  <a:cubicBezTo>
                    <a:pt x="1367" y="10129"/>
                    <a:pt x="647" y="13081"/>
                    <a:pt x="287" y="14946"/>
                  </a:cubicBezTo>
                  <a:cubicBezTo>
                    <a:pt x="-73" y="16811"/>
                    <a:pt x="-73" y="17588"/>
                    <a:pt x="167" y="18364"/>
                  </a:cubicBezTo>
                  <a:cubicBezTo>
                    <a:pt x="407" y="19141"/>
                    <a:pt x="887" y="19918"/>
                    <a:pt x="1727" y="20462"/>
                  </a:cubicBezTo>
                  <a:cubicBezTo>
                    <a:pt x="2567" y="21006"/>
                    <a:pt x="3767" y="21317"/>
                    <a:pt x="4967" y="21239"/>
                  </a:cubicBezTo>
                  <a:cubicBezTo>
                    <a:pt x="6167" y="21162"/>
                    <a:pt x="7367" y="20695"/>
                    <a:pt x="9527" y="19064"/>
                  </a:cubicBezTo>
                  <a:cubicBezTo>
                    <a:pt x="11687" y="17432"/>
                    <a:pt x="14807" y="14635"/>
                    <a:pt x="16487" y="11838"/>
                  </a:cubicBezTo>
                  <a:cubicBezTo>
                    <a:pt x="18167" y="9041"/>
                    <a:pt x="18407" y="6244"/>
                    <a:pt x="17447" y="4146"/>
                  </a:cubicBezTo>
                  <a:cubicBezTo>
                    <a:pt x="16487" y="2048"/>
                    <a:pt x="14327" y="649"/>
                    <a:pt x="12047" y="183"/>
                  </a:cubicBezTo>
                  <a:cubicBezTo>
                    <a:pt x="9767" y="-283"/>
                    <a:pt x="7367" y="183"/>
                    <a:pt x="5327" y="1116"/>
                  </a:cubicBezTo>
                  <a:cubicBezTo>
                    <a:pt x="3287" y="2048"/>
                    <a:pt x="1607" y="3446"/>
                    <a:pt x="767" y="4612"/>
                  </a:cubicBezTo>
                  <a:cubicBezTo>
                    <a:pt x="-73" y="5777"/>
                    <a:pt x="-73" y="6710"/>
                    <a:pt x="647" y="7254"/>
                  </a:cubicBezTo>
                  <a:cubicBezTo>
                    <a:pt x="1367" y="7798"/>
                    <a:pt x="2807" y="7953"/>
                    <a:pt x="6407" y="7331"/>
                  </a:cubicBezTo>
                  <a:cubicBezTo>
                    <a:pt x="10007" y="6710"/>
                    <a:pt x="15767" y="5311"/>
                    <a:pt x="21527" y="3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7343505" y="6432280"/>
              <a:ext cx="108496" cy="10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008" fill="norm" stroke="1" extrusionOk="0">
                  <a:moveTo>
                    <a:pt x="10077" y="1378"/>
                  </a:moveTo>
                  <a:cubicBezTo>
                    <a:pt x="8000" y="5786"/>
                    <a:pt x="5923" y="10195"/>
                    <a:pt x="4054" y="13942"/>
                  </a:cubicBezTo>
                  <a:cubicBezTo>
                    <a:pt x="2184" y="17688"/>
                    <a:pt x="523" y="20774"/>
                    <a:pt x="107" y="20995"/>
                  </a:cubicBezTo>
                  <a:cubicBezTo>
                    <a:pt x="-308" y="21215"/>
                    <a:pt x="523" y="18570"/>
                    <a:pt x="1977" y="15264"/>
                  </a:cubicBezTo>
                  <a:cubicBezTo>
                    <a:pt x="3430" y="11958"/>
                    <a:pt x="5507" y="7991"/>
                    <a:pt x="8000" y="4905"/>
                  </a:cubicBezTo>
                  <a:cubicBezTo>
                    <a:pt x="10492" y="1819"/>
                    <a:pt x="13400" y="-385"/>
                    <a:pt x="15477" y="56"/>
                  </a:cubicBezTo>
                  <a:cubicBezTo>
                    <a:pt x="17554" y="497"/>
                    <a:pt x="18800" y="3582"/>
                    <a:pt x="19630" y="7109"/>
                  </a:cubicBezTo>
                  <a:cubicBezTo>
                    <a:pt x="20461" y="10635"/>
                    <a:pt x="20877" y="14603"/>
                    <a:pt x="21292" y="18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7471050" y="6762750"/>
              <a:ext cx="101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4400"/>
                    <a:pt x="9900" y="7200"/>
                    <a:pt x="13500" y="3600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7628261" y="6607816"/>
              <a:ext cx="172400" cy="22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0779" fill="norm" stroke="1" extrusionOk="0">
                  <a:moveTo>
                    <a:pt x="14844" y="1426"/>
                  </a:moveTo>
                  <a:cubicBezTo>
                    <a:pt x="13559" y="1426"/>
                    <a:pt x="12273" y="1426"/>
                    <a:pt x="9830" y="3408"/>
                  </a:cubicBezTo>
                  <a:cubicBezTo>
                    <a:pt x="7387" y="5390"/>
                    <a:pt x="3787" y="9353"/>
                    <a:pt x="1859" y="12524"/>
                  </a:cubicBezTo>
                  <a:cubicBezTo>
                    <a:pt x="-70" y="15694"/>
                    <a:pt x="-327" y="18072"/>
                    <a:pt x="316" y="19460"/>
                  </a:cubicBezTo>
                  <a:cubicBezTo>
                    <a:pt x="959" y="20847"/>
                    <a:pt x="2502" y="21243"/>
                    <a:pt x="5459" y="20153"/>
                  </a:cubicBezTo>
                  <a:cubicBezTo>
                    <a:pt x="8416" y="19063"/>
                    <a:pt x="12787" y="16487"/>
                    <a:pt x="15744" y="13614"/>
                  </a:cubicBezTo>
                  <a:cubicBezTo>
                    <a:pt x="18702" y="10740"/>
                    <a:pt x="20244" y="7570"/>
                    <a:pt x="20759" y="5093"/>
                  </a:cubicBezTo>
                  <a:cubicBezTo>
                    <a:pt x="21273" y="2615"/>
                    <a:pt x="20759" y="832"/>
                    <a:pt x="18702" y="237"/>
                  </a:cubicBezTo>
                  <a:cubicBezTo>
                    <a:pt x="16644" y="-357"/>
                    <a:pt x="13044" y="237"/>
                    <a:pt x="10602" y="1228"/>
                  </a:cubicBezTo>
                  <a:cubicBezTo>
                    <a:pt x="8159" y="2219"/>
                    <a:pt x="6873" y="3606"/>
                    <a:pt x="6487" y="5192"/>
                  </a:cubicBezTo>
                  <a:cubicBezTo>
                    <a:pt x="6102" y="6777"/>
                    <a:pt x="6616" y="8560"/>
                    <a:pt x="8930" y="10146"/>
                  </a:cubicBezTo>
                  <a:cubicBezTo>
                    <a:pt x="11244" y="11731"/>
                    <a:pt x="15359" y="13118"/>
                    <a:pt x="19473" y="14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7293250" y="6980351"/>
              <a:ext cx="4318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494" y="11153"/>
                    <a:pt x="6988" y="2153"/>
                    <a:pt x="10588" y="353"/>
                  </a:cubicBezTo>
                  <a:cubicBezTo>
                    <a:pt x="14188" y="-1447"/>
                    <a:pt x="17894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7426600" y="7092950"/>
              <a:ext cx="107951" cy="20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0"/>
                  </a:moveTo>
                  <a:cubicBezTo>
                    <a:pt x="17365" y="0"/>
                    <a:pt x="13129" y="0"/>
                    <a:pt x="9106" y="675"/>
                  </a:cubicBezTo>
                  <a:cubicBezTo>
                    <a:pt x="5082" y="1350"/>
                    <a:pt x="1271" y="2700"/>
                    <a:pt x="635" y="4613"/>
                  </a:cubicBezTo>
                  <a:cubicBezTo>
                    <a:pt x="0" y="6525"/>
                    <a:pt x="2541" y="9000"/>
                    <a:pt x="5294" y="11138"/>
                  </a:cubicBezTo>
                  <a:cubicBezTo>
                    <a:pt x="8047" y="13275"/>
                    <a:pt x="11012" y="15075"/>
                    <a:pt x="12706" y="16538"/>
                  </a:cubicBezTo>
                  <a:cubicBezTo>
                    <a:pt x="14400" y="18000"/>
                    <a:pt x="14824" y="19125"/>
                    <a:pt x="13976" y="19912"/>
                  </a:cubicBezTo>
                  <a:cubicBezTo>
                    <a:pt x="13129" y="20700"/>
                    <a:pt x="11012" y="21150"/>
                    <a:pt x="8682" y="21375"/>
                  </a:cubicBezTo>
                  <a:cubicBezTo>
                    <a:pt x="6353" y="21600"/>
                    <a:pt x="3812" y="21600"/>
                    <a:pt x="2329" y="21037"/>
                  </a:cubicBezTo>
                  <a:cubicBezTo>
                    <a:pt x="847" y="20475"/>
                    <a:pt x="424" y="19350"/>
                    <a:pt x="0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7521144" y="7091306"/>
              <a:ext cx="197557" cy="18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20" fill="norm" stroke="1" extrusionOk="0">
                  <a:moveTo>
                    <a:pt x="4168" y="11578"/>
                  </a:moveTo>
                  <a:cubicBezTo>
                    <a:pt x="6215" y="10154"/>
                    <a:pt x="8261" y="8730"/>
                    <a:pt x="9739" y="7543"/>
                  </a:cubicBezTo>
                  <a:cubicBezTo>
                    <a:pt x="11217" y="6356"/>
                    <a:pt x="12126" y="5407"/>
                    <a:pt x="12808" y="4220"/>
                  </a:cubicBezTo>
                  <a:cubicBezTo>
                    <a:pt x="13490" y="3033"/>
                    <a:pt x="13945" y="1609"/>
                    <a:pt x="13490" y="778"/>
                  </a:cubicBezTo>
                  <a:cubicBezTo>
                    <a:pt x="13036" y="-53"/>
                    <a:pt x="11672" y="-290"/>
                    <a:pt x="10080" y="422"/>
                  </a:cubicBezTo>
                  <a:cubicBezTo>
                    <a:pt x="8488" y="1134"/>
                    <a:pt x="6669" y="2796"/>
                    <a:pt x="4850" y="5763"/>
                  </a:cubicBezTo>
                  <a:cubicBezTo>
                    <a:pt x="3032" y="8730"/>
                    <a:pt x="1213" y="13002"/>
                    <a:pt x="417" y="15732"/>
                  </a:cubicBezTo>
                  <a:cubicBezTo>
                    <a:pt x="-379" y="18462"/>
                    <a:pt x="-152" y="19648"/>
                    <a:pt x="2122" y="20361"/>
                  </a:cubicBezTo>
                  <a:cubicBezTo>
                    <a:pt x="4396" y="21073"/>
                    <a:pt x="8716" y="21310"/>
                    <a:pt x="12240" y="21191"/>
                  </a:cubicBezTo>
                  <a:cubicBezTo>
                    <a:pt x="15764" y="21073"/>
                    <a:pt x="18493" y="20598"/>
                    <a:pt x="21221" y="20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67401" y="6215620"/>
              <a:ext cx="993591" cy="1155738"/>
            </a:xfrm>
            <a:prstGeom prst="rect">
              <a:avLst/>
            </a:prstGeom>
            <a:effectLst/>
          </p:spPr>
        </p:pic>
        <p:pic>
          <p:nvPicPr>
            <p:cNvPr id="68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617100" y="5623675"/>
              <a:ext cx="584201" cy="713626"/>
            </a:xfrm>
            <a:prstGeom prst="rect">
              <a:avLst/>
            </a:prstGeom>
            <a:effectLst/>
          </p:spPr>
        </p:pic>
        <p:sp>
          <p:nvSpPr>
            <p:cNvPr id="683" name="Line"/>
            <p:cNvSpPr/>
            <p:nvPr/>
          </p:nvSpPr>
          <p:spPr>
            <a:xfrm>
              <a:off x="9800277" y="6530024"/>
              <a:ext cx="155893" cy="59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83" fill="norm" stroke="1" extrusionOk="0">
                  <a:moveTo>
                    <a:pt x="4486" y="10031"/>
                  </a:moveTo>
                  <a:cubicBezTo>
                    <a:pt x="3910" y="12099"/>
                    <a:pt x="3334" y="14167"/>
                    <a:pt x="3190" y="15814"/>
                  </a:cubicBezTo>
                  <a:cubicBezTo>
                    <a:pt x="3046" y="17460"/>
                    <a:pt x="3334" y="18686"/>
                    <a:pt x="3334" y="19682"/>
                  </a:cubicBezTo>
                  <a:cubicBezTo>
                    <a:pt x="3334" y="20677"/>
                    <a:pt x="3046" y="21443"/>
                    <a:pt x="2614" y="21482"/>
                  </a:cubicBezTo>
                  <a:cubicBezTo>
                    <a:pt x="2182" y="21520"/>
                    <a:pt x="1606" y="20831"/>
                    <a:pt x="1030" y="19069"/>
                  </a:cubicBezTo>
                  <a:cubicBezTo>
                    <a:pt x="454" y="17307"/>
                    <a:pt x="-122" y="14473"/>
                    <a:pt x="22" y="11754"/>
                  </a:cubicBezTo>
                  <a:cubicBezTo>
                    <a:pt x="166" y="9035"/>
                    <a:pt x="1030" y="6431"/>
                    <a:pt x="3190" y="4477"/>
                  </a:cubicBezTo>
                  <a:cubicBezTo>
                    <a:pt x="5350" y="2524"/>
                    <a:pt x="8806" y="1222"/>
                    <a:pt x="11542" y="571"/>
                  </a:cubicBezTo>
                  <a:cubicBezTo>
                    <a:pt x="14278" y="-80"/>
                    <a:pt x="16294" y="-80"/>
                    <a:pt x="17878" y="111"/>
                  </a:cubicBezTo>
                  <a:cubicBezTo>
                    <a:pt x="19462" y="303"/>
                    <a:pt x="20614" y="686"/>
                    <a:pt x="21046" y="1490"/>
                  </a:cubicBezTo>
                  <a:cubicBezTo>
                    <a:pt x="21478" y="2294"/>
                    <a:pt x="21190" y="3520"/>
                    <a:pt x="18598" y="4707"/>
                  </a:cubicBezTo>
                  <a:cubicBezTo>
                    <a:pt x="16006" y="5894"/>
                    <a:pt x="11110" y="7043"/>
                    <a:pt x="8230" y="7771"/>
                  </a:cubicBezTo>
                  <a:cubicBezTo>
                    <a:pt x="5350" y="8499"/>
                    <a:pt x="4486" y="8805"/>
                    <a:pt x="3622" y="9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9915800" y="6775450"/>
              <a:ext cx="171451" cy="29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7869"/>
                  </a:moveTo>
                  <a:cubicBezTo>
                    <a:pt x="1067" y="7251"/>
                    <a:pt x="2133" y="6634"/>
                    <a:pt x="3467" y="6711"/>
                  </a:cubicBezTo>
                  <a:cubicBezTo>
                    <a:pt x="4800" y="6789"/>
                    <a:pt x="6400" y="7560"/>
                    <a:pt x="7867" y="9566"/>
                  </a:cubicBezTo>
                  <a:cubicBezTo>
                    <a:pt x="9333" y="11571"/>
                    <a:pt x="10667" y="14811"/>
                    <a:pt x="11067" y="16817"/>
                  </a:cubicBezTo>
                  <a:cubicBezTo>
                    <a:pt x="11467" y="18823"/>
                    <a:pt x="10933" y="19594"/>
                    <a:pt x="10000" y="20289"/>
                  </a:cubicBezTo>
                  <a:cubicBezTo>
                    <a:pt x="9067" y="20983"/>
                    <a:pt x="7733" y="21600"/>
                    <a:pt x="6933" y="21446"/>
                  </a:cubicBezTo>
                  <a:cubicBezTo>
                    <a:pt x="6133" y="21291"/>
                    <a:pt x="5867" y="20366"/>
                    <a:pt x="6800" y="17589"/>
                  </a:cubicBezTo>
                  <a:cubicBezTo>
                    <a:pt x="7733" y="14811"/>
                    <a:pt x="9867" y="10183"/>
                    <a:pt x="12533" y="6943"/>
                  </a:cubicBezTo>
                  <a:cubicBezTo>
                    <a:pt x="15200" y="3703"/>
                    <a:pt x="18400" y="18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10201852" y="6576871"/>
              <a:ext cx="196549" cy="50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23" fill="norm" stroke="1" extrusionOk="0">
                  <a:moveTo>
                    <a:pt x="21113" y="73"/>
                  </a:moveTo>
                  <a:cubicBezTo>
                    <a:pt x="19749" y="-16"/>
                    <a:pt x="18385" y="-105"/>
                    <a:pt x="16566" y="339"/>
                  </a:cubicBezTo>
                  <a:cubicBezTo>
                    <a:pt x="14747" y="784"/>
                    <a:pt x="12473" y="1762"/>
                    <a:pt x="9631" y="3584"/>
                  </a:cubicBezTo>
                  <a:cubicBezTo>
                    <a:pt x="6789" y="5406"/>
                    <a:pt x="3378" y="8073"/>
                    <a:pt x="1559" y="10651"/>
                  </a:cubicBezTo>
                  <a:cubicBezTo>
                    <a:pt x="-260" y="13228"/>
                    <a:pt x="-487" y="15717"/>
                    <a:pt x="877" y="17539"/>
                  </a:cubicBezTo>
                  <a:cubicBezTo>
                    <a:pt x="2241" y="19362"/>
                    <a:pt x="5197" y="20517"/>
                    <a:pt x="8494" y="21006"/>
                  </a:cubicBezTo>
                  <a:cubicBezTo>
                    <a:pt x="11791" y="21495"/>
                    <a:pt x="15429" y="21317"/>
                    <a:pt x="19067" y="2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10450145" y="6505379"/>
              <a:ext cx="135983" cy="24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257" fill="norm" stroke="1" extrusionOk="0">
                  <a:moveTo>
                    <a:pt x="16545" y="4725"/>
                  </a:moveTo>
                  <a:cubicBezTo>
                    <a:pt x="15890" y="3248"/>
                    <a:pt x="15236" y="1771"/>
                    <a:pt x="14090" y="1125"/>
                  </a:cubicBezTo>
                  <a:cubicBezTo>
                    <a:pt x="12945" y="478"/>
                    <a:pt x="11309" y="663"/>
                    <a:pt x="9345" y="1586"/>
                  </a:cubicBezTo>
                  <a:cubicBezTo>
                    <a:pt x="7381" y="2509"/>
                    <a:pt x="5090" y="4171"/>
                    <a:pt x="3290" y="7309"/>
                  </a:cubicBezTo>
                  <a:cubicBezTo>
                    <a:pt x="1490" y="10448"/>
                    <a:pt x="181" y="15063"/>
                    <a:pt x="18" y="17740"/>
                  </a:cubicBezTo>
                  <a:cubicBezTo>
                    <a:pt x="-146" y="20417"/>
                    <a:pt x="836" y="21155"/>
                    <a:pt x="2799" y="21248"/>
                  </a:cubicBezTo>
                  <a:cubicBezTo>
                    <a:pt x="4763" y="21340"/>
                    <a:pt x="7709" y="20786"/>
                    <a:pt x="10981" y="18663"/>
                  </a:cubicBezTo>
                  <a:cubicBezTo>
                    <a:pt x="14254" y="16540"/>
                    <a:pt x="17854" y="12848"/>
                    <a:pt x="19654" y="9617"/>
                  </a:cubicBezTo>
                  <a:cubicBezTo>
                    <a:pt x="21454" y="6386"/>
                    <a:pt x="21454" y="3617"/>
                    <a:pt x="19818" y="1955"/>
                  </a:cubicBezTo>
                  <a:cubicBezTo>
                    <a:pt x="18181" y="294"/>
                    <a:pt x="14909" y="-260"/>
                    <a:pt x="11963" y="109"/>
                  </a:cubicBezTo>
                  <a:cubicBezTo>
                    <a:pt x="9018" y="478"/>
                    <a:pt x="6399" y="1771"/>
                    <a:pt x="5254" y="3063"/>
                  </a:cubicBezTo>
                  <a:cubicBezTo>
                    <a:pt x="4109" y="4355"/>
                    <a:pt x="4436" y="5648"/>
                    <a:pt x="7054" y="6755"/>
                  </a:cubicBezTo>
                  <a:cubicBezTo>
                    <a:pt x="9672" y="7863"/>
                    <a:pt x="14581" y="8786"/>
                    <a:pt x="19490" y="9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10607250" y="6635750"/>
              <a:ext cx="89601" cy="13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9" h="20947" fill="norm" stroke="1" extrusionOk="0">
                  <a:moveTo>
                    <a:pt x="7359" y="0"/>
                  </a:moveTo>
                  <a:cubicBezTo>
                    <a:pt x="5439" y="3037"/>
                    <a:pt x="3519" y="6075"/>
                    <a:pt x="1839" y="9788"/>
                  </a:cubicBezTo>
                  <a:cubicBezTo>
                    <a:pt x="159" y="13500"/>
                    <a:pt x="-1281" y="17887"/>
                    <a:pt x="1839" y="19744"/>
                  </a:cubicBezTo>
                  <a:cubicBezTo>
                    <a:pt x="4959" y="21600"/>
                    <a:pt x="12639" y="20925"/>
                    <a:pt x="20319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10754000" y="6673850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10864067" y="6526577"/>
              <a:ext cx="239184" cy="22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14719" y="729"/>
                  </a:moveTo>
                  <a:cubicBezTo>
                    <a:pt x="13381" y="322"/>
                    <a:pt x="12042" y="-86"/>
                    <a:pt x="10991" y="16"/>
                  </a:cubicBezTo>
                  <a:cubicBezTo>
                    <a:pt x="9940" y="118"/>
                    <a:pt x="9175" y="729"/>
                    <a:pt x="7455" y="3378"/>
                  </a:cubicBezTo>
                  <a:cubicBezTo>
                    <a:pt x="5735" y="6027"/>
                    <a:pt x="3058" y="10714"/>
                    <a:pt x="1625" y="13567"/>
                  </a:cubicBezTo>
                  <a:cubicBezTo>
                    <a:pt x="191" y="16420"/>
                    <a:pt x="0" y="17439"/>
                    <a:pt x="0" y="18457"/>
                  </a:cubicBezTo>
                  <a:cubicBezTo>
                    <a:pt x="0" y="19476"/>
                    <a:pt x="191" y="20495"/>
                    <a:pt x="765" y="21005"/>
                  </a:cubicBezTo>
                  <a:cubicBezTo>
                    <a:pt x="1338" y="21514"/>
                    <a:pt x="2294" y="21514"/>
                    <a:pt x="4301" y="20189"/>
                  </a:cubicBezTo>
                  <a:cubicBezTo>
                    <a:pt x="6308" y="18865"/>
                    <a:pt x="9366" y="16216"/>
                    <a:pt x="11851" y="13363"/>
                  </a:cubicBezTo>
                  <a:cubicBezTo>
                    <a:pt x="14336" y="10510"/>
                    <a:pt x="16248" y="7454"/>
                    <a:pt x="17204" y="5314"/>
                  </a:cubicBezTo>
                  <a:cubicBezTo>
                    <a:pt x="18159" y="3174"/>
                    <a:pt x="18159" y="1952"/>
                    <a:pt x="17586" y="1239"/>
                  </a:cubicBezTo>
                  <a:cubicBezTo>
                    <a:pt x="17012" y="525"/>
                    <a:pt x="15865" y="322"/>
                    <a:pt x="14719" y="322"/>
                  </a:cubicBezTo>
                  <a:cubicBezTo>
                    <a:pt x="13572" y="322"/>
                    <a:pt x="12425" y="525"/>
                    <a:pt x="11469" y="1035"/>
                  </a:cubicBezTo>
                  <a:cubicBezTo>
                    <a:pt x="10513" y="1544"/>
                    <a:pt x="9749" y="2359"/>
                    <a:pt x="9271" y="3378"/>
                  </a:cubicBezTo>
                  <a:cubicBezTo>
                    <a:pt x="8793" y="4397"/>
                    <a:pt x="8602" y="5620"/>
                    <a:pt x="8793" y="6639"/>
                  </a:cubicBezTo>
                  <a:cubicBezTo>
                    <a:pt x="8984" y="7657"/>
                    <a:pt x="9558" y="8472"/>
                    <a:pt x="11756" y="9389"/>
                  </a:cubicBezTo>
                  <a:cubicBezTo>
                    <a:pt x="13954" y="10306"/>
                    <a:pt x="17777" y="11325"/>
                    <a:pt x="21600" y="12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10430150" y="6896100"/>
              <a:ext cx="463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5" y="16200"/>
                    <a:pt x="6510" y="10800"/>
                    <a:pt x="10110" y="7200"/>
                  </a:cubicBezTo>
                  <a:cubicBezTo>
                    <a:pt x="13710" y="3600"/>
                    <a:pt x="1765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10595250" y="6964487"/>
              <a:ext cx="95251" cy="15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1" fill="norm" stroke="1" extrusionOk="0">
                  <a:moveTo>
                    <a:pt x="21600" y="2791"/>
                  </a:moveTo>
                  <a:cubicBezTo>
                    <a:pt x="19680" y="1927"/>
                    <a:pt x="17760" y="1063"/>
                    <a:pt x="14880" y="487"/>
                  </a:cubicBezTo>
                  <a:cubicBezTo>
                    <a:pt x="12000" y="-89"/>
                    <a:pt x="8160" y="-377"/>
                    <a:pt x="5520" y="919"/>
                  </a:cubicBezTo>
                  <a:cubicBezTo>
                    <a:pt x="2880" y="2215"/>
                    <a:pt x="1440" y="5095"/>
                    <a:pt x="2160" y="7687"/>
                  </a:cubicBezTo>
                  <a:cubicBezTo>
                    <a:pt x="2880" y="10279"/>
                    <a:pt x="5760" y="12583"/>
                    <a:pt x="8400" y="14599"/>
                  </a:cubicBezTo>
                  <a:cubicBezTo>
                    <a:pt x="11040" y="16615"/>
                    <a:pt x="13440" y="18343"/>
                    <a:pt x="12960" y="19495"/>
                  </a:cubicBezTo>
                  <a:cubicBezTo>
                    <a:pt x="12480" y="20647"/>
                    <a:pt x="9120" y="21223"/>
                    <a:pt x="6480" y="21079"/>
                  </a:cubicBezTo>
                  <a:cubicBezTo>
                    <a:pt x="3840" y="20935"/>
                    <a:pt x="1920" y="20071"/>
                    <a:pt x="0" y="19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10693417" y="6974012"/>
              <a:ext cx="143134" cy="12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0873" fill="norm" stroke="1" extrusionOk="0">
                  <a:moveTo>
                    <a:pt x="508" y="12884"/>
                  </a:moveTo>
                  <a:cubicBezTo>
                    <a:pt x="4265" y="10687"/>
                    <a:pt x="8021" y="8490"/>
                    <a:pt x="10212" y="6294"/>
                  </a:cubicBezTo>
                  <a:cubicBezTo>
                    <a:pt x="12404" y="4097"/>
                    <a:pt x="13030" y="1901"/>
                    <a:pt x="12560" y="802"/>
                  </a:cubicBezTo>
                  <a:cubicBezTo>
                    <a:pt x="12091" y="-296"/>
                    <a:pt x="10526" y="-296"/>
                    <a:pt x="8491" y="985"/>
                  </a:cubicBezTo>
                  <a:cubicBezTo>
                    <a:pt x="6456" y="2267"/>
                    <a:pt x="3952" y="4829"/>
                    <a:pt x="2230" y="7392"/>
                  </a:cubicBezTo>
                  <a:cubicBezTo>
                    <a:pt x="508" y="9955"/>
                    <a:pt x="-431" y="12518"/>
                    <a:pt x="195" y="15080"/>
                  </a:cubicBezTo>
                  <a:cubicBezTo>
                    <a:pt x="821" y="17643"/>
                    <a:pt x="3012" y="20206"/>
                    <a:pt x="6769" y="20755"/>
                  </a:cubicBezTo>
                  <a:cubicBezTo>
                    <a:pt x="10526" y="21304"/>
                    <a:pt x="15847" y="19840"/>
                    <a:pt x="21169" y="18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11118067" y="6756400"/>
              <a:ext cx="143934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35" y="2618"/>
                    <a:pt x="12071" y="5236"/>
                    <a:pt x="8894" y="7036"/>
                  </a:cubicBezTo>
                  <a:cubicBezTo>
                    <a:pt x="5718" y="8836"/>
                    <a:pt x="4129" y="9818"/>
                    <a:pt x="2700" y="10964"/>
                  </a:cubicBezTo>
                  <a:cubicBezTo>
                    <a:pt x="1271" y="12109"/>
                    <a:pt x="0" y="13418"/>
                    <a:pt x="0" y="14564"/>
                  </a:cubicBezTo>
                  <a:cubicBezTo>
                    <a:pt x="0" y="15709"/>
                    <a:pt x="1271" y="16691"/>
                    <a:pt x="4288" y="17836"/>
                  </a:cubicBezTo>
                  <a:cubicBezTo>
                    <a:pt x="7306" y="18982"/>
                    <a:pt x="12071" y="20291"/>
                    <a:pt x="168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11084200" y="6953250"/>
              <a:ext cx="107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11253858" y="6684609"/>
              <a:ext cx="174766" cy="249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403" fill="norm" stroke="1" extrusionOk="0">
                  <a:moveTo>
                    <a:pt x="3265" y="2889"/>
                  </a:moveTo>
                  <a:cubicBezTo>
                    <a:pt x="7839" y="1800"/>
                    <a:pt x="12413" y="711"/>
                    <a:pt x="15335" y="257"/>
                  </a:cubicBezTo>
                  <a:cubicBezTo>
                    <a:pt x="18258" y="-197"/>
                    <a:pt x="19528" y="-15"/>
                    <a:pt x="20291" y="529"/>
                  </a:cubicBezTo>
                  <a:cubicBezTo>
                    <a:pt x="21053" y="1074"/>
                    <a:pt x="21307" y="1981"/>
                    <a:pt x="20418" y="3161"/>
                  </a:cubicBezTo>
                  <a:cubicBezTo>
                    <a:pt x="19528" y="4341"/>
                    <a:pt x="17495" y="5793"/>
                    <a:pt x="14446" y="7790"/>
                  </a:cubicBezTo>
                  <a:cubicBezTo>
                    <a:pt x="11396" y="9786"/>
                    <a:pt x="7331" y="12327"/>
                    <a:pt x="4662" y="14233"/>
                  </a:cubicBezTo>
                  <a:cubicBezTo>
                    <a:pt x="1994" y="16139"/>
                    <a:pt x="723" y="17410"/>
                    <a:pt x="215" y="18499"/>
                  </a:cubicBezTo>
                  <a:cubicBezTo>
                    <a:pt x="-293" y="19588"/>
                    <a:pt x="-39" y="20495"/>
                    <a:pt x="2502" y="20949"/>
                  </a:cubicBezTo>
                  <a:cubicBezTo>
                    <a:pt x="5043" y="21403"/>
                    <a:pt x="9872" y="21403"/>
                    <a:pt x="14700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11471658" y="6750050"/>
              <a:ext cx="139592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17392" y="0"/>
                  </a:moveTo>
                  <a:cubicBezTo>
                    <a:pt x="11912" y="4000"/>
                    <a:pt x="6431" y="8000"/>
                    <a:pt x="3368" y="11000"/>
                  </a:cubicBezTo>
                  <a:cubicBezTo>
                    <a:pt x="306" y="14000"/>
                    <a:pt x="-339" y="16000"/>
                    <a:pt x="145" y="17200"/>
                  </a:cubicBezTo>
                  <a:cubicBezTo>
                    <a:pt x="628" y="18400"/>
                    <a:pt x="2240" y="18800"/>
                    <a:pt x="5948" y="19400"/>
                  </a:cubicBezTo>
                  <a:cubicBezTo>
                    <a:pt x="9655" y="20000"/>
                    <a:pt x="15458" y="20800"/>
                    <a:pt x="212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11446150" y="694055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1670517" y="6604470"/>
              <a:ext cx="181089" cy="22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71" fill="norm" stroke="1" extrusionOk="0">
                  <a:moveTo>
                    <a:pt x="17079" y="2956"/>
                  </a:moveTo>
                  <a:cubicBezTo>
                    <a:pt x="15321" y="2556"/>
                    <a:pt x="13563" y="2156"/>
                    <a:pt x="11679" y="2556"/>
                  </a:cubicBezTo>
                  <a:cubicBezTo>
                    <a:pt x="9795" y="2956"/>
                    <a:pt x="7786" y="4156"/>
                    <a:pt x="5902" y="6456"/>
                  </a:cubicBezTo>
                  <a:cubicBezTo>
                    <a:pt x="4019" y="8756"/>
                    <a:pt x="2260" y="12156"/>
                    <a:pt x="1256" y="14356"/>
                  </a:cubicBezTo>
                  <a:cubicBezTo>
                    <a:pt x="251" y="16556"/>
                    <a:pt x="0" y="17556"/>
                    <a:pt x="0" y="18556"/>
                  </a:cubicBezTo>
                  <a:cubicBezTo>
                    <a:pt x="0" y="19556"/>
                    <a:pt x="251" y="20556"/>
                    <a:pt x="1381" y="21056"/>
                  </a:cubicBezTo>
                  <a:cubicBezTo>
                    <a:pt x="2512" y="21556"/>
                    <a:pt x="4521" y="21556"/>
                    <a:pt x="7660" y="20356"/>
                  </a:cubicBezTo>
                  <a:cubicBezTo>
                    <a:pt x="10800" y="19156"/>
                    <a:pt x="15070" y="16756"/>
                    <a:pt x="17707" y="13656"/>
                  </a:cubicBezTo>
                  <a:cubicBezTo>
                    <a:pt x="20344" y="10556"/>
                    <a:pt x="21349" y="6756"/>
                    <a:pt x="21474" y="4456"/>
                  </a:cubicBezTo>
                  <a:cubicBezTo>
                    <a:pt x="21600" y="2156"/>
                    <a:pt x="20847" y="1356"/>
                    <a:pt x="19214" y="856"/>
                  </a:cubicBezTo>
                  <a:cubicBezTo>
                    <a:pt x="17581" y="356"/>
                    <a:pt x="15070" y="156"/>
                    <a:pt x="13186" y="56"/>
                  </a:cubicBezTo>
                  <a:cubicBezTo>
                    <a:pt x="11302" y="-44"/>
                    <a:pt x="10047" y="-44"/>
                    <a:pt x="9042" y="356"/>
                  </a:cubicBezTo>
                  <a:cubicBezTo>
                    <a:pt x="8037" y="756"/>
                    <a:pt x="7284" y="1556"/>
                    <a:pt x="7409" y="2356"/>
                  </a:cubicBezTo>
                  <a:cubicBezTo>
                    <a:pt x="7535" y="3156"/>
                    <a:pt x="8540" y="3956"/>
                    <a:pt x="10423" y="4856"/>
                  </a:cubicBezTo>
                  <a:cubicBezTo>
                    <a:pt x="12307" y="5756"/>
                    <a:pt x="15070" y="6756"/>
                    <a:pt x="17833" y="7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11783879" y="6735233"/>
              <a:ext cx="68672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2160"/>
                  </a:moveTo>
                  <a:cubicBezTo>
                    <a:pt x="18617" y="3086"/>
                    <a:pt x="15999" y="4011"/>
                    <a:pt x="13708" y="6171"/>
                  </a:cubicBezTo>
                  <a:cubicBezTo>
                    <a:pt x="11417" y="8331"/>
                    <a:pt x="9453" y="11726"/>
                    <a:pt x="7162" y="13886"/>
                  </a:cubicBezTo>
                  <a:cubicBezTo>
                    <a:pt x="4871" y="16046"/>
                    <a:pt x="2253" y="16971"/>
                    <a:pt x="944" y="16509"/>
                  </a:cubicBezTo>
                  <a:cubicBezTo>
                    <a:pt x="-365" y="16046"/>
                    <a:pt x="-365" y="14194"/>
                    <a:pt x="1271" y="11726"/>
                  </a:cubicBezTo>
                  <a:cubicBezTo>
                    <a:pt x="2908" y="9257"/>
                    <a:pt x="6180" y="6171"/>
                    <a:pt x="8799" y="3857"/>
                  </a:cubicBezTo>
                  <a:cubicBezTo>
                    <a:pt x="11417" y="1543"/>
                    <a:pt x="13380" y="0"/>
                    <a:pt x="15017" y="0"/>
                  </a:cubicBezTo>
                  <a:cubicBezTo>
                    <a:pt x="16653" y="0"/>
                    <a:pt x="17962" y="1543"/>
                    <a:pt x="18617" y="3086"/>
                  </a:cubicBezTo>
                  <a:cubicBezTo>
                    <a:pt x="19271" y="4629"/>
                    <a:pt x="19271" y="6171"/>
                    <a:pt x="18944" y="7714"/>
                  </a:cubicBezTo>
                  <a:cubicBezTo>
                    <a:pt x="18617" y="9257"/>
                    <a:pt x="17962" y="10800"/>
                    <a:pt x="14690" y="12034"/>
                  </a:cubicBezTo>
                  <a:cubicBezTo>
                    <a:pt x="11417" y="13269"/>
                    <a:pt x="5526" y="14194"/>
                    <a:pt x="3890" y="15120"/>
                  </a:cubicBezTo>
                  <a:cubicBezTo>
                    <a:pt x="2253" y="16046"/>
                    <a:pt x="4871" y="16971"/>
                    <a:pt x="8144" y="18051"/>
                  </a:cubicBezTo>
                  <a:cubicBezTo>
                    <a:pt x="11417" y="19131"/>
                    <a:pt x="15344" y="20366"/>
                    <a:pt x="192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11909700" y="6788150"/>
              <a:ext cx="698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11994599" y="6708540"/>
              <a:ext cx="143702" cy="17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382" fill="norm" stroke="1" extrusionOk="0">
                  <a:moveTo>
                    <a:pt x="15395" y="2762"/>
                  </a:moveTo>
                  <a:cubicBezTo>
                    <a:pt x="13852" y="2501"/>
                    <a:pt x="12309" y="2241"/>
                    <a:pt x="10458" y="3282"/>
                  </a:cubicBezTo>
                  <a:cubicBezTo>
                    <a:pt x="8607" y="4323"/>
                    <a:pt x="6447" y="6665"/>
                    <a:pt x="4441" y="9528"/>
                  </a:cubicBezTo>
                  <a:cubicBezTo>
                    <a:pt x="2435" y="12391"/>
                    <a:pt x="584" y="15774"/>
                    <a:pt x="121" y="17986"/>
                  </a:cubicBezTo>
                  <a:cubicBezTo>
                    <a:pt x="-342" y="20198"/>
                    <a:pt x="584" y="21239"/>
                    <a:pt x="1972" y="21369"/>
                  </a:cubicBezTo>
                  <a:cubicBezTo>
                    <a:pt x="3361" y="21499"/>
                    <a:pt x="5212" y="20718"/>
                    <a:pt x="8298" y="17986"/>
                  </a:cubicBezTo>
                  <a:cubicBezTo>
                    <a:pt x="11384" y="15253"/>
                    <a:pt x="15704" y="10569"/>
                    <a:pt x="18172" y="7446"/>
                  </a:cubicBezTo>
                  <a:cubicBezTo>
                    <a:pt x="20641" y="4323"/>
                    <a:pt x="21258" y="2762"/>
                    <a:pt x="20641" y="1721"/>
                  </a:cubicBezTo>
                  <a:cubicBezTo>
                    <a:pt x="20024" y="680"/>
                    <a:pt x="18172" y="159"/>
                    <a:pt x="16475" y="29"/>
                  </a:cubicBezTo>
                  <a:cubicBezTo>
                    <a:pt x="14778" y="-101"/>
                    <a:pt x="13235" y="159"/>
                    <a:pt x="11847" y="1851"/>
                  </a:cubicBezTo>
                  <a:cubicBezTo>
                    <a:pt x="10458" y="3542"/>
                    <a:pt x="9224" y="6665"/>
                    <a:pt x="10767" y="9138"/>
                  </a:cubicBezTo>
                  <a:cubicBezTo>
                    <a:pt x="12309" y="11610"/>
                    <a:pt x="16629" y="13432"/>
                    <a:pt x="20949" y="15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11668400" y="7006943"/>
              <a:ext cx="3619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674" y="11375"/>
                    <a:pt x="9347" y="2735"/>
                    <a:pt x="12947" y="575"/>
                  </a:cubicBezTo>
                  <a:cubicBezTo>
                    <a:pt x="16547" y="-1585"/>
                    <a:pt x="1907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11705065" y="7081429"/>
              <a:ext cx="77636" cy="14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105" fill="norm" stroke="1" extrusionOk="0">
                  <a:moveTo>
                    <a:pt x="20848" y="4588"/>
                  </a:moveTo>
                  <a:cubicBezTo>
                    <a:pt x="20280" y="2999"/>
                    <a:pt x="19711" y="1411"/>
                    <a:pt x="18006" y="617"/>
                  </a:cubicBezTo>
                  <a:cubicBezTo>
                    <a:pt x="16301" y="-177"/>
                    <a:pt x="13459" y="-177"/>
                    <a:pt x="10332" y="458"/>
                  </a:cubicBezTo>
                  <a:cubicBezTo>
                    <a:pt x="7206" y="1094"/>
                    <a:pt x="3795" y="2364"/>
                    <a:pt x="1806" y="3794"/>
                  </a:cubicBezTo>
                  <a:cubicBezTo>
                    <a:pt x="-184" y="5223"/>
                    <a:pt x="-752" y="6811"/>
                    <a:pt x="1237" y="8717"/>
                  </a:cubicBezTo>
                  <a:cubicBezTo>
                    <a:pt x="3227" y="10623"/>
                    <a:pt x="7774" y="12847"/>
                    <a:pt x="10616" y="15070"/>
                  </a:cubicBezTo>
                  <a:cubicBezTo>
                    <a:pt x="13459" y="17294"/>
                    <a:pt x="14595" y="19517"/>
                    <a:pt x="13743" y="20470"/>
                  </a:cubicBezTo>
                  <a:cubicBezTo>
                    <a:pt x="12890" y="21423"/>
                    <a:pt x="10048" y="21105"/>
                    <a:pt x="7206" y="20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11808100" y="7115422"/>
              <a:ext cx="222251" cy="10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12262"/>
                  </a:moveTo>
                  <a:cubicBezTo>
                    <a:pt x="3909" y="10102"/>
                    <a:pt x="7817" y="7942"/>
                    <a:pt x="10183" y="5998"/>
                  </a:cubicBezTo>
                  <a:cubicBezTo>
                    <a:pt x="12549" y="4054"/>
                    <a:pt x="13371" y="2326"/>
                    <a:pt x="13269" y="1246"/>
                  </a:cubicBezTo>
                  <a:cubicBezTo>
                    <a:pt x="13166" y="166"/>
                    <a:pt x="12137" y="-266"/>
                    <a:pt x="10491" y="166"/>
                  </a:cubicBezTo>
                  <a:cubicBezTo>
                    <a:pt x="8846" y="598"/>
                    <a:pt x="6583" y="1894"/>
                    <a:pt x="5040" y="3190"/>
                  </a:cubicBezTo>
                  <a:cubicBezTo>
                    <a:pt x="3497" y="4486"/>
                    <a:pt x="2674" y="5782"/>
                    <a:pt x="2263" y="7726"/>
                  </a:cubicBezTo>
                  <a:cubicBezTo>
                    <a:pt x="1851" y="9670"/>
                    <a:pt x="1851" y="12262"/>
                    <a:pt x="3086" y="14422"/>
                  </a:cubicBezTo>
                  <a:cubicBezTo>
                    <a:pt x="4320" y="16582"/>
                    <a:pt x="6789" y="18310"/>
                    <a:pt x="10080" y="19390"/>
                  </a:cubicBezTo>
                  <a:cubicBezTo>
                    <a:pt x="13371" y="20470"/>
                    <a:pt x="17486" y="20902"/>
                    <a:pt x="21600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12151000" y="6845300"/>
              <a:ext cx="63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11935100" y="7061200"/>
              <a:ext cx="2857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4320"/>
                    <a:pt x="15200" y="8640"/>
                    <a:pt x="11600" y="12240"/>
                  </a:cubicBezTo>
                  <a:cubicBezTo>
                    <a:pt x="8000" y="15840"/>
                    <a:pt x="40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Drawing"/>
          <p:cNvGrpSpPr/>
          <p:nvPr/>
        </p:nvGrpSpPr>
        <p:grpSpPr>
          <a:xfrm>
            <a:off x="126921" y="1045795"/>
            <a:ext cx="13410424" cy="7602401"/>
            <a:chOff x="0" y="0"/>
            <a:chExt cx="13410423" cy="7602399"/>
          </a:xfrm>
        </p:grpSpPr>
        <p:sp>
          <p:nvSpPr>
            <p:cNvPr id="709" name="Line"/>
            <p:cNvSpPr/>
            <p:nvPr/>
          </p:nvSpPr>
          <p:spPr>
            <a:xfrm>
              <a:off x="1082792" y="54422"/>
              <a:ext cx="206558" cy="9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83" fill="norm" stroke="1" extrusionOk="0">
                  <a:moveTo>
                    <a:pt x="3933" y="5959"/>
                  </a:moveTo>
                  <a:cubicBezTo>
                    <a:pt x="4418" y="7599"/>
                    <a:pt x="4904" y="9239"/>
                    <a:pt x="5753" y="11077"/>
                  </a:cubicBezTo>
                  <a:cubicBezTo>
                    <a:pt x="6603" y="12914"/>
                    <a:pt x="7816" y="14950"/>
                    <a:pt x="8665" y="16618"/>
                  </a:cubicBezTo>
                  <a:cubicBezTo>
                    <a:pt x="9515" y="18286"/>
                    <a:pt x="10000" y="19586"/>
                    <a:pt x="10243" y="20378"/>
                  </a:cubicBezTo>
                  <a:cubicBezTo>
                    <a:pt x="10486" y="21170"/>
                    <a:pt x="10486" y="21452"/>
                    <a:pt x="10122" y="21481"/>
                  </a:cubicBezTo>
                  <a:cubicBezTo>
                    <a:pt x="9758" y="21509"/>
                    <a:pt x="9029" y="21283"/>
                    <a:pt x="7816" y="20152"/>
                  </a:cubicBezTo>
                  <a:cubicBezTo>
                    <a:pt x="6603" y="19021"/>
                    <a:pt x="4904" y="16985"/>
                    <a:pt x="3569" y="15063"/>
                  </a:cubicBezTo>
                  <a:cubicBezTo>
                    <a:pt x="2234" y="13140"/>
                    <a:pt x="1263" y="11331"/>
                    <a:pt x="656" y="9550"/>
                  </a:cubicBezTo>
                  <a:cubicBezTo>
                    <a:pt x="50" y="7769"/>
                    <a:pt x="-193" y="6016"/>
                    <a:pt x="171" y="4574"/>
                  </a:cubicBezTo>
                  <a:cubicBezTo>
                    <a:pt x="535" y="3132"/>
                    <a:pt x="1506" y="2001"/>
                    <a:pt x="2355" y="1294"/>
                  </a:cubicBezTo>
                  <a:cubicBezTo>
                    <a:pt x="3205" y="588"/>
                    <a:pt x="3933" y="305"/>
                    <a:pt x="5025" y="135"/>
                  </a:cubicBezTo>
                  <a:cubicBezTo>
                    <a:pt x="6117" y="-34"/>
                    <a:pt x="7573" y="-91"/>
                    <a:pt x="9758" y="248"/>
                  </a:cubicBezTo>
                  <a:cubicBezTo>
                    <a:pt x="11942" y="588"/>
                    <a:pt x="14854" y="1323"/>
                    <a:pt x="17038" y="2340"/>
                  </a:cubicBezTo>
                  <a:cubicBezTo>
                    <a:pt x="19223" y="3358"/>
                    <a:pt x="20679" y="4659"/>
                    <a:pt x="21043" y="5790"/>
                  </a:cubicBezTo>
                  <a:cubicBezTo>
                    <a:pt x="21407" y="6921"/>
                    <a:pt x="20679" y="7882"/>
                    <a:pt x="18252" y="8475"/>
                  </a:cubicBezTo>
                  <a:cubicBezTo>
                    <a:pt x="15825" y="9069"/>
                    <a:pt x="11699" y="9295"/>
                    <a:pt x="9029" y="9352"/>
                  </a:cubicBezTo>
                  <a:cubicBezTo>
                    <a:pt x="6360" y="9408"/>
                    <a:pt x="5146" y="9295"/>
                    <a:pt x="4418" y="9211"/>
                  </a:cubicBezTo>
                  <a:cubicBezTo>
                    <a:pt x="3690" y="9126"/>
                    <a:pt x="3447" y="9069"/>
                    <a:pt x="3205" y="9013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1249342" y="553529"/>
              <a:ext cx="170809" cy="37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4540"/>
                  </a:moveTo>
                  <a:cubicBezTo>
                    <a:pt x="3600" y="5778"/>
                    <a:pt x="7200" y="7017"/>
                    <a:pt x="10200" y="9424"/>
                  </a:cubicBezTo>
                  <a:cubicBezTo>
                    <a:pt x="13200" y="11832"/>
                    <a:pt x="15600" y="15409"/>
                    <a:pt x="16650" y="17541"/>
                  </a:cubicBezTo>
                  <a:cubicBezTo>
                    <a:pt x="17700" y="19674"/>
                    <a:pt x="17400" y="20362"/>
                    <a:pt x="16500" y="20843"/>
                  </a:cubicBezTo>
                  <a:cubicBezTo>
                    <a:pt x="15600" y="21325"/>
                    <a:pt x="14100" y="21600"/>
                    <a:pt x="12750" y="21394"/>
                  </a:cubicBezTo>
                  <a:cubicBezTo>
                    <a:pt x="11400" y="21187"/>
                    <a:pt x="10200" y="20499"/>
                    <a:pt x="9000" y="18573"/>
                  </a:cubicBezTo>
                  <a:cubicBezTo>
                    <a:pt x="7800" y="16647"/>
                    <a:pt x="6600" y="13483"/>
                    <a:pt x="7800" y="10456"/>
                  </a:cubicBezTo>
                  <a:cubicBezTo>
                    <a:pt x="9000" y="7429"/>
                    <a:pt x="12600" y="4540"/>
                    <a:pt x="15300" y="2820"/>
                  </a:cubicBezTo>
                  <a:cubicBezTo>
                    <a:pt x="18000" y="1101"/>
                    <a:pt x="19800" y="55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1714321" y="67633"/>
              <a:ext cx="282310" cy="87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16155" y="47"/>
                  </a:moveTo>
                  <a:cubicBezTo>
                    <a:pt x="15247" y="-11"/>
                    <a:pt x="14339" y="-69"/>
                    <a:pt x="13069" y="222"/>
                  </a:cubicBezTo>
                  <a:cubicBezTo>
                    <a:pt x="11798" y="513"/>
                    <a:pt x="10165" y="1154"/>
                    <a:pt x="8168" y="2464"/>
                  </a:cubicBezTo>
                  <a:cubicBezTo>
                    <a:pt x="6171" y="3774"/>
                    <a:pt x="3812" y="5753"/>
                    <a:pt x="2269" y="7704"/>
                  </a:cubicBezTo>
                  <a:cubicBezTo>
                    <a:pt x="726" y="9654"/>
                    <a:pt x="0" y="11575"/>
                    <a:pt x="0" y="13380"/>
                  </a:cubicBezTo>
                  <a:cubicBezTo>
                    <a:pt x="0" y="15185"/>
                    <a:pt x="726" y="16873"/>
                    <a:pt x="2813" y="18212"/>
                  </a:cubicBezTo>
                  <a:cubicBezTo>
                    <a:pt x="4901" y="19551"/>
                    <a:pt x="8350" y="20541"/>
                    <a:pt x="11708" y="21036"/>
                  </a:cubicBezTo>
                  <a:cubicBezTo>
                    <a:pt x="15066" y="21531"/>
                    <a:pt x="18333" y="21531"/>
                    <a:pt x="21600" y="2153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2213453" y="2323"/>
              <a:ext cx="245785" cy="41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88" fill="norm" stroke="1" extrusionOk="0">
                  <a:moveTo>
                    <a:pt x="8353" y="4191"/>
                  </a:moveTo>
                  <a:cubicBezTo>
                    <a:pt x="7119" y="3947"/>
                    <a:pt x="5884" y="3703"/>
                    <a:pt x="4856" y="3825"/>
                  </a:cubicBezTo>
                  <a:cubicBezTo>
                    <a:pt x="3827" y="3947"/>
                    <a:pt x="3004" y="4435"/>
                    <a:pt x="2079" y="5900"/>
                  </a:cubicBezTo>
                  <a:cubicBezTo>
                    <a:pt x="1153" y="7364"/>
                    <a:pt x="124" y="9805"/>
                    <a:pt x="22" y="12306"/>
                  </a:cubicBezTo>
                  <a:cubicBezTo>
                    <a:pt x="-81" y="14808"/>
                    <a:pt x="742" y="17371"/>
                    <a:pt x="1667" y="18896"/>
                  </a:cubicBezTo>
                  <a:cubicBezTo>
                    <a:pt x="2593" y="20422"/>
                    <a:pt x="3622" y="20910"/>
                    <a:pt x="4959" y="21154"/>
                  </a:cubicBezTo>
                  <a:cubicBezTo>
                    <a:pt x="6296" y="21398"/>
                    <a:pt x="7942" y="21398"/>
                    <a:pt x="9690" y="20361"/>
                  </a:cubicBezTo>
                  <a:cubicBezTo>
                    <a:pt x="11439" y="19323"/>
                    <a:pt x="13290" y="17249"/>
                    <a:pt x="14422" y="14686"/>
                  </a:cubicBezTo>
                  <a:cubicBezTo>
                    <a:pt x="15553" y="12123"/>
                    <a:pt x="15964" y="9073"/>
                    <a:pt x="15759" y="6632"/>
                  </a:cubicBezTo>
                  <a:cubicBezTo>
                    <a:pt x="15553" y="4191"/>
                    <a:pt x="14730" y="2361"/>
                    <a:pt x="13393" y="1262"/>
                  </a:cubicBezTo>
                  <a:cubicBezTo>
                    <a:pt x="12056" y="164"/>
                    <a:pt x="10204" y="-202"/>
                    <a:pt x="8044" y="103"/>
                  </a:cubicBezTo>
                  <a:cubicBezTo>
                    <a:pt x="5884" y="408"/>
                    <a:pt x="3416" y="1384"/>
                    <a:pt x="1873" y="2605"/>
                  </a:cubicBezTo>
                  <a:cubicBezTo>
                    <a:pt x="330" y="3825"/>
                    <a:pt x="-287" y="5290"/>
                    <a:pt x="124" y="6510"/>
                  </a:cubicBezTo>
                  <a:cubicBezTo>
                    <a:pt x="536" y="7730"/>
                    <a:pt x="1976" y="8706"/>
                    <a:pt x="5062" y="9317"/>
                  </a:cubicBezTo>
                  <a:cubicBezTo>
                    <a:pt x="8147" y="9927"/>
                    <a:pt x="12879" y="10171"/>
                    <a:pt x="15862" y="10171"/>
                  </a:cubicBezTo>
                  <a:cubicBezTo>
                    <a:pt x="18844" y="10171"/>
                    <a:pt x="20079" y="9927"/>
                    <a:pt x="21313" y="9683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2519441" y="254613"/>
              <a:ext cx="131957" cy="206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51" fill="norm" stroke="1" extrusionOk="0">
                  <a:moveTo>
                    <a:pt x="4097" y="0"/>
                  </a:moveTo>
                  <a:cubicBezTo>
                    <a:pt x="3325" y="4418"/>
                    <a:pt x="2554" y="8836"/>
                    <a:pt x="1783" y="11905"/>
                  </a:cubicBezTo>
                  <a:cubicBezTo>
                    <a:pt x="1011" y="14973"/>
                    <a:pt x="240" y="16691"/>
                    <a:pt x="47" y="18164"/>
                  </a:cubicBezTo>
                  <a:cubicBezTo>
                    <a:pt x="-146" y="19636"/>
                    <a:pt x="240" y="20864"/>
                    <a:pt x="1397" y="21232"/>
                  </a:cubicBezTo>
                  <a:cubicBezTo>
                    <a:pt x="2554" y="21600"/>
                    <a:pt x="4483" y="21109"/>
                    <a:pt x="7954" y="19882"/>
                  </a:cubicBezTo>
                  <a:cubicBezTo>
                    <a:pt x="11425" y="18655"/>
                    <a:pt x="16440" y="16691"/>
                    <a:pt x="21454" y="14727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2850675" y="197677"/>
              <a:ext cx="142341" cy="35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3154004" y="6839"/>
              <a:ext cx="280268" cy="30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72" fill="norm" stroke="1" extrusionOk="0">
                  <a:moveTo>
                    <a:pt x="10009" y="1414"/>
                  </a:moveTo>
                  <a:cubicBezTo>
                    <a:pt x="9101" y="912"/>
                    <a:pt x="8194" y="409"/>
                    <a:pt x="7377" y="409"/>
                  </a:cubicBezTo>
                  <a:cubicBezTo>
                    <a:pt x="6560" y="409"/>
                    <a:pt x="5834" y="912"/>
                    <a:pt x="4654" y="3172"/>
                  </a:cubicBezTo>
                  <a:cubicBezTo>
                    <a:pt x="3474" y="5433"/>
                    <a:pt x="1841" y="9451"/>
                    <a:pt x="933" y="12465"/>
                  </a:cubicBezTo>
                  <a:cubicBezTo>
                    <a:pt x="26" y="15479"/>
                    <a:pt x="-156" y="17488"/>
                    <a:pt x="116" y="18828"/>
                  </a:cubicBezTo>
                  <a:cubicBezTo>
                    <a:pt x="389" y="20167"/>
                    <a:pt x="1115" y="20837"/>
                    <a:pt x="1931" y="21172"/>
                  </a:cubicBezTo>
                  <a:cubicBezTo>
                    <a:pt x="2748" y="21507"/>
                    <a:pt x="3656" y="21507"/>
                    <a:pt x="5652" y="20502"/>
                  </a:cubicBezTo>
                  <a:cubicBezTo>
                    <a:pt x="7649" y="19498"/>
                    <a:pt x="10735" y="17488"/>
                    <a:pt x="12913" y="14809"/>
                  </a:cubicBezTo>
                  <a:cubicBezTo>
                    <a:pt x="15091" y="12130"/>
                    <a:pt x="16362" y="8781"/>
                    <a:pt x="16997" y="6605"/>
                  </a:cubicBezTo>
                  <a:cubicBezTo>
                    <a:pt x="17632" y="4428"/>
                    <a:pt x="17632" y="3423"/>
                    <a:pt x="17269" y="2502"/>
                  </a:cubicBezTo>
                  <a:cubicBezTo>
                    <a:pt x="16906" y="1581"/>
                    <a:pt x="16180" y="744"/>
                    <a:pt x="14728" y="326"/>
                  </a:cubicBezTo>
                  <a:cubicBezTo>
                    <a:pt x="13276" y="-93"/>
                    <a:pt x="11098" y="-93"/>
                    <a:pt x="9373" y="242"/>
                  </a:cubicBezTo>
                  <a:cubicBezTo>
                    <a:pt x="7649" y="577"/>
                    <a:pt x="6378" y="1247"/>
                    <a:pt x="5562" y="2084"/>
                  </a:cubicBezTo>
                  <a:cubicBezTo>
                    <a:pt x="4745" y="2921"/>
                    <a:pt x="4382" y="3926"/>
                    <a:pt x="4291" y="4847"/>
                  </a:cubicBezTo>
                  <a:cubicBezTo>
                    <a:pt x="4200" y="5767"/>
                    <a:pt x="4382" y="6605"/>
                    <a:pt x="6741" y="7526"/>
                  </a:cubicBezTo>
                  <a:cubicBezTo>
                    <a:pt x="9101" y="8447"/>
                    <a:pt x="13639" y="9451"/>
                    <a:pt x="16452" y="10037"/>
                  </a:cubicBezTo>
                  <a:cubicBezTo>
                    <a:pt x="19266" y="10623"/>
                    <a:pt x="20355" y="10791"/>
                    <a:pt x="21444" y="1095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2430769" y="457942"/>
              <a:ext cx="1078333" cy="13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327" fill="norm" stroke="1" extrusionOk="0">
                  <a:moveTo>
                    <a:pt x="0" y="21327"/>
                  </a:moveTo>
                  <a:cubicBezTo>
                    <a:pt x="1424" y="20941"/>
                    <a:pt x="2848" y="20556"/>
                    <a:pt x="4415" y="19206"/>
                  </a:cubicBezTo>
                  <a:cubicBezTo>
                    <a:pt x="5982" y="17856"/>
                    <a:pt x="7691" y="15541"/>
                    <a:pt x="9495" y="13034"/>
                  </a:cubicBezTo>
                  <a:cubicBezTo>
                    <a:pt x="11298" y="10527"/>
                    <a:pt x="13197" y="7827"/>
                    <a:pt x="14978" y="5706"/>
                  </a:cubicBezTo>
                  <a:cubicBezTo>
                    <a:pt x="16758" y="3584"/>
                    <a:pt x="18419" y="2041"/>
                    <a:pt x="19416" y="1270"/>
                  </a:cubicBezTo>
                  <a:cubicBezTo>
                    <a:pt x="20413" y="498"/>
                    <a:pt x="20745" y="498"/>
                    <a:pt x="21030" y="306"/>
                  </a:cubicBezTo>
                  <a:cubicBezTo>
                    <a:pt x="21315" y="113"/>
                    <a:pt x="21553" y="-273"/>
                    <a:pt x="21576" y="306"/>
                  </a:cubicBezTo>
                  <a:cubicBezTo>
                    <a:pt x="21600" y="884"/>
                    <a:pt x="21410" y="2427"/>
                    <a:pt x="21220" y="3777"/>
                  </a:cubicBezTo>
                  <a:cubicBezTo>
                    <a:pt x="21030" y="5127"/>
                    <a:pt x="20840" y="6284"/>
                    <a:pt x="20651" y="744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2993015" y="665811"/>
              <a:ext cx="135225" cy="294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21600" y="2686"/>
                  </a:moveTo>
                  <a:cubicBezTo>
                    <a:pt x="17053" y="1658"/>
                    <a:pt x="12505" y="629"/>
                    <a:pt x="9284" y="201"/>
                  </a:cubicBezTo>
                  <a:cubicBezTo>
                    <a:pt x="6063" y="-228"/>
                    <a:pt x="4168" y="-57"/>
                    <a:pt x="2842" y="1572"/>
                  </a:cubicBezTo>
                  <a:cubicBezTo>
                    <a:pt x="1516" y="3201"/>
                    <a:pt x="758" y="6286"/>
                    <a:pt x="3032" y="8772"/>
                  </a:cubicBezTo>
                  <a:cubicBezTo>
                    <a:pt x="5305" y="11258"/>
                    <a:pt x="10611" y="13143"/>
                    <a:pt x="14021" y="14515"/>
                  </a:cubicBezTo>
                  <a:cubicBezTo>
                    <a:pt x="17432" y="15886"/>
                    <a:pt x="18947" y="16743"/>
                    <a:pt x="19516" y="17601"/>
                  </a:cubicBezTo>
                  <a:cubicBezTo>
                    <a:pt x="20084" y="18458"/>
                    <a:pt x="19705" y="19315"/>
                    <a:pt x="18568" y="20001"/>
                  </a:cubicBezTo>
                  <a:cubicBezTo>
                    <a:pt x="17432" y="20686"/>
                    <a:pt x="15537" y="21201"/>
                    <a:pt x="12505" y="21286"/>
                  </a:cubicBezTo>
                  <a:cubicBezTo>
                    <a:pt x="9474" y="21372"/>
                    <a:pt x="5305" y="21029"/>
                    <a:pt x="3032" y="20429"/>
                  </a:cubicBezTo>
                  <a:cubicBezTo>
                    <a:pt x="758" y="19829"/>
                    <a:pt x="379" y="18972"/>
                    <a:pt x="0" y="18115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3164561" y="694181"/>
              <a:ext cx="227009" cy="189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256" fill="norm" stroke="1" extrusionOk="0">
                  <a:moveTo>
                    <a:pt x="3899" y="11389"/>
                  </a:moveTo>
                  <a:cubicBezTo>
                    <a:pt x="5883" y="8989"/>
                    <a:pt x="7867" y="6589"/>
                    <a:pt x="8969" y="4589"/>
                  </a:cubicBezTo>
                  <a:cubicBezTo>
                    <a:pt x="10071" y="2589"/>
                    <a:pt x="10291" y="989"/>
                    <a:pt x="9850" y="323"/>
                  </a:cubicBezTo>
                  <a:cubicBezTo>
                    <a:pt x="9409" y="-344"/>
                    <a:pt x="8307" y="-77"/>
                    <a:pt x="6544" y="2056"/>
                  </a:cubicBezTo>
                  <a:cubicBezTo>
                    <a:pt x="4781" y="4189"/>
                    <a:pt x="2356" y="8189"/>
                    <a:pt x="1034" y="11256"/>
                  </a:cubicBezTo>
                  <a:cubicBezTo>
                    <a:pt x="-289" y="14323"/>
                    <a:pt x="-509" y="16456"/>
                    <a:pt x="1364" y="18189"/>
                  </a:cubicBezTo>
                  <a:cubicBezTo>
                    <a:pt x="3238" y="19923"/>
                    <a:pt x="7205" y="21256"/>
                    <a:pt x="10842" y="21256"/>
                  </a:cubicBezTo>
                  <a:cubicBezTo>
                    <a:pt x="14479" y="21256"/>
                    <a:pt x="17785" y="19923"/>
                    <a:pt x="21091" y="18589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4119307" y="219028"/>
              <a:ext cx="268648" cy="31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21270" y="0"/>
                  </a:moveTo>
                  <a:cubicBezTo>
                    <a:pt x="16011" y="3927"/>
                    <a:pt x="10752" y="7855"/>
                    <a:pt x="7277" y="10391"/>
                  </a:cubicBezTo>
                  <a:cubicBezTo>
                    <a:pt x="3802" y="12927"/>
                    <a:pt x="2112" y="14073"/>
                    <a:pt x="1079" y="15055"/>
                  </a:cubicBezTo>
                  <a:cubicBezTo>
                    <a:pt x="46" y="16036"/>
                    <a:pt x="-330" y="16855"/>
                    <a:pt x="327" y="17509"/>
                  </a:cubicBezTo>
                  <a:cubicBezTo>
                    <a:pt x="985" y="18164"/>
                    <a:pt x="2675" y="18655"/>
                    <a:pt x="6338" y="19309"/>
                  </a:cubicBezTo>
                  <a:cubicBezTo>
                    <a:pt x="10000" y="19964"/>
                    <a:pt x="15635" y="20782"/>
                    <a:pt x="2127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4160209" y="653167"/>
              <a:ext cx="227746" cy="1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4802652" y="184257"/>
              <a:ext cx="510518" cy="507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02" fill="norm" stroke="1" extrusionOk="0">
                  <a:moveTo>
                    <a:pt x="4419" y="1473"/>
                  </a:moveTo>
                  <a:cubicBezTo>
                    <a:pt x="7319" y="1172"/>
                    <a:pt x="10219" y="870"/>
                    <a:pt x="12519" y="619"/>
                  </a:cubicBezTo>
                  <a:cubicBezTo>
                    <a:pt x="14819" y="368"/>
                    <a:pt x="16519" y="167"/>
                    <a:pt x="17819" y="66"/>
                  </a:cubicBezTo>
                  <a:cubicBezTo>
                    <a:pt x="19119" y="-34"/>
                    <a:pt x="20019" y="-34"/>
                    <a:pt x="20319" y="167"/>
                  </a:cubicBezTo>
                  <a:cubicBezTo>
                    <a:pt x="20619" y="368"/>
                    <a:pt x="20319" y="770"/>
                    <a:pt x="19469" y="1624"/>
                  </a:cubicBezTo>
                  <a:cubicBezTo>
                    <a:pt x="18619" y="2478"/>
                    <a:pt x="17219" y="3784"/>
                    <a:pt x="15219" y="5743"/>
                  </a:cubicBezTo>
                  <a:cubicBezTo>
                    <a:pt x="13219" y="7702"/>
                    <a:pt x="10619" y="10314"/>
                    <a:pt x="8269" y="12524"/>
                  </a:cubicBezTo>
                  <a:cubicBezTo>
                    <a:pt x="5919" y="14734"/>
                    <a:pt x="3819" y="16543"/>
                    <a:pt x="2569" y="17648"/>
                  </a:cubicBezTo>
                  <a:cubicBezTo>
                    <a:pt x="1319" y="18753"/>
                    <a:pt x="919" y="19155"/>
                    <a:pt x="569" y="19657"/>
                  </a:cubicBezTo>
                  <a:cubicBezTo>
                    <a:pt x="219" y="20159"/>
                    <a:pt x="-81" y="20762"/>
                    <a:pt x="19" y="21114"/>
                  </a:cubicBezTo>
                  <a:cubicBezTo>
                    <a:pt x="119" y="21466"/>
                    <a:pt x="619" y="21566"/>
                    <a:pt x="2569" y="21466"/>
                  </a:cubicBezTo>
                  <a:cubicBezTo>
                    <a:pt x="4519" y="21365"/>
                    <a:pt x="7919" y="21064"/>
                    <a:pt x="11319" y="20863"/>
                  </a:cubicBezTo>
                  <a:cubicBezTo>
                    <a:pt x="14719" y="20662"/>
                    <a:pt x="18119" y="20561"/>
                    <a:pt x="21519" y="2046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5770361" y="176326"/>
              <a:ext cx="347033" cy="40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1349" y="0"/>
                  </a:moveTo>
                  <a:cubicBezTo>
                    <a:pt x="18430" y="2274"/>
                    <a:pt x="15511" y="4547"/>
                    <a:pt x="12519" y="6568"/>
                  </a:cubicBezTo>
                  <a:cubicBezTo>
                    <a:pt x="9527" y="8589"/>
                    <a:pt x="6463" y="10358"/>
                    <a:pt x="4419" y="11558"/>
                  </a:cubicBezTo>
                  <a:cubicBezTo>
                    <a:pt x="2376" y="12758"/>
                    <a:pt x="1354" y="13389"/>
                    <a:pt x="698" y="14021"/>
                  </a:cubicBezTo>
                  <a:cubicBezTo>
                    <a:pt x="41" y="14653"/>
                    <a:pt x="-251" y="15284"/>
                    <a:pt x="260" y="15789"/>
                  </a:cubicBezTo>
                  <a:cubicBezTo>
                    <a:pt x="771" y="16295"/>
                    <a:pt x="2084" y="16674"/>
                    <a:pt x="4930" y="17305"/>
                  </a:cubicBezTo>
                  <a:cubicBezTo>
                    <a:pt x="7776" y="17937"/>
                    <a:pt x="12154" y="18821"/>
                    <a:pt x="15146" y="19579"/>
                  </a:cubicBezTo>
                  <a:cubicBezTo>
                    <a:pt x="18138" y="20337"/>
                    <a:pt x="19744" y="20968"/>
                    <a:pt x="21349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5768659" y="660284"/>
              <a:ext cx="320267" cy="2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7200"/>
                    <a:pt x="11200" y="14400"/>
                    <a:pt x="14800" y="18000"/>
                  </a:cubicBezTo>
                  <a:cubicBezTo>
                    <a:pt x="18400" y="21600"/>
                    <a:pt x="20000" y="21600"/>
                    <a:pt x="2160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6537999" y="-1"/>
              <a:ext cx="368619" cy="54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224" fill="norm" stroke="1" extrusionOk="0">
                  <a:moveTo>
                    <a:pt x="13084" y="3815"/>
                  </a:moveTo>
                  <a:cubicBezTo>
                    <a:pt x="12537" y="3353"/>
                    <a:pt x="11990" y="2891"/>
                    <a:pt x="11375" y="2753"/>
                  </a:cubicBezTo>
                  <a:cubicBezTo>
                    <a:pt x="10760" y="2615"/>
                    <a:pt x="10076" y="2799"/>
                    <a:pt x="8914" y="3722"/>
                  </a:cubicBezTo>
                  <a:cubicBezTo>
                    <a:pt x="7752" y="4645"/>
                    <a:pt x="6112" y="6307"/>
                    <a:pt x="4540" y="8522"/>
                  </a:cubicBezTo>
                  <a:cubicBezTo>
                    <a:pt x="2968" y="10738"/>
                    <a:pt x="1464" y="13507"/>
                    <a:pt x="712" y="15399"/>
                  </a:cubicBezTo>
                  <a:cubicBezTo>
                    <a:pt x="-40" y="17291"/>
                    <a:pt x="-40" y="18307"/>
                    <a:pt x="28" y="19091"/>
                  </a:cubicBezTo>
                  <a:cubicBezTo>
                    <a:pt x="97" y="19876"/>
                    <a:pt x="233" y="20430"/>
                    <a:pt x="644" y="20799"/>
                  </a:cubicBezTo>
                  <a:cubicBezTo>
                    <a:pt x="1054" y="21168"/>
                    <a:pt x="1737" y="21353"/>
                    <a:pt x="3173" y="21122"/>
                  </a:cubicBezTo>
                  <a:cubicBezTo>
                    <a:pt x="4608" y="20891"/>
                    <a:pt x="6795" y="20245"/>
                    <a:pt x="9666" y="18584"/>
                  </a:cubicBezTo>
                  <a:cubicBezTo>
                    <a:pt x="12537" y="16922"/>
                    <a:pt x="16092" y="14245"/>
                    <a:pt x="18347" y="11476"/>
                  </a:cubicBezTo>
                  <a:cubicBezTo>
                    <a:pt x="20603" y="8707"/>
                    <a:pt x="21560" y="5845"/>
                    <a:pt x="21150" y="3815"/>
                  </a:cubicBezTo>
                  <a:cubicBezTo>
                    <a:pt x="20740" y="1784"/>
                    <a:pt x="18963" y="584"/>
                    <a:pt x="16638" y="168"/>
                  </a:cubicBezTo>
                  <a:cubicBezTo>
                    <a:pt x="14314" y="-247"/>
                    <a:pt x="11444" y="122"/>
                    <a:pt x="9393" y="1091"/>
                  </a:cubicBezTo>
                  <a:cubicBezTo>
                    <a:pt x="7342" y="2061"/>
                    <a:pt x="6112" y="3630"/>
                    <a:pt x="6044" y="4784"/>
                  </a:cubicBezTo>
                  <a:cubicBezTo>
                    <a:pt x="5975" y="5938"/>
                    <a:pt x="7069" y="6676"/>
                    <a:pt x="9119" y="7230"/>
                  </a:cubicBezTo>
                  <a:cubicBezTo>
                    <a:pt x="11170" y="7784"/>
                    <a:pt x="14178" y="8153"/>
                    <a:pt x="17185" y="8522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6897936" y="266192"/>
              <a:ext cx="215844" cy="32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92" fill="norm" stroke="1" extrusionOk="0">
                  <a:moveTo>
                    <a:pt x="7274" y="6700"/>
                  </a:moveTo>
                  <a:cubicBezTo>
                    <a:pt x="5865" y="10430"/>
                    <a:pt x="4457" y="14159"/>
                    <a:pt x="3635" y="16413"/>
                  </a:cubicBezTo>
                  <a:cubicBezTo>
                    <a:pt x="2813" y="18666"/>
                    <a:pt x="2578" y="19443"/>
                    <a:pt x="2109" y="20142"/>
                  </a:cubicBezTo>
                  <a:cubicBezTo>
                    <a:pt x="1639" y="20841"/>
                    <a:pt x="935" y="21463"/>
                    <a:pt x="465" y="21385"/>
                  </a:cubicBezTo>
                  <a:cubicBezTo>
                    <a:pt x="-4" y="21308"/>
                    <a:pt x="-239" y="20531"/>
                    <a:pt x="348" y="17734"/>
                  </a:cubicBezTo>
                  <a:cubicBezTo>
                    <a:pt x="935" y="14936"/>
                    <a:pt x="2344" y="10119"/>
                    <a:pt x="3870" y="6856"/>
                  </a:cubicBezTo>
                  <a:cubicBezTo>
                    <a:pt x="5396" y="3592"/>
                    <a:pt x="7039" y="1883"/>
                    <a:pt x="8448" y="951"/>
                  </a:cubicBezTo>
                  <a:cubicBezTo>
                    <a:pt x="9857" y="18"/>
                    <a:pt x="11031" y="-137"/>
                    <a:pt x="11970" y="96"/>
                  </a:cubicBezTo>
                  <a:cubicBezTo>
                    <a:pt x="12909" y="329"/>
                    <a:pt x="13613" y="951"/>
                    <a:pt x="12909" y="2505"/>
                  </a:cubicBezTo>
                  <a:cubicBezTo>
                    <a:pt x="12204" y="4059"/>
                    <a:pt x="10091" y="6545"/>
                    <a:pt x="7978" y="8332"/>
                  </a:cubicBezTo>
                  <a:cubicBezTo>
                    <a:pt x="5865" y="10119"/>
                    <a:pt x="3752" y="11207"/>
                    <a:pt x="2813" y="12139"/>
                  </a:cubicBezTo>
                  <a:cubicBezTo>
                    <a:pt x="1874" y="13072"/>
                    <a:pt x="2109" y="13849"/>
                    <a:pt x="4809" y="15092"/>
                  </a:cubicBezTo>
                  <a:cubicBezTo>
                    <a:pt x="7509" y="16335"/>
                    <a:pt x="12674" y="18044"/>
                    <a:pt x="15844" y="18899"/>
                  </a:cubicBezTo>
                  <a:cubicBezTo>
                    <a:pt x="19013" y="19754"/>
                    <a:pt x="20187" y="19754"/>
                    <a:pt x="21361" y="1975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7184949" y="318666"/>
              <a:ext cx="220629" cy="1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7463700" y="103540"/>
              <a:ext cx="447188" cy="47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12" fill="norm" stroke="1" extrusionOk="0">
                  <a:moveTo>
                    <a:pt x="11600" y="1362"/>
                  </a:moveTo>
                  <a:cubicBezTo>
                    <a:pt x="10686" y="1255"/>
                    <a:pt x="9772" y="1148"/>
                    <a:pt x="8857" y="1470"/>
                  </a:cubicBezTo>
                  <a:cubicBezTo>
                    <a:pt x="7943" y="1792"/>
                    <a:pt x="7029" y="2545"/>
                    <a:pt x="5772" y="4586"/>
                  </a:cubicBezTo>
                  <a:cubicBezTo>
                    <a:pt x="4514" y="6628"/>
                    <a:pt x="2914" y="9959"/>
                    <a:pt x="1886" y="12592"/>
                  </a:cubicBezTo>
                  <a:cubicBezTo>
                    <a:pt x="857" y="15225"/>
                    <a:pt x="400" y="17159"/>
                    <a:pt x="172" y="18395"/>
                  </a:cubicBezTo>
                  <a:cubicBezTo>
                    <a:pt x="-57" y="19631"/>
                    <a:pt x="-57" y="20168"/>
                    <a:pt x="172" y="20598"/>
                  </a:cubicBezTo>
                  <a:cubicBezTo>
                    <a:pt x="400" y="21028"/>
                    <a:pt x="857" y="21351"/>
                    <a:pt x="1772" y="21404"/>
                  </a:cubicBezTo>
                  <a:cubicBezTo>
                    <a:pt x="2686" y="21458"/>
                    <a:pt x="4057" y="21243"/>
                    <a:pt x="5943" y="20168"/>
                  </a:cubicBezTo>
                  <a:cubicBezTo>
                    <a:pt x="7829" y="19094"/>
                    <a:pt x="10229" y="17159"/>
                    <a:pt x="11714" y="14258"/>
                  </a:cubicBezTo>
                  <a:cubicBezTo>
                    <a:pt x="13200" y="11357"/>
                    <a:pt x="13772" y="7488"/>
                    <a:pt x="13772" y="4909"/>
                  </a:cubicBezTo>
                  <a:cubicBezTo>
                    <a:pt x="13772" y="2330"/>
                    <a:pt x="13200" y="1040"/>
                    <a:pt x="11772" y="449"/>
                  </a:cubicBezTo>
                  <a:cubicBezTo>
                    <a:pt x="10343" y="-142"/>
                    <a:pt x="8057" y="-35"/>
                    <a:pt x="6629" y="127"/>
                  </a:cubicBezTo>
                  <a:cubicBezTo>
                    <a:pt x="5200" y="288"/>
                    <a:pt x="4629" y="503"/>
                    <a:pt x="4114" y="933"/>
                  </a:cubicBezTo>
                  <a:cubicBezTo>
                    <a:pt x="3600" y="1362"/>
                    <a:pt x="3143" y="2007"/>
                    <a:pt x="3029" y="2598"/>
                  </a:cubicBezTo>
                  <a:cubicBezTo>
                    <a:pt x="2914" y="3189"/>
                    <a:pt x="3143" y="3727"/>
                    <a:pt x="4743" y="4371"/>
                  </a:cubicBezTo>
                  <a:cubicBezTo>
                    <a:pt x="6343" y="5016"/>
                    <a:pt x="9314" y="5768"/>
                    <a:pt x="12343" y="6145"/>
                  </a:cubicBezTo>
                  <a:cubicBezTo>
                    <a:pt x="15372" y="6521"/>
                    <a:pt x="18457" y="6521"/>
                    <a:pt x="21543" y="652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6700990" y="689350"/>
              <a:ext cx="882514" cy="8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21449"/>
                  </a:moveTo>
                  <a:cubicBezTo>
                    <a:pt x="2032" y="17849"/>
                    <a:pt x="4065" y="14249"/>
                    <a:pt x="6242" y="10649"/>
                  </a:cubicBezTo>
                  <a:cubicBezTo>
                    <a:pt x="8419" y="7049"/>
                    <a:pt x="10742" y="3449"/>
                    <a:pt x="13181" y="1649"/>
                  </a:cubicBezTo>
                  <a:cubicBezTo>
                    <a:pt x="15619" y="-151"/>
                    <a:pt x="18174" y="-151"/>
                    <a:pt x="19597" y="149"/>
                  </a:cubicBezTo>
                  <a:cubicBezTo>
                    <a:pt x="21019" y="449"/>
                    <a:pt x="21310" y="1049"/>
                    <a:pt x="21600" y="1649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7010999" y="926227"/>
              <a:ext cx="195302" cy="3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29" fill="norm" stroke="1" extrusionOk="0">
                  <a:moveTo>
                    <a:pt x="21424" y="821"/>
                  </a:moveTo>
                  <a:cubicBezTo>
                    <a:pt x="18041" y="318"/>
                    <a:pt x="14658" y="-184"/>
                    <a:pt x="11144" y="67"/>
                  </a:cubicBezTo>
                  <a:cubicBezTo>
                    <a:pt x="7631" y="318"/>
                    <a:pt x="3988" y="1323"/>
                    <a:pt x="2036" y="2328"/>
                  </a:cubicBezTo>
                  <a:cubicBezTo>
                    <a:pt x="84" y="3332"/>
                    <a:pt x="-176" y="4337"/>
                    <a:pt x="84" y="5174"/>
                  </a:cubicBezTo>
                  <a:cubicBezTo>
                    <a:pt x="344" y="6011"/>
                    <a:pt x="1125" y="6681"/>
                    <a:pt x="3858" y="7937"/>
                  </a:cubicBezTo>
                  <a:cubicBezTo>
                    <a:pt x="6590" y="9193"/>
                    <a:pt x="11275" y="11035"/>
                    <a:pt x="14137" y="12709"/>
                  </a:cubicBezTo>
                  <a:cubicBezTo>
                    <a:pt x="17000" y="14383"/>
                    <a:pt x="18041" y="15890"/>
                    <a:pt x="18301" y="17063"/>
                  </a:cubicBezTo>
                  <a:cubicBezTo>
                    <a:pt x="18561" y="18235"/>
                    <a:pt x="18041" y="19072"/>
                    <a:pt x="17130" y="19742"/>
                  </a:cubicBezTo>
                  <a:cubicBezTo>
                    <a:pt x="16219" y="20411"/>
                    <a:pt x="14918" y="20914"/>
                    <a:pt x="13487" y="21165"/>
                  </a:cubicBezTo>
                  <a:cubicBezTo>
                    <a:pt x="12055" y="21416"/>
                    <a:pt x="10494" y="21416"/>
                    <a:pt x="9583" y="20914"/>
                  </a:cubicBezTo>
                  <a:cubicBezTo>
                    <a:pt x="8672" y="20411"/>
                    <a:pt x="8412" y="19407"/>
                    <a:pt x="8152" y="18402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7242839" y="982875"/>
              <a:ext cx="383367" cy="19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141" fill="norm" stroke="1" extrusionOk="0">
                  <a:moveTo>
                    <a:pt x="2346" y="6691"/>
                  </a:moveTo>
                  <a:cubicBezTo>
                    <a:pt x="3813" y="5662"/>
                    <a:pt x="5279" y="4634"/>
                    <a:pt x="6213" y="3477"/>
                  </a:cubicBezTo>
                  <a:cubicBezTo>
                    <a:pt x="7146" y="2319"/>
                    <a:pt x="7546" y="1034"/>
                    <a:pt x="7413" y="391"/>
                  </a:cubicBezTo>
                  <a:cubicBezTo>
                    <a:pt x="7279" y="-252"/>
                    <a:pt x="6613" y="-252"/>
                    <a:pt x="5413" y="1548"/>
                  </a:cubicBezTo>
                  <a:cubicBezTo>
                    <a:pt x="4213" y="3348"/>
                    <a:pt x="2479" y="6948"/>
                    <a:pt x="1479" y="9519"/>
                  </a:cubicBezTo>
                  <a:cubicBezTo>
                    <a:pt x="479" y="12091"/>
                    <a:pt x="213" y="13634"/>
                    <a:pt x="79" y="15177"/>
                  </a:cubicBezTo>
                  <a:cubicBezTo>
                    <a:pt x="-54" y="16719"/>
                    <a:pt x="-54" y="18262"/>
                    <a:pt x="346" y="19419"/>
                  </a:cubicBezTo>
                  <a:cubicBezTo>
                    <a:pt x="746" y="20577"/>
                    <a:pt x="1546" y="21348"/>
                    <a:pt x="4479" y="21091"/>
                  </a:cubicBezTo>
                  <a:cubicBezTo>
                    <a:pt x="7413" y="20834"/>
                    <a:pt x="12479" y="19548"/>
                    <a:pt x="15679" y="18519"/>
                  </a:cubicBezTo>
                  <a:cubicBezTo>
                    <a:pt x="18879" y="17491"/>
                    <a:pt x="20213" y="16719"/>
                    <a:pt x="21546" y="1594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7761429" y="183443"/>
              <a:ext cx="359668" cy="101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15247" y="0"/>
                  </a:moveTo>
                  <a:cubicBezTo>
                    <a:pt x="15529" y="1369"/>
                    <a:pt x="15812" y="2738"/>
                    <a:pt x="16729" y="4310"/>
                  </a:cubicBezTo>
                  <a:cubicBezTo>
                    <a:pt x="17647" y="5882"/>
                    <a:pt x="19200" y="7656"/>
                    <a:pt x="20188" y="9406"/>
                  </a:cubicBezTo>
                  <a:cubicBezTo>
                    <a:pt x="21176" y="11155"/>
                    <a:pt x="21600" y="12879"/>
                    <a:pt x="21318" y="14476"/>
                  </a:cubicBezTo>
                  <a:cubicBezTo>
                    <a:pt x="21035" y="16073"/>
                    <a:pt x="20047" y="17544"/>
                    <a:pt x="17576" y="18685"/>
                  </a:cubicBezTo>
                  <a:cubicBezTo>
                    <a:pt x="15106" y="19825"/>
                    <a:pt x="11153" y="20637"/>
                    <a:pt x="7976" y="21068"/>
                  </a:cubicBezTo>
                  <a:cubicBezTo>
                    <a:pt x="4800" y="21499"/>
                    <a:pt x="2400" y="21549"/>
                    <a:pt x="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715564" y="2154862"/>
              <a:ext cx="385690" cy="51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13" fill="norm" stroke="1" extrusionOk="0">
                  <a:moveTo>
                    <a:pt x="0" y="299"/>
                  </a:moveTo>
                  <a:cubicBezTo>
                    <a:pt x="1060" y="3384"/>
                    <a:pt x="2120" y="6470"/>
                    <a:pt x="3180" y="9506"/>
                  </a:cubicBezTo>
                  <a:cubicBezTo>
                    <a:pt x="4240" y="12542"/>
                    <a:pt x="5301" y="15528"/>
                    <a:pt x="5963" y="17270"/>
                  </a:cubicBezTo>
                  <a:cubicBezTo>
                    <a:pt x="6626" y="19012"/>
                    <a:pt x="6891" y="19510"/>
                    <a:pt x="7222" y="20107"/>
                  </a:cubicBezTo>
                  <a:cubicBezTo>
                    <a:pt x="7553" y="20704"/>
                    <a:pt x="7951" y="21401"/>
                    <a:pt x="8216" y="21500"/>
                  </a:cubicBezTo>
                  <a:cubicBezTo>
                    <a:pt x="8481" y="21600"/>
                    <a:pt x="8613" y="21102"/>
                    <a:pt x="8812" y="19510"/>
                  </a:cubicBezTo>
                  <a:cubicBezTo>
                    <a:pt x="9011" y="17917"/>
                    <a:pt x="9276" y="15229"/>
                    <a:pt x="9541" y="13488"/>
                  </a:cubicBezTo>
                  <a:cubicBezTo>
                    <a:pt x="9806" y="11746"/>
                    <a:pt x="10071" y="10949"/>
                    <a:pt x="10535" y="10452"/>
                  </a:cubicBezTo>
                  <a:cubicBezTo>
                    <a:pt x="10999" y="9954"/>
                    <a:pt x="11661" y="9755"/>
                    <a:pt x="12191" y="9954"/>
                  </a:cubicBezTo>
                  <a:cubicBezTo>
                    <a:pt x="12721" y="10153"/>
                    <a:pt x="13119" y="10750"/>
                    <a:pt x="13980" y="12044"/>
                  </a:cubicBezTo>
                  <a:cubicBezTo>
                    <a:pt x="14842" y="13338"/>
                    <a:pt x="16167" y="15329"/>
                    <a:pt x="17227" y="16474"/>
                  </a:cubicBezTo>
                  <a:cubicBezTo>
                    <a:pt x="18287" y="17618"/>
                    <a:pt x="19082" y="17917"/>
                    <a:pt x="19679" y="17818"/>
                  </a:cubicBezTo>
                  <a:cubicBezTo>
                    <a:pt x="20275" y="17718"/>
                    <a:pt x="20672" y="17220"/>
                    <a:pt x="21004" y="15379"/>
                  </a:cubicBezTo>
                  <a:cubicBezTo>
                    <a:pt x="21335" y="13537"/>
                    <a:pt x="21600" y="10352"/>
                    <a:pt x="21534" y="7565"/>
                  </a:cubicBezTo>
                  <a:cubicBezTo>
                    <a:pt x="21467" y="4778"/>
                    <a:pt x="21070" y="2389"/>
                    <a:pt x="20672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1306278" y="1976936"/>
              <a:ext cx="199278" cy="52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" y="3114"/>
                    <a:pt x="1029" y="6227"/>
                    <a:pt x="1543" y="9730"/>
                  </a:cubicBezTo>
                  <a:cubicBezTo>
                    <a:pt x="2057" y="13232"/>
                    <a:pt x="2571" y="17124"/>
                    <a:pt x="3343" y="18341"/>
                  </a:cubicBezTo>
                  <a:cubicBezTo>
                    <a:pt x="4114" y="19557"/>
                    <a:pt x="5143" y="18097"/>
                    <a:pt x="6300" y="17076"/>
                  </a:cubicBezTo>
                  <a:cubicBezTo>
                    <a:pt x="7457" y="16054"/>
                    <a:pt x="8743" y="15470"/>
                    <a:pt x="10157" y="15130"/>
                  </a:cubicBezTo>
                  <a:cubicBezTo>
                    <a:pt x="11571" y="14789"/>
                    <a:pt x="13114" y="14692"/>
                    <a:pt x="14400" y="14886"/>
                  </a:cubicBezTo>
                  <a:cubicBezTo>
                    <a:pt x="15686" y="15081"/>
                    <a:pt x="16714" y="15568"/>
                    <a:pt x="17614" y="16346"/>
                  </a:cubicBezTo>
                  <a:cubicBezTo>
                    <a:pt x="18514" y="17124"/>
                    <a:pt x="19286" y="18195"/>
                    <a:pt x="19929" y="19119"/>
                  </a:cubicBezTo>
                  <a:cubicBezTo>
                    <a:pt x="20571" y="20043"/>
                    <a:pt x="21086" y="20822"/>
                    <a:pt x="2160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1599019" y="1903920"/>
              <a:ext cx="404729" cy="55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52" fill="norm" stroke="1" extrusionOk="0">
                  <a:moveTo>
                    <a:pt x="4472" y="16740"/>
                  </a:moveTo>
                  <a:cubicBezTo>
                    <a:pt x="4597" y="16202"/>
                    <a:pt x="4723" y="15665"/>
                    <a:pt x="4723" y="15172"/>
                  </a:cubicBezTo>
                  <a:cubicBezTo>
                    <a:pt x="4723" y="14679"/>
                    <a:pt x="4597" y="14231"/>
                    <a:pt x="4158" y="13962"/>
                  </a:cubicBezTo>
                  <a:cubicBezTo>
                    <a:pt x="3718" y="13693"/>
                    <a:pt x="2965" y="13603"/>
                    <a:pt x="2148" y="14544"/>
                  </a:cubicBezTo>
                  <a:cubicBezTo>
                    <a:pt x="1332" y="15485"/>
                    <a:pt x="453" y="17457"/>
                    <a:pt x="139" y="18667"/>
                  </a:cubicBezTo>
                  <a:cubicBezTo>
                    <a:pt x="-175" y="19877"/>
                    <a:pt x="76" y="20325"/>
                    <a:pt x="578" y="20684"/>
                  </a:cubicBezTo>
                  <a:cubicBezTo>
                    <a:pt x="1081" y="21042"/>
                    <a:pt x="1834" y="21311"/>
                    <a:pt x="2588" y="21042"/>
                  </a:cubicBezTo>
                  <a:cubicBezTo>
                    <a:pt x="3341" y="20773"/>
                    <a:pt x="4095" y="19967"/>
                    <a:pt x="4597" y="19339"/>
                  </a:cubicBezTo>
                  <a:cubicBezTo>
                    <a:pt x="5099" y="18712"/>
                    <a:pt x="5351" y="18264"/>
                    <a:pt x="5790" y="18084"/>
                  </a:cubicBezTo>
                  <a:cubicBezTo>
                    <a:pt x="6230" y="17905"/>
                    <a:pt x="6858" y="17995"/>
                    <a:pt x="7423" y="18174"/>
                  </a:cubicBezTo>
                  <a:cubicBezTo>
                    <a:pt x="7988" y="18353"/>
                    <a:pt x="8490" y="18622"/>
                    <a:pt x="9118" y="18801"/>
                  </a:cubicBezTo>
                  <a:cubicBezTo>
                    <a:pt x="9746" y="18981"/>
                    <a:pt x="10499" y="19070"/>
                    <a:pt x="11441" y="18667"/>
                  </a:cubicBezTo>
                  <a:cubicBezTo>
                    <a:pt x="12383" y="18264"/>
                    <a:pt x="13513" y="17367"/>
                    <a:pt x="14455" y="15530"/>
                  </a:cubicBezTo>
                  <a:cubicBezTo>
                    <a:pt x="15397" y="13693"/>
                    <a:pt x="16151" y="10914"/>
                    <a:pt x="16716" y="8718"/>
                  </a:cubicBezTo>
                  <a:cubicBezTo>
                    <a:pt x="17281" y="6523"/>
                    <a:pt x="17658" y="4909"/>
                    <a:pt x="17972" y="3431"/>
                  </a:cubicBezTo>
                  <a:cubicBezTo>
                    <a:pt x="18285" y="1952"/>
                    <a:pt x="18537" y="607"/>
                    <a:pt x="18599" y="159"/>
                  </a:cubicBezTo>
                  <a:cubicBezTo>
                    <a:pt x="18662" y="-289"/>
                    <a:pt x="18537" y="159"/>
                    <a:pt x="18348" y="2131"/>
                  </a:cubicBezTo>
                  <a:cubicBezTo>
                    <a:pt x="18160" y="4103"/>
                    <a:pt x="17909" y="7598"/>
                    <a:pt x="17783" y="10645"/>
                  </a:cubicBezTo>
                  <a:cubicBezTo>
                    <a:pt x="17658" y="13693"/>
                    <a:pt x="17658" y="16292"/>
                    <a:pt x="17783" y="17905"/>
                  </a:cubicBezTo>
                  <a:cubicBezTo>
                    <a:pt x="17909" y="19518"/>
                    <a:pt x="18160" y="20146"/>
                    <a:pt x="18599" y="20370"/>
                  </a:cubicBezTo>
                  <a:cubicBezTo>
                    <a:pt x="19039" y="20594"/>
                    <a:pt x="19667" y="20415"/>
                    <a:pt x="20169" y="20101"/>
                  </a:cubicBezTo>
                  <a:cubicBezTo>
                    <a:pt x="20672" y="19787"/>
                    <a:pt x="21048" y="19339"/>
                    <a:pt x="21425" y="1889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1896992" y="2112160"/>
              <a:ext cx="227746" cy="9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3004831" y="1841416"/>
              <a:ext cx="364202" cy="60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98" fill="norm" stroke="1" extrusionOk="0">
                  <a:moveTo>
                    <a:pt x="11011" y="15332"/>
                  </a:moveTo>
                  <a:cubicBezTo>
                    <a:pt x="10175" y="14494"/>
                    <a:pt x="9339" y="13657"/>
                    <a:pt x="8712" y="13071"/>
                  </a:cubicBezTo>
                  <a:cubicBezTo>
                    <a:pt x="8085" y="12485"/>
                    <a:pt x="7667" y="12150"/>
                    <a:pt x="6552" y="12569"/>
                  </a:cubicBezTo>
                  <a:cubicBezTo>
                    <a:pt x="5437" y="12987"/>
                    <a:pt x="3626" y="14160"/>
                    <a:pt x="2371" y="15541"/>
                  </a:cubicBezTo>
                  <a:cubicBezTo>
                    <a:pt x="1117" y="16922"/>
                    <a:pt x="420" y="18513"/>
                    <a:pt x="142" y="19560"/>
                  </a:cubicBezTo>
                  <a:cubicBezTo>
                    <a:pt x="-137" y="20606"/>
                    <a:pt x="2" y="21108"/>
                    <a:pt x="490" y="21276"/>
                  </a:cubicBezTo>
                  <a:cubicBezTo>
                    <a:pt x="978" y="21443"/>
                    <a:pt x="1814" y="21276"/>
                    <a:pt x="3208" y="20146"/>
                  </a:cubicBezTo>
                  <a:cubicBezTo>
                    <a:pt x="4601" y="19015"/>
                    <a:pt x="6552" y="16922"/>
                    <a:pt x="7876" y="14285"/>
                  </a:cubicBezTo>
                  <a:cubicBezTo>
                    <a:pt x="9200" y="11648"/>
                    <a:pt x="9897" y="8467"/>
                    <a:pt x="10245" y="6122"/>
                  </a:cubicBezTo>
                  <a:cubicBezTo>
                    <a:pt x="10593" y="3778"/>
                    <a:pt x="10593" y="2271"/>
                    <a:pt x="10593" y="1308"/>
                  </a:cubicBezTo>
                  <a:cubicBezTo>
                    <a:pt x="10593" y="346"/>
                    <a:pt x="10593" y="-73"/>
                    <a:pt x="10384" y="11"/>
                  </a:cubicBezTo>
                  <a:cubicBezTo>
                    <a:pt x="10175" y="94"/>
                    <a:pt x="9757" y="680"/>
                    <a:pt x="9200" y="2480"/>
                  </a:cubicBezTo>
                  <a:cubicBezTo>
                    <a:pt x="8642" y="4280"/>
                    <a:pt x="7946" y="7294"/>
                    <a:pt x="7806" y="10308"/>
                  </a:cubicBezTo>
                  <a:cubicBezTo>
                    <a:pt x="7667" y="13322"/>
                    <a:pt x="8085" y="16336"/>
                    <a:pt x="8364" y="18053"/>
                  </a:cubicBezTo>
                  <a:cubicBezTo>
                    <a:pt x="8642" y="19769"/>
                    <a:pt x="8782" y="20187"/>
                    <a:pt x="9200" y="20271"/>
                  </a:cubicBezTo>
                  <a:cubicBezTo>
                    <a:pt x="9618" y="20355"/>
                    <a:pt x="10315" y="20104"/>
                    <a:pt x="10942" y="19601"/>
                  </a:cubicBezTo>
                  <a:cubicBezTo>
                    <a:pt x="11569" y="19099"/>
                    <a:pt x="12126" y="18346"/>
                    <a:pt x="12614" y="17760"/>
                  </a:cubicBezTo>
                  <a:cubicBezTo>
                    <a:pt x="13102" y="17174"/>
                    <a:pt x="13520" y="16755"/>
                    <a:pt x="13729" y="16755"/>
                  </a:cubicBezTo>
                  <a:cubicBezTo>
                    <a:pt x="13938" y="16755"/>
                    <a:pt x="13938" y="17174"/>
                    <a:pt x="13868" y="17634"/>
                  </a:cubicBezTo>
                  <a:cubicBezTo>
                    <a:pt x="13798" y="18094"/>
                    <a:pt x="13659" y="18597"/>
                    <a:pt x="13589" y="19225"/>
                  </a:cubicBezTo>
                  <a:cubicBezTo>
                    <a:pt x="13520" y="19853"/>
                    <a:pt x="13520" y="20606"/>
                    <a:pt x="14008" y="21025"/>
                  </a:cubicBezTo>
                  <a:cubicBezTo>
                    <a:pt x="14495" y="21443"/>
                    <a:pt x="15471" y="21527"/>
                    <a:pt x="16516" y="21192"/>
                  </a:cubicBezTo>
                  <a:cubicBezTo>
                    <a:pt x="17561" y="20857"/>
                    <a:pt x="18676" y="20104"/>
                    <a:pt x="19512" y="19015"/>
                  </a:cubicBezTo>
                  <a:cubicBezTo>
                    <a:pt x="20348" y="17927"/>
                    <a:pt x="20906" y="16504"/>
                    <a:pt x="21184" y="15583"/>
                  </a:cubicBezTo>
                  <a:cubicBezTo>
                    <a:pt x="21463" y="14662"/>
                    <a:pt x="21463" y="14243"/>
                    <a:pt x="21184" y="13825"/>
                  </a:cubicBezTo>
                  <a:cubicBezTo>
                    <a:pt x="20906" y="13406"/>
                    <a:pt x="20348" y="12987"/>
                    <a:pt x="19651" y="12778"/>
                  </a:cubicBezTo>
                  <a:cubicBezTo>
                    <a:pt x="18955" y="12569"/>
                    <a:pt x="18118" y="12569"/>
                    <a:pt x="17352" y="13197"/>
                  </a:cubicBezTo>
                  <a:cubicBezTo>
                    <a:pt x="16586" y="13825"/>
                    <a:pt x="15889" y="15080"/>
                    <a:pt x="15192" y="16336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4177710" y="2178585"/>
              <a:ext cx="274299" cy="26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81" fill="norm" stroke="1" extrusionOk="0">
                  <a:moveTo>
                    <a:pt x="1978" y="2700"/>
                  </a:moveTo>
                  <a:cubicBezTo>
                    <a:pt x="2164" y="1350"/>
                    <a:pt x="2351" y="0"/>
                    <a:pt x="2164" y="0"/>
                  </a:cubicBezTo>
                  <a:cubicBezTo>
                    <a:pt x="1978" y="0"/>
                    <a:pt x="1420" y="1350"/>
                    <a:pt x="954" y="4339"/>
                  </a:cubicBezTo>
                  <a:cubicBezTo>
                    <a:pt x="489" y="7329"/>
                    <a:pt x="116" y="11957"/>
                    <a:pt x="23" y="14850"/>
                  </a:cubicBezTo>
                  <a:cubicBezTo>
                    <a:pt x="-70" y="17743"/>
                    <a:pt x="116" y="18900"/>
                    <a:pt x="675" y="19286"/>
                  </a:cubicBezTo>
                  <a:cubicBezTo>
                    <a:pt x="1233" y="19671"/>
                    <a:pt x="2164" y="19286"/>
                    <a:pt x="3189" y="18321"/>
                  </a:cubicBezTo>
                  <a:cubicBezTo>
                    <a:pt x="4213" y="17357"/>
                    <a:pt x="5330" y="15814"/>
                    <a:pt x="5982" y="15525"/>
                  </a:cubicBezTo>
                  <a:cubicBezTo>
                    <a:pt x="6633" y="15236"/>
                    <a:pt x="6820" y="16200"/>
                    <a:pt x="7564" y="17357"/>
                  </a:cubicBezTo>
                  <a:cubicBezTo>
                    <a:pt x="8309" y="18514"/>
                    <a:pt x="9613" y="19864"/>
                    <a:pt x="10730" y="20636"/>
                  </a:cubicBezTo>
                  <a:cubicBezTo>
                    <a:pt x="11847" y="21407"/>
                    <a:pt x="12778" y="21600"/>
                    <a:pt x="13989" y="21118"/>
                  </a:cubicBezTo>
                  <a:cubicBezTo>
                    <a:pt x="15199" y="20636"/>
                    <a:pt x="16689" y="19479"/>
                    <a:pt x="17713" y="16971"/>
                  </a:cubicBezTo>
                  <a:cubicBezTo>
                    <a:pt x="18737" y="14464"/>
                    <a:pt x="19296" y="10607"/>
                    <a:pt x="19854" y="8293"/>
                  </a:cubicBezTo>
                  <a:cubicBezTo>
                    <a:pt x="20413" y="5979"/>
                    <a:pt x="20971" y="5207"/>
                    <a:pt x="21530" y="4436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4529408" y="2133699"/>
              <a:ext cx="292686" cy="29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263" fill="norm" stroke="1" extrusionOk="0">
                  <a:moveTo>
                    <a:pt x="65" y="10354"/>
                  </a:moveTo>
                  <a:cubicBezTo>
                    <a:pt x="929" y="10354"/>
                    <a:pt x="1793" y="10354"/>
                    <a:pt x="3089" y="8971"/>
                  </a:cubicBezTo>
                  <a:cubicBezTo>
                    <a:pt x="4385" y="7589"/>
                    <a:pt x="6113" y="4824"/>
                    <a:pt x="6977" y="3010"/>
                  </a:cubicBezTo>
                  <a:cubicBezTo>
                    <a:pt x="7841" y="1195"/>
                    <a:pt x="7841" y="331"/>
                    <a:pt x="7322" y="72"/>
                  </a:cubicBezTo>
                  <a:cubicBezTo>
                    <a:pt x="6804" y="-187"/>
                    <a:pt x="5767" y="159"/>
                    <a:pt x="4385" y="2578"/>
                  </a:cubicBezTo>
                  <a:cubicBezTo>
                    <a:pt x="3002" y="4997"/>
                    <a:pt x="1274" y="9490"/>
                    <a:pt x="497" y="12687"/>
                  </a:cubicBezTo>
                  <a:cubicBezTo>
                    <a:pt x="-281" y="15883"/>
                    <a:pt x="-108" y="17784"/>
                    <a:pt x="756" y="19167"/>
                  </a:cubicBezTo>
                  <a:cubicBezTo>
                    <a:pt x="1620" y="20549"/>
                    <a:pt x="3175" y="21413"/>
                    <a:pt x="6717" y="21240"/>
                  </a:cubicBezTo>
                  <a:cubicBezTo>
                    <a:pt x="10260" y="21067"/>
                    <a:pt x="15789" y="19858"/>
                    <a:pt x="21319" y="1864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5388510" y="1984053"/>
              <a:ext cx="145288" cy="5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55" fill="norm" stroke="1" extrusionOk="0">
                  <a:moveTo>
                    <a:pt x="5659" y="0"/>
                  </a:moveTo>
                  <a:cubicBezTo>
                    <a:pt x="4962" y="2615"/>
                    <a:pt x="4265" y="5230"/>
                    <a:pt x="3742" y="8427"/>
                  </a:cubicBezTo>
                  <a:cubicBezTo>
                    <a:pt x="3220" y="11623"/>
                    <a:pt x="2871" y="15401"/>
                    <a:pt x="2697" y="17532"/>
                  </a:cubicBezTo>
                  <a:cubicBezTo>
                    <a:pt x="2523" y="19663"/>
                    <a:pt x="2523" y="20147"/>
                    <a:pt x="2175" y="20631"/>
                  </a:cubicBezTo>
                  <a:cubicBezTo>
                    <a:pt x="1826" y="21116"/>
                    <a:pt x="1130" y="21600"/>
                    <a:pt x="607" y="21552"/>
                  </a:cubicBezTo>
                  <a:cubicBezTo>
                    <a:pt x="84" y="21503"/>
                    <a:pt x="-264" y="20922"/>
                    <a:pt x="259" y="19421"/>
                  </a:cubicBezTo>
                  <a:cubicBezTo>
                    <a:pt x="781" y="17919"/>
                    <a:pt x="2175" y="15498"/>
                    <a:pt x="3394" y="14045"/>
                  </a:cubicBezTo>
                  <a:cubicBezTo>
                    <a:pt x="4613" y="12592"/>
                    <a:pt x="5659" y="12108"/>
                    <a:pt x="7226" y="11672"/>
                  </a:cubicBezTo>
                  <a:cubicBezTo>
                    <a:pt x="8794" y="11236"/>
                    <a:pt x="10884" y="10848"/>
                    <a:pt x="12104" y="10897"/>
                  </a:cubicBezTo>
                  <a:cubicBezTo>
                    <a:pt x="13323" y="10945"/>
                    <a:pt x="13671" y="11430"/>
                    <a:pt x="13149" y="11817"/>
                  </a:cubicBezTo>
                  <a:cubicBezTo>
                    <a:pt x="12626" y="12204"/>
                    <a:pt x="11233" y="12495"/>
                    <a:pt x="10013" y="13270"/>
                  </a:cubicBezTo>
                  <a:cubicBezTo>
                    <a:pt x="8794" y="14045"/>
                    <a:pt x="7749" y="15304"/>
                    <a:pt x="7923" y="16273"/>
                  </a:cubicBezTo>
                  <a:cubicBezTo>
                    <a:pt x="8097" y="17241"/>
                    <a:pt x="9491" y="17919"/>
                    <a:pt x="11930" y="18404"/>
                  </a:cubicBezTo>
                  <a:cubicBezTo>
                    <a:pt x="14368" y="18888"/>
                    <a:pt x="17852" y="19178"/>
                    <a:pt x="21336" y="19469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5629561" y="2247383"/>
              <a:ext cx="110631" cy="17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750" y="0"/>
                  </a:moveTo>
                  <a:cubicBezTo>
                    <a:pt x="1210" y="6214"/>
                    <a:pt x="1669" y="12427"/>
                    <a:pt x="1669" y="16274"/>
                  </a:cubicBezTo>
                  <a:cubicBezTo>
                    <a:pt x="1669" y="20121"/>
                    <a:pt x="1210" y="21600"/>
                    <a:pt x="750" y="21600"/>
                  </a:cubicBezTo>
                  <a:cubicBezTo>
                    <a:pt x="291" y="21600"/>
                    <a:pt x="-169" y="20121"/>
                    <a:pt x="61" y="17162"/>
                  </a:cubicBezTo>
                  <a:cubicBezTo>
                    <a:pt x="291" y="14203"/>
                    <a:pt x="1210" y="9764"/>
                    <a:pt x="3048" y="6953"/>
                  </a:cubicBezTo>
                  <a:cubicBezTo>
                    <a:pt x="4886" y="4142"/>
                    <a:pt x="7644" y="2959"/>
                    <a:pt x="9712" y="2959"/>
                  </a:cubicBezTo>
                  <a:cubicBezTo>
                    <a:pt x="11780" y="2959"/>
                    <a:pt x="13159" y="4142"/>
                    <a:pt x="14997" y="7249"/>
                  </a:cubicBezTo>
                  <a:cubicBezTo>
                    <a:pt x="16835" y="10356"/>
                    <a:pt x="19133" y="15386"/>
                    <a:pt x="21431" y="20416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5837101" y="2254500"/>
              <a:ext cx="88751" cy="17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478" fill="norm" stroke="1" extrusionOk="0">
                  <a:moveTo>
                    <a:pt x="13929" y="0"/>
                  </a:moveTo>
                  <a:cubicBezTo>
                    <a:pt x="9498" y="1705"/>
                    <a:pt x="5067" y="3411"/>
                    <a:pt x="2575" y="6679"/>
                  </a:cubicBezTo>
                  <a:cubicBezTo>
                    <a:pt x="83" y="9947"/>
                    <a:pt x="-471" y="14779"/>
                    <a:pt x="360" y="17621"/>
                  </a:cubicBezTo>
                  <a:cubicBezTo>
                    <a:pt x="1191" y="20463"/>
                    <a:pt x="3406" y="21316"/>
                    <a:pt x="6175" y="21458"/>
                  </a:cubicBezTo>
                  <a:cubicBezTo>
                    <a:pt x="8944" y="21600"/>
                    <a:pt x="12267" y="21032"/>
                    <a:pt x="15037" y="18616"/>
                  </a:cubicBezTo>
                  <a:cubicBezTo>
                    <a:pt x="17806" y="16200"/>
                    <a:pt x="20021" y="11937"/>
                    <a:pt x="20575" y="8953"/>
                  </a:cubicBezTo>
                  <a:cubicBezTo>
                    <a:pt x="21129" y="5968"/>
                    <a:pt x="20021" y="4263"/>
                    <a:pt x="18360" y="2984"/>
                  </a:cubicBezTo>
                  <a:cubicBezTo>
                    <a:pt x="16698" y="1705"/>
                    <a:pt x="14483" y="853"/>
                    <a:pt x="13652" y="1279"/>
                  </a:cubicBezTo>
                  <a:cubicBezTo>
                    <a:pt x="12821" y="1705"/>
                    <a:pt x="13375" y="3411"/>
                    <a:pt x="13929" y="5116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5971791" y="2247383"/>
              <a:ext cx="266593" cy="15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18" fill="norm" stroke="1" extrusionOk="0">
                  <a:moveTo>
                    <a:pt x="1410" y="1994"/>
                  </a:moveTo>
                  <a:cubicBezTo>
                    <a:pt x="837" y="5649"/>
                    <a:pt x="263" y="9305"/>
                    <a:pt x="72" y="12462"/>
                  </a:cubicBezTo>
                  <a:cubicBezTo>
                    <a:pt x="-119" y="15618"/>
                    <a:pt x="72" y="18277"/>
                    <a:pt x="646" y="19772"/>
                  </a:cubicBezTo>
                  <a:cubicBezTo>
                    <a:pt x="1219" y="21268"/>
                    <a:pt x="2175" y="21600"/>
                    <a:pt x="3035" y="21102"/>
                  </a:cubicBezTo>
                  <a:cubicBezTo>
                    <a:pt x="3895" y="20603"/>
                    <a:pt x="4660" y="19274"/>
                    <a:pt x="5424" y="18111"/>
                  </a:cubicBezTo>
                  <a:cubicBezTo>
                    <a:pt x="6189" y="16948"/>
                    <a:pt x="6954" y="15951"/>
                    <a:pt x="7527" y="16283"/>
                  </a:cubicBezTo>
                  <a:cubicBezTo>
                    <a:pt x="8100" y="16615"/>
                    <a:pt x="8483" y="18277"/>
                    <a:pt x="9152" y="19440"/>
                  </a:cubicBezTo>
                  <a:cubicBezTo>
                    <a:pt x="9821" y="20603"/>
                    <a:pt x="10777" y="21268"/>
                    <a:pt x="12306" y="21102"/>
                  </a:cubicBezTo>
                  <a:cubicBezTo>
                    <a:pt x="13835" y="20935"/>
                    <a:pt x="15938" y="19938"/>
                    <a:pt x="17371" y="17446"/>
                  </a:cubicBezTo>
                  <a:cubicBezTo>
                    <a:pt x="18805" y="14954"/>
                    <a:pt x="19569" y="10966"/>
                    <a:pt x="20047" y="7975"/>
                  </a:cubicBezTo>
                  <a:cubicBezTo>
                    <a:pt x="20525" y="4985"/>
                    <a:pt x="20716" y="2991"/>
                    <a:pt x="20908" y="1828"/>
                  </a:cubicBezTo>
                  <a:cubicBezTo>
                    <a:pt x="21099" y="665"/>
                    <a:pt x="21290" y="332"/>
                    <a:pt x="21481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6856948" y="2198228"/>
              <a:ext cx="145495" cy="24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140" fill="norm" stroke="1" extrusionOk="0">
                  <a:moveTo>
                    <a:pt x="8317" y="5394"/>
                  </a:moveTo>
                  <a:cubicBezTo>
                    <a:pt x="7632" y="7615"/>
                    <a:pt x="6946" y="9835"/>
                    <a:pt x="6432" y="11854"/>
                  </a:cubicBezTo>
                  <a:cubicBezTo>
                    <a:pt x="5917" y="13873"/>
                    <a:pt x="5575" y="15690"/>
                    <a:pt x="4717" y="17103"/>
                  </a:cubicBezTo>
                  <a:cubicBezTo>
                    <a:pt x="3860" y="18516"/>
                    <a:pt x="2489" y="19525"/>
                    <a:pt x="1460" y="19525"/>
                  </a:cubicBezTo>
                  <a:cubicBezTo>
                    <a:pt x="432" y="19525"/>
                    <a:pt x="-254" y="18516"/>
                    <a:pt x="89" y="15790"/>
                  </a:cubicBezTo>
                  <a:cubicBezTo>
                    <a:pt x="432" y="13065"/>
                    <a:pt x="1803" y="8624"/>
                    <a:pt x="3517" y="5697"/>
                  </a:cubicBezTo>
                  <a:cubicBezTo>
                    <a:pt x="5232" y="2770"/>
                    <a:pt x="7289" y="1357"/>
                    <a:pt x="9346" y="549"/>
                  </a:cubicBezTo>
                  <a:cubicBezTo>
                    <a:pt x="11403" y="-258"/>
                    <a:pt x="13460" y="-460"/>
                    <a:pt x="15517" y="1962"/>
                  </a:cubicBezTo>
                  <a:cubicBezTo>
                    <a:pt x="17575" y="4385"/>
                    <a:pt x="19632" y="9432"/>
                    <a:pt x="20489" y="13065"/>
                  </a:cubicBezTo>
                  <a:cubicBezTo>
                    <a:pt x="21346" y="16699"/>
                    <a:pt x="21003" y="18919"/>
                    <a:pt x="20660" y="2114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7093523" y="2269852"/>
              <a:ext cx="176831" cy="16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59" fill="norm" stroke="1" extrusionOk="0">
                  <a:moveTo>
                    <a:pt x="1595" y="759"/>
                  </a:moveTo>
                  <a:cubicBezTo>
                    <a:pt x="1019" y="3759"/>
                    <a:pt x="443" y="6759"/>
                    <a:pt x="155" y="9159"/>
                  </a:cubicBezTo>
                  <a:cubicBezTo>
                    <a:pt x="-133" y="11559"/>
                    <a:pt x="-133" y="13359"/>
                    <a:pt x="1163" y="14109"/>
                  </a:cubicBezTo>
                  <a:cubicBezTo>
                    <a:pt x="2459" y="14859"/>
                    <a:pt x="5051" y="14559"/>
                    <a:pt x="7211" y="12759"/>
                  </a:cubicBezTo>
                  <a:cubicBezTo>
                    <a:pt x="9371" y="10959"/>
                    <a:pt x="11099" y="7659"/>
                    <a:pt x="12107" y="4959"/>
                  </a:cubicBezTo>
                  <a:cubicBezTo>
                    <a:pt x="13115" y="2259"/>
                    <a:pt x="13403" y="159"/>
                    <a:pt x="13547" y="9"/>
                  </a:cubicBezTo>
                  <a:cubicBezTo>
                    <a:pt x="13691" y="-141"/>
                    <a:pt x="13691" y="1659"/>
                    <a:pt x="13979" y="4959"/>
                  </a:cubicBezTo>
                  <a:cubicBezTo>
                    <a:pt x="14267" y="8259"/>
                    <a:pt x="14843" y="13059"/>
                    <a:pt x="16139" y="16059"/>
                  </a:cubicBezTo>
                  <a:cubicBezTo>
                    <a:pt x="17435" y="19059"/>
                    <a:pt x="19451" y="20259"/>
                    <a:pt x="21467" y="21459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7341524" y="2253695"/>
              <a:ext cx="391438" cy="19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4660"/>
                  </a:moveTo>
                  <a:cubicBezTo>
                    <a:pt x="524" y="3390"/>
                    <a:pt x="1047" y="2119"/>
                    <a:pt x="1505" y="1992"/>
                  </a:cubicBezTo>
                  <a:cubicBezTo>
                    <a:pt x="1964" y="1865"/>
                    <a:pt x="2356" y="2882"/>
                    <a:pt x="2553" y="5296"/>
                  </a:cubicBezTo>
                  <a:cubicBezTo>
                    <a:pt x="2749" y="7710"/>
                    <a:pt x="2749" y="11522"/>
                    <a:pt x="2618" y="14063"/>
                  </a:cubicBezTo>
                  <a:cubicBezTo>
                    <a:pt x="2487" y="16604"/>
                    <a:pt x="2225" y="17874"/>
                    <a:pt x="1898" y="19018"/>
                  </a:cubicBezTo>
                  <a:cubicBezTo>
                    <a:pt x="1571" y="20162"/>
                    <a:pt x="1178" y="21178"/>
                    <a:pt x="916" y="21051"/>
                  </a:cubicBezTo>
                  <a:cubicBezTo>
                    <a:pt x="655" y="20924"/>
                    <a:pt x="524" y="19653"/>
                    <a:pt x="655" y="17112"/>
                  </a:cubicBezTo>
                  <a:cubicBezTo>
                    <a:pt x="785" y="14571"/>
                    <a:pt x="1178" y="10759"/>
                    <a:pt x="1702" y="8472"/>
                  </a:cubicBezTo>
                  <a:cubicBezTo>
                    <a:pt x="2225" y="6185"/>
                    <a:pt x="2880" y="5423"/>
                    <a:pt x="3273" y="5804"/>
                  </a:cubicBezTo>
                  <a:cubicBezTo>
                    <a:pt x="3665" y="6185"/>
                    <a:pt x="3796" y="7710"/>
                    <a:pt x="3862" y="9234"/>
                  </a:cubicBezTo>
                  <a:cubicBezTo>
                    <a:pt x="3927" y="10759"/>
                    <a:pt x="3927" y="12284"/>
                    <a:pt x="4058" y="12411"/>
                  </a:cubicBezTo>
                  <a:cubicBezTo>
                    <a:pt x="4189" y="12538"/>
                    <a:pt x="4451" y="11267"/>
                    <a:pt x="5105" y="8980"/>
                  </a:cubicBezTo>
                  <a:cubicBezTo>
                    <a:pt x="5760" y="6693"/>
                    <a:pt x="6807" y="3390"/>
                    <a:pt x="7658" y="1611"/>
                  </a:cubicBezTo>
                  <a:cubicBezTo>
                    <a:pt x="8509" y="-168"/>
                    <a:pt x="9164" y="-422"/>
                    <a:pt x="9556" y="594"/>
                  </a:cubicBezTo>
                  <a:cubicBezTo>
                    <a:pt x="9949" y="1611"/>
                    <a:pt x="10080" y="3898"/>
                    <a:pt x="10145" y="6566"/>
                  </a:cubicBezTo>
                  <a:cubicBezTo>
                    <a:pt x="10211" y="9234"/>
                    <a:pt x="10211" y="12284"/>
                    <a:pt x="10342" y="14444"/>
                  </a:cubicBezTo>
                  <a:cubicBezTo>
                    <a:pt x="10473" y="16604"/>
                    <a:pt x="10735" y="17874"/>
                    <a:pt x="11193" y="18256"/>
                  </a:cubicBezTo>
                  <a:cubicBezTo>
                    <a:pt x="11651" y="18637"/>
                    <a:pt x="12305" y="18129"/>
                    <a:pt x="13353" y="16223"/>
                  </a:cubicBezTo>
                  <a:cubicBezTo>
                    <a:pt x="14400" y="14317"/>
                    <a:pt x="15840" y="11013"/>
                    <a:pt x="16822" y="8853"/>
                  </a:cubicBezTo>
                  <a:cubicBezTo>
                    <a:pt x="17804" y="6693"/>
                    <a:pt x="18327" y="5677"/>
                    <a:pt x="18589" y="4533"/>
                  </a:cubicBezTo>
                  <a:cubicBezTo>
                    <a:pt x="18851" y="3390"/>
                    <a:pt x="18851" y="2119"/>
                    <a:pt x="18458" y="1738"/>
                  </a:cubicBezTo>
                  <a:cubicBezTo>
                    <a:pt x="18065" y="1357"/>
                    <a:pt x="17280" y="1865"/>
                    <a:pt x="16560" y="3136"/>
                  </a:cubicBezTo>
                  <a:cubicBezTo>
                    <a:pt x="15840" y="4406"/>
                    <a:pt x="15185" y="6439"/>
                    <a:pt x="15251" y="8853"/>
                  </a:cubicBezTo>
                  <a:cubicBezTo>
                    <a:pt x="15316" y="11267"/>
                    <a:pt x="16102" y="14063"/>
                    <a:pt x="17280" y="15333"/>
                  </a:cubicBezTo>
                  <a:cubicBezTo>
                    <a:pt x="18458" y="16604"/>
                    <a:pt x="20029" y="16350"/>
                    <a:pt x="21600" y="16096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7761429" y="2204681"/>
              <a:ext cx="177927" cy="21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728"/>
                  </a:moveTo>
                  <a:cubicBezTo>
                    <a:pt x="2592" y="4854"/>
                    <a:pt x="5184" y="8980"/>
                    <a:pt x="6480" y="12135"/>
                  </a:cubicBezTo>
                  <a:cubicBezTo>
                    <a:pt x="7776" y="15290"/>
                    <a:pt x="7776" y="17474"/>
                    <a:pt x="7056" y="19052"/>
                  </a:cubicBezTo>
                  <a:cubicBezTo>
                    <a:pt x="6336" y="20629"/>
                    <a:pt x="4896" y="21600"/>
                    <a:pt x="4176" y="21479"/>
                  </a:cubicBezTo>
                  <a:cubicBezTo>
                    <a:pt x="3456" y="21357"/>
                    <a:pt x="3456" y="20144"/>
                    <a:pt x="4752" y="17110"/>
                  </a:cubicBezTo>
                  <a:cubicBezTo>
                    <a:pt x="6048" y="14076"/>
                    <a:pt x="8640" y="9222"/>
                    <a:pt x="11664" y="6067"/>
                  </a:cubicBezTo>
                  <a:cubicBezTo>
                    <a:pt x="14688" y="2912"/>
                    <a:pt x="18144" y="1456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7925120" y="2261617"/>
              <a:ext cx="14235" cy="12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7953589" y="2154862"/>
              <a:ext cx="21352" cy="1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8031277" y="1942132"/>
              <a:ext cx="721670" cy="71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47" fill="norm" stroke="1" extrusionOk="0">
                  <a:moveTo>
                    <a:pt x="3184" y="8930"/>
                  </a:moveTo>
                  <a:cubicBezTo>
                    <a:pt x="2902" y="8717"/>
                    <a:pt x="2621" y="8503"/>
                    <a:pt x="2164" y="8574"/>
                  </a:cubicBezTo>
                  <a:cubicBezTo>
                    <a:pt x="1706" y="8645"/>
                    <a:pt x="1073" y="9001"/>
                    <a:pt x="616" y="9782"/>
                  </a:cubicBezTo>
                  <a:cubicBezTo>
                    <a:pt x="158" y="10564"/>
                    <a:pt x="-123" y="11772"/>
                    <a:pt x="53" y="12589"/>
                  </a:cubicBezTo>
                  <a:cubicBezTo>
                    <a:pt x="229" y="13406"/>
                    <a:pt x="862" y="13832"/>
                    <a:pt x="1917" y="13761"/>
                  </a:cubicBezTo>
                  <a:cubicBezTo>
                    <a:pt x="2973" y="13690"/>
                    <a:pt x="4450" y="13122"/>
                    <a:pt x="5295" y="12660"/>
                  </a:cubicBezTo>
                  <a:cubicBezTo>
                    <a:pt x="6139" y="12198"/>
                    <a:pt x="6350" y="11843"/>
                    <a:pt x="6456" y="11488"/>
                  </a:cubicBezTo>
                  <a:cubicBezTo>
                    <a:pt x="6561" y="11132"/>
                    <a:pt x="6561" y="10777"/>
                    <a:pt x="6209" y="10635"/>
                  </a:cubicBezTo>
                  <a:cubicBezTo>
                    <a:pt x="5857" y="10493"/>
                    <a:pt x="5154" y="10564"/>
                    <a:pt x="4697" y="10742"/>
                  </a:cubicBezTo>
                  <a:cubicBezTo>
                    <a:pt x="4239" y="10919"/>
                    <a:pt x="4028" y="11203"/>
                    <a:pt x="3887" y="11523"/>
                  </a:cubicBezTo>
                  <a:cubicBezTo>
                    <a:pt x="3747" y="11843"/>
                    <a:pt x="3676" y="12198"/>
                    <a:pt x="3782" y="12482"/>
                  </a:cubicBezTo>
                  <a:cubicBezTo>
                    <a:pt x="3887" y="12767"/>
                    <a:pt x="4169" y="12980"/>
                    <a:pt x="4450" y="12980"/>
                  </a:cubicBezTo>
                  <a:cubicBezTo>
                    <a:pt x="4732" y="12980"/>
                    <a:pt x="5013" y="12767"/>
                    <a:pt x="5330" y="12695"/>
                  </a:cubicBezTo>
                  <a:cubicBezTo>
                    <a:pt x="5646" y="12624"/>
                    <a:pt x="5998" y="12695"/>
                    <a:pt x="6737" y="12553"/>
                  </a:cubicBezTo>
                  <a:cubicBezTo>
                    <a:pt x="7476" y="12411"/>
                    <a:pt x="8601" y="12056"/>
                    <a:pt x="9622" y="10919"/>
                  </a:cubicBezTo>
                  <a:cubicBezTo>
                    <a:pt x="10642" y="9782"/>
                    <a:pt x="11556" y="7864"/>
                    <a:pt x="12225" y="6088"/>
                  </a:cubicBezTo>
                  <a:cubicBezTo>
                    <a:pt x="12893" y="4311"/>
                    <a:pt x="13315" y="2677"/>
                    <a:pt x="13491" y="1647"/>
                  </a:cubicBezTo>
                  <a:cubicBezTo>
                    <a:pt x="13667" y="617"/>
                    <a:pt x="13597" y="190"/>
                    <a:pt x="13386" y="48"/>
                  </a:cubicBezTo>
                  <a:cubicBezTo>
                    <a:pt x="13175" y="-94"/>
                    <a:pt x="12823" y="48"/>
                    <a:pt x="12295" y="936"/>
                  </a:cubicBezTo>
                  <a:cubicBezTo>
                    <a:pt x="11768" y="1824"/>
                    <a:pt x="11064" y="3459"/>
                    <a:pt x="10607" y="5519"/>
                  </a:cubicBezTo>
                  <a:cubicBezTo>
                    <a:pt x="10149" y="7580"/>
                    <a:pt x="9938" y="10067"/>
                    <a:pt x="9868" y="11488"/>
                  </a:cubicBezTo>
                  <a:cubicBezTo>
                    <a:pt x="9798" y="12909"/>
                    <a:pt x="9868" y="13264"/>
                    <a:pt x="10079" y="13477"/>
                  </a:cubicBezTo>
                  <a:cubicBezTo>
                    <a:pt x="10290" y="13690"/>
                    <a:pt x="10642" y="13761"/>
                    <a:pt x="11205" y="13299"/>
                  </a:cubicBezTo>
                  <a:cubicBezTo>
                    <a:pt x="11768" y="12838"/>
                    <a:pt x="12541" y="11843"/>
                    <a:pt x="13421" y="10138"/>
                  </a:cubicBezTo>
                  <a:cubicBezTo>
                    <a:pt x="14300" y="8432"/>
                    <a:pt x="15285" y="6017"/>
                    <a:pt x="15813" y="4560"/>
                  </a:cubicBezTo>
                  <a:cubicBezTo>
                    <a:pt x="16341" y="3103"/>
                    <a:pt x="16411" y="2606"/>
                    <a:pt x="16446" y="2180"/>
                  </a:cubicBezTo>
                  <a:cubicBezTo>
                    <a:pt x="16482" y="1753"/>
                    <a:pt x="16482" y="1398"/>
                    <a:pt x="16376" y="1469"/>
                  </a:cubicBezTo>
                  <a:cubicBezTo>
                    <a:pt x="16270" y="1540"/>
                    <a:pt x="16059" y="2038"/>
                    <a:pt x="15672" y="3530"/>
                  </a:cubicBezTo>
                  <a:cubicBezTo>
                    <a:pt x="15285" y="5022"/>
                    <a:pt x="14723" y="7509"/>
                    <a:pt x="14441" y="8930"/>
                  </a:cubicBezTo>
                  <a:cubicBezTo>
                    <a:pt x="14160" y="10351"/>
                    <a:pt x="14160" y="10706"/>
                    <a:pt x="14160" y="11061"/>
                  </a:cubicBezTo>
                  <a:cubicBezTo>
                    <a:pt x="14160" y="11417"/>
                    <a:pt x="14160" y="11772"/>
                    <a:pt x="14371" y="12020"/>
                  </a:cubicBezTo>
                  <a:cubicBezTo>
                    <a:pt x="14582" y="12269"/>
                    <a:pt x="15004" y="12411"/>
                    <a:pt x="15532" y="12163"/>
                  </a:cubicBezTo>
                  <a:cubicBezTo>
                    <a:pt x="16059" y="11914"/>
                    <a:pt x="16693" y="11274"/>
                    <a:pt x="17185" y="10742"/>
                  </a:cubicBezTo>
                  <a:cubicBezTo>
                    <a:pt x="17678" y="10209"/>
                    <a:pt x="18029" y="9782"/>
                    <a:pt x="18205" y="9747"/>
                  </a:cubicBezTo>
                  <a:cubicBezTo>
                    <a:pt x="18381" y="9711"/>
                    <a:pt x="18381" y="10067"/>
                    <a:pt x="18346" y="10457"/>
                  </a:cubicBezTo>
                  <a:cubicBezTo>
                    <a:pt x="18311" y="10848"/>
                    <a:pt x="18241" y="11274"/>
                    <a:pt x="18381" y="11310"/>
                  </a:cubicBezTo>
                  <a:cubicBezTo>
                    <a:pt x="18522" y="11345"/>
                    <a:pt x="18874" y="10990"/>
                    <a:pt x="19261" y="10670"/>
                  </a:cubicBezTo>
                  <a:cubicBezTo>
                    <a:pt x="19648" y="10351"/>
                    <a:pt x="20070" y="10067"/>
                    <a:pt x="20281" y="10173"/>
                  </a:cubicBezTo>
                  <a:cubicBezTo>
                    <a:pt x="20492" y="10280"/>
                    <a:pt x="20492" y="10777"/>
                    <a:pt x="20633" y="12198"/>
                  </a:cubicBezTo>
                  <a:cubicBezTo>
                    <a:pt x="20773" y="13619"/>
                    <a:pt x="21055" y="15964"/>
                    <a:pt x="21231" y="17598"/>
                  </a:cubicBezTo>
                  <a:cubicBezTo>
                    <a:pt x="21407" y="19232"/>
                    <a:pt x="21477" y="20156"/>
                    <a:pt x="21301" y="20724"/>
                  </a:cubicBezTo>
                  <a:cubicBezTo>
                    <a:pt x="21125" y="21293"/>
                    <a:pt x="20703" y="21506"/>
                    <a:pt x="19859" y="21222"/>
                  </a:cubicBezTo>
                  <a:cubicBezTo>
                    <a:pt x="19014" y="20938"/>
                    <a:pt x="17748" y="20156"/>
                    <a:pt x="16482" y="1937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9277357" y="1877297"/>
              <a:ext cx="357791" cy="50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54" fill="norm" stroke="1" extrusionOk="0">
                  <a:moveTo>
                    <a:pt x="8100" y="16577"/>
                  </a:moveTo>
                  <a:cubicBezTo>
                    <a:pt x="8242" y="15572"/>
                    <a:pt x="8384" y="14567"/>
                    <a:pt x="8455" y="13814"/>
                  </a:cubicBezTo>
                  <a:cubicBezTo>
                    <a:pt x="8526" y="13060"/>
                    <a:pt x="8526" y="12558"/>
                    <a:pt x="8100" y="12307"/>
                  </a:cubicBezTo>
                  <a:cubicBezTo>
                    <a:pt x="7674" y="12056"/>
                    <a:pt x="6821" y="12056"/>
                    <a:pt x="5542" y="12910"/>
                  </a:cubicBezTo>
                  <a:cubicBezTo>
                    <a:pt x="4263" y="13764"/>
                    <a:pt x="2558" y="15472"/>
                    <a:pt x="1492" y="16928"/>
                  </a:cubicBezTo>
                  <a:cubicBezTo>
                    <a:pt x="426" y="18385"/>
                    <a:pt x="0" y="19591"/>
                    <a:pt x="0" y="20394"/>
                  </a:cubicBezTo>
                  <a:cubicBezTo>
                    <a:pt x="0" y="21198"/>
                    <a:pt x="426" y="21600"/>
                    <a:pt x="995" y="21550"/>
                  </a:cubicBezTo>
                  <a:cubicBezTo>
                    <a:pt x="1563" y="21500"/>
                    <a:pt x="2274" y="20997"/>
                    <a:pt x="2842" y="20445"/>
                  </a:cubicBezTo>
                  <a:cubicBezTo>
                    <a:pt x="3411" y="19892"/>
                    <a:pt x="3837" y="19289"/>
                    <a:pt x="4121" y="18687"/>
                  </a:cubicBezTo>
                  <a:cubicBezTo>
                    <a:pt x="4405" y="18084"/>
                    <a:pt x="4547" y="17481"/>
                    <a:pt x="4618" y="17481"/>
                  </a:cubicBezTo>
                  <a:cubicBezTo>
                    <a:pt x="4689" y="17481"/>
                    <a:pt x="4689" y="18084"/>
                    <a:pt x="4689" y="18837"/>
                  </a:cubicBezTo>
                  <a:cubicBezTo>
                    <a:pt x="4689" y="19591"/>
                    <a:pt x="4689" y="20495"/>
                    <a:pt x="5045" y="20947"/>
                  </a:cubicBezTo>
                  <a:cubicBezTo>
                    <a:pt x="5400" y="21399"/>
                    <a:pt x="6111" y="21399"/>
                    <a:pt x="7318" y="20394"/>
                  </a:cubicBezTo>
                  <a:cubicBezTo>
                    <a:pt x="8526" y="19390"/>
                    <a:pt x="10232" y="17380"/>
                    <a:pt x="11866" y="14517"/>
                  </a:cubicBezTo>
                  <a:cubicBezTo>
                    <a:pt x="13500" y="11654"/>
                    <a:pt x="15063" y="7937"/>
                    <a:pt x="16058" y="5576"/>
                  </a:cubicBezTo>
                  <a:cubicBezTo>
                    <a:pt x="17053" y="3215"/>
                    <a:pt x="17479" y="2210"/>
                    <a:pt x="17763" y="1407"/>
                  </a:cubicBezTo>
                  <a:cubicBezTo>
                    <a:pt x="18047" y="603"/>
                    <a:pt x="18189" y="0"/>
                    <a:pt x="18047" y="0"/>
                  </a:cubicBezTo>
                  <a:cubicBezTo>
                    <a:pt x="17905" y="0"/>
                    <a:pt x="17479" y="603"/>
                    <a:pt x="16768" y="2763"/>
                  </a:cubicBezTo>
                  <a:cubicBezTo>
                    <a:pt x="16058" y="4923"/>
                    <a:pt x="15063" y="8640"/>
                    <a:pt x="14211" y="11654"/>
                  </a:cubicBezTo>
                  <a:cubicBezTo>
                    <a:pt x="13358" y="14668"/>
                    <a:pt x="12647" y="16979"/>
                    <a:pt x="12221" y="18385"/>
                  </a:cubicBezTo>
                  <a:cubicBezTo>
                    <a:pt x="11795" y="19792"/>
                    <a:pt x="11653" y="20294"/>
                    <a:pt x="11582" y="20294"/>
                  </a:cubicBezTo>
                  <a:cubicBezTo>
                    <a:pt x="11511" y="20294"/>
                    <a:pt x="11511" y="19792"/>
                    <a:pt x="12292" y="18586"/>
                  </a:cubicBezTo>
                  <a:cubicBezTo>
                    <a:pt x="13074" y="17380"/>
                    <a:pt x="14637" y="15472"/>
                    <a:pt x="15774" y="14316"/>
                  </a:cubicBezTo>
                  <a:cubicBezTo>
                    <a:pt x="16911" y="13161"/>
                    <a:pt x="17621" y="12759"/>
                    <a:pt x="18332" y="12508"/>
                  </a:cubicBezTo>
                  <a:cubicBezTo>
                    <a:pt x="19042" y="12257"/>
                    <a:pt x="19753" y="12156"/>
                    <a:pt x="20250" y="12357"/>
                  </a:cubicBezTo>
                  <a:cubicBezTo>
                    <a:pt x="20747" y="12558"/>
                    <a:pt x="21032" y="13060"/>
                    <a:pt x="21245" y="13965"/>
                  </a:cubicBezTo>
                  <a:cubicBezTo>
                    <a:pt x="21458" y="14869"/>
                    <a:pt x="21600" y="16175"/>
                    <a:pt x="21032" y="17280"/>
                  </a:cubicBezTo>
                  <a:cubicBezTo>
                    <a:pt x="20463" y="18385"/>
                    <a:pt x="19184" y="19289"/>
                    <a:pt x="17976" y="19792"/>
                  </a:cubicBezTo>
                  <a:cubicBezTo>
                    <a:pt x="16768" y="20294"/>
                    <a:pt x="15632" y="20394"/>
                    <a:pt x="14566" y="20043"/>
                  </a:cubicBezTo>
                  <a:cubicBezTo>
                    <a:pt x="13500" y="19691"/>
                    <a:pt x="12505" y="18887"/>
                    <a:pt x="12221" y="18285"/>
                  </a:cubicBezTo>
                  <a:cubicBezTo>
                    <a:pt x="11937" y="17682"/>
                    <a:pt x="12363" y="17280"/>
                    <a:pt x="12789" y="1687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9652670" y="2169096"/>
              <a:ext cx="165583" cy="18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758" fill="norm" stroke="1" extrusionOk="0">
                  <a:moveTo>
                    <a:pt x="21234" y="10149"/>
                  </a:moveTo>
                  <a:cubicBezTo>
                    <a:pt x="20930" y="8328"/>
                    <a:pt x="20626" y="6506"/>
                    <a:pt x="17888" y="5335"/>
                  </a:cubicBezTo>
                  <a:cubicBezTo>
                    <a:pt x="15149" y="4164"/>
                    <a:pt x="9978" y="3643"/>
                    <a:pt x="6479" y="5335"/>
                  </a:cubicBezTo>
                  <a:cubicBezTo>
                    <a:pt x="2980" y="7027"/>
                    <a:pt x="1155" y="10930"/>
                    <a:pt x="395" y="13663"/>
                  </a:cubicBezTo>
                  <a:cubicBezTo>
                    <a:pt x="-366" y="16395"/>
                    <a:pt x="-62" y="17957"/>
                    <a:pt x="1611" y="19258"/>
                  </a:cubicBezTo>
                  <a:cubicBezTo>
                    <a:pt x="3285" y="20559"/>
                    <a:pt x="6327" y="21600"/>
                    <a:pt x="9065" y="19778"/>
                  </a:cubicBezTo>
                  <a:cubicBezTo>
                    <a:pt x="11803" y="17957"/>
                    <a:pt x="14237" y="13272"/>
                    <a:pt x="15910" y="9499"/>
                  </a:cubicBezTo>
                  <a:cubicBezTo>
                    <a:pt x="17583" y="5725"/>
                    <a:pt x="18496" y="2863"/>
                    <a:pt x="19409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9876321" y="1923872"/>
              <a:ext cx="369578" cy="42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82" fill="norm" stroke="1" extrusionOk="0">
                  <a:moveTo>
                    <a:pt x="759" y="13971"/>
                  </a:moveTo>
                  <a:cubicBezTo>
                    <a:pt x="484" y="15151"/>
                    <a:pt x="209" y="16332"/>
                    <a:pt x="72" y="17394"/>
                  </a:cubicBezTo>
                  <a:cubicBezTo>
                    <a:pt x="-66" y="18456"/>
                    <a:pt x="-66" y="19400"/>
                    <a:pt x="622" y="19755"/>
                  </a:cubicBezTo>
                  <a:cubicBezTo>
                    <a:pt x="1310" y="20109"/>
                    <a:pt x="2686" y="19873"/>
                    <a:pt x="3649" y="19341"/>
                  </a:cubicBezTo>
                  <a:cubicBezTo>
                    <a:pt x="4612" y="18810"/>
                    <a:pt x="5162" y="17984"/>
                    <a:pt x="5644" y="17335"/>
                  </a:cubicBezTo>
                  <a:cubicBezTo>
                    <a:pt x="6125" y="16686"/>
                    <a:pt x="6538" y="16214"/>
                    <a:pt x="6675" y="16273"/>
                  </a:cubicBezTo>
                  <a:cubicBezTo>
                    <a:pt x="6813" y="16332"/>
                    <a:pt x="6675" y="16922"/>
                    <a:pt x="6538" y="17512"/>
                  </a:cubicBezTo>
                  <a:cubicBezTo>
                    <a:pt x="6400" y="18102"/>
                    <a:pt x="6263" y="18692"/>
                    <a:pt x="6263" y="19341"/>
                  </a:cubicBezTo>
                  <a:cubicBezTo>
                    <a:pt x="6263" y="19991"/>
                    <a:pt x="6400" y="20699"/>
                    <a:pt x="6813" y="21053"/>
                  </a:cubicBezTo>
                  <a:cubicBezTo>
                    <a:pt x="7226" y="21407"/>
                    <a:pt x="7914" y="21407"/>
                    <a:pt x="8945" y="20640"/>
                  </a:cubicBezTo>
                  <a:cubicBezTo>
                    <a:pt x="9977" y="19873"/>
                    <a:pt x="11353" y="18338"/>
                    <a:pt x="13210" y="15623"/>
                  </a:cubicBezTo>
                  <a:cubicBezTo>
                    <a:pt x="15068" y="12909"/>
                    <a:pt x="17407" y="9014"/>
                    <a:pt x="18782" y="6653"/>
                  </a:cubicBezTo>
                  <a:cubicBezTo>
                    <a:pt x="20158" y="4292"/>
                    <a:pt x="20571" y="3466"/>
                    <a:pt x="20915" y="2463"/>
                  </a:cubicBezTo>
                  <a:cubicBezTo>
                    <a:pt x="21259" y="1459"/>
                    <a:pt x="21534" y="279"/>
                    <a:pt x="21396" y="43"/>
                  </a:cubicBezTo>
                  <a:cubicBezTo>
                    <a:pt x="21259" y="-193"/>
                    <a:pt x="20709" y="515"/>
                    <a:pt x="19677" y="2640"/>
                  </a:cubicBezTo>
                  <a:cubicBezTo>
                    <a:pt x="18645" y="4764"/>
                    <a:pt x="17131" y="8305"/>
                    <a:pt x="16168" y="11138"/>
                  </a:cubicBezTo>
                  <a:cubicBezTo>
                    <a:pt x="15205" y="13971"/>
                    <a:pt x="14793" y="16096"/>
                    <a:pt x="14861" y="17807"/>
                  </a:cubicBezTo>
                  <a:cubicBezTo>
                    <a:pt x="14930" y="19518"/>
                    <a:pt x="15480" y="20817"/>
                    <a:pt x="16581" y="20935"/>
                  </a:cubicBezTo>
                  <a:cubicBezTo>
                    <a:pt x="17682" y="21053"/>
                    <a:pt x="19333" y="19991"/>
                    <a:pt x="20984" y="1892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10159870" y="2076574"/>
              <a:ext cx="277565" cy="28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10489166" y="1922044"/>
              <a:ext cx="357609" cy="43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50" fill="norm" stroke="1" extrusionOk="0">
                  <a:moveTo>
                    <a:pt x="7413" y="5126"/>
                  </a:moveTo>
                  <a:cubicBezTo>
                    <a:pt x="7274" y="4429"/>
                    <a:pt x="7134" y="3732"/>
                    <a:pt x="7343" y="3210"/>
                  </a:cubicBezTo>
                  <a:cubicBezTo>
                    <a:pt x="7553" y="2687"/>
                    <a:pt x="8110" y="2339"/>
                    <a:pt x="9922" y="1816"/>
                  </a:cubicBezTo>
                  <a:cubicBezTo>
                    <a:pt x="11733" y="1294"/>
                    <a:pt x="14799" y="597"/>
                    <a:pt x="16750" y="248"/>
                  </a:cubicBezTo>
                  <a:cubicBezTo>
                    <a:pt x="18701" y="-100"/>
                    <a:pt x="19537" y="-100"/>
                    <a:pt x="20234" y="365"/>
                  </a:cubicBezTo>
                  <a:cubicBezTo>
                    <a:pt x="20931" y="829"/>
                    <a:pt x="21488" y="1758"/>
                    <a:pt x="20373" y="3500"/>
                  </a:cubicBezTo>
                  <a:cubicBezTo>
                    <a:pt x="19258" y="5242"/>
                    <a:pt x="16471" y="7797"/>
                    <a:pt x="13266" y="10410"/>
                  </a:cubicBezTo>
                  <a:cubicBezTo>
                    <a:pt x="10061" y="13023"/>
                    <a:pt x="6438" y="15694"/>
                    <a:pt x="4278" y="17319"/>
                  </a:cubicBezTo>
                  <a:cubicBezTo>
                    <a:pt x="2118" y="18945"/>
                    <a:pt x="1421" y="19526"/>
                    <a:pt x="863" y="20048"/>
                  </a:cubicBezTo>
                  <a:cubicBezTo>
                    <a:pt x="306" y="20571"/>
                    <a:pt x="-112" y="21035"/>
                    <a:pt x="27" y="21268"/>
                  </a:cubicBezTo>
                  <a:cubicBezTo>
                    <a:pt x="167" y="21500"/>
                    <a:pt x="863" y="21500"/>
                    <a:pt x="3442" y="21326"/>
                  </a:cubicBezTo>
                  <a:cubicBezTo>
                    <a:pt x="6020" y="21152"/>
                    <a:pt x="10479" y="20803"/>
                    <a:pt x="13545" y="20455"/>
                  </a:cubicBezTo>
                  <a:cubicBezTo>
                    <a:pt x="16611" y="20106"/>
                    <a:pt x="18283" y="19758"/>
                    <a:pt x="19955" y="1941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11028148" y="1859362"/>
              <a:ext cx="139100" cy="35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393" fill="norm" stroke="1" extrusionOk="0">
                  <a:moveTo>
                    <a:pt x="0" y="5409"/>
                  </a:moveTo>
                  <a:cubicBezTo>
                    <a:pt x="0" y="4689"/>
                    <a:pt x="0" y="3969"/>
                    <a:pt x="2302" y="3033"/>
                  </a:cubicBezTo>
                  <a:cubicBezTo>
                    <a:pt x="4603" y="2097"/>
                    <a:pt x="9207" y="945"/>
                    <a:pt x="12570" y="369"/>
                  </a:cubicBezTo>
                  <a:cubicBezTo>
                    <a:pt x="15934" y="-207"/>
                    <a:pt x="18059" y="-207"/>
                    <a:pt x="19475" y="1089"/>
                  </a:cubicBezTo>
                  <a:cubicBezTo>
                    <a:pt x="20892" y="2385"/>
                    <a:pt x="21600" y="4977"/>
                    <a:pt x="19121" y="8145"/>
                  </a:cubicBezTo>
                  <a:cubicBezTo>
                    <a:pt x="16643" y="11313"/>
                    <a:pt x="10977" y="15057"/>
                    <a:pt x="7613" y="17361"/>
                  </a:cubicBezTo>
                  <a:cubicBezTo>
                    <a:pt x="4249" y="19665"/>
                    <a:pt x="3187" y="20529"/>
                    <a:pt x="2125" y="21393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11021031" y="2403958"/>
              <a:ext cx="4982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2305498" y="3146347"/>
              <a:ext cx="311676" cy="44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74" fill="norm" stroke="1" extrusionOk="0">
                  <a:moveTo>
                    <a:pt x="11897" y="3305"/>
                  </a:moveTo>
                  <a:cubicBezTo>
                    <a:pt x="11413" y="2736"/>
                    <a:pt x="10930" y="2168"/>
                    <a:pt x="9882" y="1827"/>
                  </a:cubicBezTo>
                  <a:cubicBezTo>
                    <a:pt x="8834" y="1486"/>
                    <a:pt x="7222" y="1372"/>
                    <a:pt x="5530" y="2395"/>
                  </a:cubicBezTo>
                  <a:cubicBezTo>
                    <a:pt x="3837" y="3418"/>
                    <a:pt x="2064" y="5578"/>
                    <a:pt x="1016" y="7852"/>
                  </a:cubicBezTo>
                  <a:cubicBezTo>
                    <a:pt x="-32" y="10126"/>
                    <a:pt x="-354" y="12513"/>
                    <a:pt x="452" y="14730"/>
                  </a:cubicBezTo>
                  <a:cubicBezTo>
                    <a:pt x="1258" y="16947"/>
                    <a:pt x="3192" y="18993"/>
                    <a:pt x="4965" y="20130"/>
                  </a:cubicBezTo>
                  <a:cubicBezTo>
                    <a:pt x="6739" y="21267"/>
                    <a:pt x="8350" y="21494"/>
                    <a:pt x="10124" y="21323"/>
                  </a:cubicBezTo>
                  <a:cubicBezTo>
                    <a:pt x="11897" y="21153"/>
                    <a:pt x="13831" y="20585"/>
                    <a:pt x="15604" y="19448"/>
                  </a:cubicBezTo>
                  <a:cubicBezTo>
                    <a:pt x="17377" y="18311"/>
                    <a:pt x="18989" y="16606"/>
                    <a:pt x="19956" y="14332"/>
                  </a:cubicBezTo>
                  <a:cubicBezTo>
                    <a:pt x="20924" y="12058"/>
                    <a:pt x="21246" y="9216"/>
                    <a:pt x="21165" y="7113"/>
                  </a:cubicBezTo>
                  <a:cubicBezTo>
                    <a:pt x="21085" y="5010"/>
                    <a:pt x="20601" y="3646"/>
                    <a:pt x="19715" y="2566"/>
                  </a:cubicBezTo>
                  <a:cubicBezTo>
                    <a:pt x="18828" y="1486"/>
                    <a:pt x="17539" y="690"/>
                    <a:pt x="16491" y="292"/>
                  </a:cubicBezTo>
                  <a:cubicBezTo>
                    <a:pt x="15443" y="-106"/>
                    <a:pt x="14637" y="-106"/>
                    <a:pt x="13992" y="349"/>
                  </a:cubicBezTo>
                  <a:cubicBezTo>
                    <a:pt x="13347" y="803"/>
                    <a:pt x="12864" y="1713"/>
                    <a:pt x="12380" y="2622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2440259" y="2928668"/>
              <a:ext cx="104384" cy="79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21600" y="438"/>
                  </a:moveTo>
                  <a:cubicBezTo>
                    <a:pt x="19636" y="181"/>
                    <a:pt x="17673" y="-76"/>
                    <a:pt x="15955" y="20"/>
                  </a:cubicBezTo>
                  <a:cubicBezTo>
                    <a:pt x="14236" y="117"/>
                    <a:pt x="12764" y="567"/>
                    <a:pt x="11291" y="1981"/>
                  </a:cubicBezTo>
                  <a:cubicBezTo>
                    <a:pt x="9818" y="3395"/>
                    <a:pt x="8345" y="5774"/>
                    <a:pt x="6873" y="8056"/>
                  </a:cubicBezTo>
                  <a:cubicBezTo>
                    <a:pt x="5400" y="10338"/>
                    <a:pt x="3927" y="12524"/>
                    <a:pt x="2945" y="14645"/>
                  </a:cubicBezTo>
                  <a:cubicBezTo>
                    <a:pt x="1964" y="16767"/>
                    <a:pt x="1473" y="18824"/>
                    <a:pt x="982" y="20013"/>
                  </a:cubicBezTo>
                  <a:cubicBezTo>
                    <a:pt x="491" y="21203"/>
                    <a:pt x="0" y="21524"/>
                    <a:pt x="0" y="21524"/>
                  </a:cubicBezTo>
                  <a:cubicBezTo>
                    <a:pt x="0" y="21524"/>
                    <a:pt x="491" y="21203"/>
                    <a:pt x="1473" y="20720"/>
                  </a:cubicBezTo>
                  <a:cubicBezTo>
                    <a:pt x="2455" y="20238"/>
                    <a:pt x="3927" y="19595"/>
                    <a:pt x="5400" y="18953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2331018" y="3029634"/>
              <a:ext cx="405785" cy="5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963" fill="norm" stroke="1" extrusionOk="0">
                  <a:moveTo>
                    <a:pt x="755" y="20963"/>
                  </a:moveTo>
                  <a:cubicBezTo>
                    <a:pt x="255" y="17507"/>
                    <a:pt x="-244" y="14051"/>
                    <a:pt x="131" y="11027"/>
                  </a:cubicBezTo>
                  <a:cubicBezTo>
                    <a:pt x="505" y="8003"/>
                    <a:pt x="1754" y="5411"/>
                    <a:pt x="4188" y="3251"/>
                  </a:cubicBezTo>
                  <a:cubicBezTo>
                    <a:pt x="6623" y="1091"/>
                    <a:pt x="10244" y="-637"/>
                    <a:pt x="13303" y="227"/>
                  </a:cubicBezTo>
                  <a:cubicBezTo>
                    <a:pt x="16362" y="1091"/>
                    <a:pt x="18859" y="4547"/>
                    <a:pt x="21356" y="8003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2298165" y="3670791"/>
              <a:ext cx="388819" cy="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27" fill="norm" stroke="1" extrusionOk="0">
                  <a:moveTo>
                    <a:pt x="2211" y="0"/>
                  </a:moveTo>
                  <a:cubicBezTo>
                    <a:pt x="1688" y="2541"/>
                    <a:pt x="1164" y="5082"/>
                    <a:pt x="706" y="8259"/>
                  </a:cubicBezTo>
                  <a:cubicBezTo>
                    <a:pt x="248" y="11435"/>
                    <a:pt x="-145" y="15247"/>
                    <a:pt x="51" y="17788"/>
                  </a:cubicBezTo>
                  <a:cubicBezTo>
                    <a:pt x="248" y="20329"/>
                    <a:pt x="1033" y="21600"/>
                    <a:pt x="2866" y="20965"/>
                  </a:cubicBezTo>
                  <a:cubicBezTo>
                    <a:pt x="4699" y="20329"/>
                    <a:pt x="7579" y="17788"/>
                    <a:pt x="10851" y="13976"/>
                  </a:cubicBezTo>
                  <a:cubicBezTo>
                    <a:pt x="14124" y="10165"/>
                    <a:pt x="17790" y="5082"/>
                    <a:pt x="21455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2915787" y="3080094"/>
              <a:ext cx="162634" cy="548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36" fill="norm" stroke="1" extrusionOk="0">
                  <a:moveTo>
                    <a:pt x="21460" y="2225"/>
                  </a:moveTo>
                  <a:cubicBezTo>
                    <a:pt x="21147" y="1576"/>
                    <a:pt x="20834" y="927"/>
                    <a:pt x="19895" y="510"/>
                  </a:cubicBezTo>
                  <a:cubicBezTo>
                    <a:pt x="18956" y="92"/>
                    <a:pt x="17390" y="-93"/>
                    <a:pt x="15982" y="46"/>
                  </a:cubicBezTo>
                  <a:cubicBezTo>
                    <a:pt x="14573" y="185"/>
                    <a:pt x="13321" y="649"/>
                    <a:pt x="10973" y="2086"/>
                  </a:cubicBezTo>
                  <a:cubicBezTo>
                    <a:pt x="8625" y="3522"/>
                    <a:pt x="5182" y="5933"/>
                    <a:pt x="2990" y="8760"/>
                  </a:cubicBezTo>
                  <a:cubicBezTo>
                    <a:pt x="799" y="11588"/>
                    <a:pt x="-140" y="14832"/>
                    <a:pt x="17" y="16965"/>
                  </a:cubicBezTo>
                  <a:cubicBezTo>
                    <a:pt x="173" y="19097"/>
                    <a:pt x="1425" y="20116"/>
                    <a:pt x="4086" y="20719"/>
                  </a:cubicBezTo>
                  <a:cubicBezTo>
                    <a:pt x="6747" y="21322"/>
                    <a:pt x="10817" y="21507"/>
                    <a:pt x="13947" y="21414"/>
                  </a:cubicBezTo>
                  <a:cubicBezTo>
                    <a:pt x="17077" y="21322"/>
                    <a:pt x="19269" y="20951"/>
                    <a:pt x="21460" y="2058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3157273" y="3210556"/>
              <a:ext cx="310212" cy="31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157" fill="norm" stroke="1" extrusionOk="0">
                  <a:moveTo>
                    <a:pt x="21070" y="2207"/>
                  </a:moveTo>
                  <a:cubicBezTo>
                    <a:pt x="21233" y="1104"/>
                    <a:pt x="21397" y="0"/>
                    <a:pt x="21397" y="0"/>
                  </a:cubicBezTo>
                  <a:cubicBezTo>
                    <a:pt x="21397" y="0"/>
                    <a:pt x="21233" y="1104"/>
                    <a:pt x="20497" y="3705"/>
                  </a:cubicBezTo>
                  <a:cubicBezTo>
                    <a:pt x="19761" y="6307"/>
                    <a:pt x="18452" y="10406"/>
                    <a:pt x="16488" y="13717"/>
                  </a:cubicBezTo>
                  <a:cubicBezTo>
                    <a:pt x="14524" y="17028"/>
                    <a:pt x="11906" y="19550"/>
                    <a:pt x="9288" y="20575"/>
                  </a:cubicBezTo>
                  <a:cubicBezTo>
                    <a:pt x="6670" y="21600"/>
                    <a:pt x="4052" y="21127"/>
                    <a:pt x="2333" y="20260"/>
                  </a:cubicBezTo>
                  <a:cubicBezTo>
                    <a:pt x="615" y="19393"/>
                    <a:pt x="-203" y="18131"/>
                    <a:pt x="42" y="17422"/>
                  </a:cubicBezTo>
                  <a:cubicBezTo>
                    <a:pt x="288" y="16712"/>
                    <a:pt x="1597" y="16555"/>
                    <a:pt x="3888" y="17185"/>
                  </a:cubicBezTo>
                  <a:cubicBezTo>
                    <a:pt x="6179" y="17816"/>
                    <a:pt x="9452" y="19235"/>
                    <a:pt x="12070" y="20023"/>
                  </a:cubicBezTo>
                  <a:cubicBezTo>
                    <a:pt x="14688" y="20812"/>
                    <a:pt x="16652" y="20969"/>
                    <a:pt x="18615" y="21127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3562378" y="3058725"/>
              <a:ext cx="108700" cy="64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9651" y="0"/>
                  </a:moveTo>
                  <a:cubicBezTo>
                    <a:pt x="12409" y="1920"/>
                    <a:pt x="15166" y="3840"/>
                    <a:pt x="17464" y="6240"/>
                  </a:cubicBezTo>
                  <a:cubicBezTo>
                    <a:pt x="19762" y="8640"/>
                    <a:pt x="21600" y="11520"/>
                    <a:pt x="20911" y="13920"/>
                  </a:cubicBezTo>
                  <a:cubicBezTo>
                    <a:pt x="20221" y="16320"/>
                    <a:pt x="17004" y="18240"/>
                    <a:pt x="13098" y="19440"/>
                  </a:cubicBezTo>
                  <a:cubicBezTo>
                    <a:pt x="9191" y="20640"/>
                    <a:pt x="4596" y="21120"/>
                    <a:pt x="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4352369" y="3386109"/>
              <a:ext cx="277565" cy="4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5" y="15429"/>
                    <a:pt x="9231" y="9257"/>
                    <a:pt x="12831" y="5657"/>
                  </a:cubicBezTo>
                  <a:cubicBezTo>
                    <a:pt x="16431" y="2057"/>
                    <a:pt x="19015" y="1029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4395071" y="3578269"/>
              <a:ext cx="355853" cy="4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14400"/>
                  </a:moveTo>
                  <a:cubicBezTo>
                    <a:pt x="576" y="18000"/>
                    <a:pt x="1152" y="21600"/>
                    <a:pt x="3240" y="21000"/>
                  </a:cubicBezTo>
                  <a:cubicBezTo>
                    <a:pt x="5328" y="20400"/>
                    <a:pt x="8928" y="15600"/>
                    <a:pt x="12240" y="11400"/>
                  </a:cubicBezTo>
                  <a:cubicBezTo>
                    <a:pt x="15552" y="7200"/>
                    <a:pt x="18576" y="360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5181188" y="3150372"/>
              <a:ext cx="164587" cy="65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71" fill="norm" stroke="1" extrusionOk="0">
                  <a:moveTo>
                    <a:pt x="2322" y="6579"/>
                  </a:moveTo>
                  <a:cubicBezTo>
                    <a:pt x="2322" y="8685"/>
                    <a:pt x="2322" y="10790"/>
                    <a:pt x="2474" y="12973"/>
                  </a:cubicBezTo>
                  <a:cubicBezTo>
                    <a:pt x="2626" y="15157"/>
                    <a:pt x="2930" y="17418"/>
                    <a:pt x="2778" y="18939"/>
                  </a:cubicBezTo>
                  <a:cubicBezTo>
                    <a:pt x="2626" y="20459"/>
                    <a:pt x="2018" y="21239"/>
                    <a:pt x="1561" y="21356"/>
                  </a:cubicBezTo>
                  <a:cubicBezTo>
                    <a:pt x="1105" y="21473"/>
                    <a:pt x="801" y="20927"/>
                    <a:pt x="496" y="19134"/>
                  </a:cubicBezTo>
                  <a:cubicBezTo>
                    <a:pt x="192" y="17340"/>
                    <a:pt x="-112" y="14299"/>
                    <a:pt x="40" y="11375"/>
                  </a:cubicBezTo>
                  <a:cubicBezTo>
                    <a:pt x="192" y="8451"/>
                    <a:pt x="801" y="5643"/>
                    <a:pt x="2322" y="3772"/>
                  </a:cubicBezTo>
                  <a:cubicBezTo>
                    <a:pt x="3843" y="1900"/>
                    <a:pt x="6277" y="965"/>
                    <a:pt x="8406" y="458"/>
                  </a:cubicBezTo>
                  <a:cubicBezTo>
                    <a:pt x="10536" y="-49"/>
                    <a:pt x="12361" y="-127"/>
                    <a:pt x="14491" y="185"/>
                  </a:cubicBezTo>
                  <a:cubicBezTo>
                    <a:pt x="16620" y="497"/>
                    <a:pt x="19054" y="1199"/>
                    <a:pt x="20271" y="2485"/>
                  </a:cubicBezTo>
                  <a:cubicBezTo>
                    <a:pt x="21488" y="3772"/>
                    <a:pt x="21488" y="5643"/>
                    <a:pt x="19511" y="7125"/>
                  </a:cubicBezTo>
                  <a:cubicBezTo>
                    <a:pt x="17533" y="8607"/>
                    <a:pt x="13578" y="9698"/>
                    <a:pt x="10384" y="10439"/>
                  </a:cubicBezTo>
                  <a:cubicBezTo>
                    <a:pt x="7189" y="11180"/>
                    <a:pt x="4756" y="11570"/>
                    <a:pt x="2322" y="1196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5362988" y="3462460"/>
              <a:ext cx="142342" cy="257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5463"/>
                  </a:moveTo>
                  <a:cubicBezTo>
                    <a:pt x="1800" y="5070"/>
                    <a:pt x="3600" y="4677"/>
                    <a:pt x="5760" y="5463"/>
                  </a:cubicBezTo>
                  <a:cubicBezTo>
                    <a:pt x="7920" y="6248"/>
                    <a:pt x="10440" y="8212"/>
                    <a:pt x="11700" y="10863"/>
                  </a:cubicBezTo>
                  <a:cubicBezTo>
                    <a:pt x="12960" y="13513"/>
                    <a:pt x="12960" y="16852"/>
                    <a:pt x="12060" y="18815"/>
                  </a:cubicBezTo>
                  <a:cubicBezTo>
                    <a:pt x="11160" y="20779"/>
                    <a:pt x="9360" y="21368"/>
                    <a:pt x="7920" y="21270"/>
                  </a:cubicBezTo>
                  <a:cubicBezTo>
                    <a:pt x="6480" y="21172"/>
                    <a:pt x="5400" y="20386"/>
                    <a:pt x="5220" y="17735"/>
                  </a:cubicBezTo>
                  <a:cubicBezTo>
                    <a:pt x="5040" y="15084"/>
                    <a:pt x="5760" y="10568"/>
                    <a:pt x="7740" y="7230"/>
                  </a:cubicBezTo>
                  <a:cubicBezTo>
                    <a:pt x="9720" y="3892"/>
                    <a:pt x="12960" y="1732"/>
                    <a:pt x="15480" y="750"/>
                  </a:cubicBezTo>
                  <a:cubicBezTo>
                    <a:pt x="18000" y="-232"/>
                    <a:pt x="19800" y="-36"/>
                    <a:pt x="21600" y="16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5792074" y="3251949"/>
              <a:ext cx="218565" cy="50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55" fill="norm" stroke="1" extrusionOk="0">
                  <a:moveTo>
                    <a:pt x="21170" y="868"/>
                  </a:moveTo>
                  <a:cubicBezTo>
                    <a:pt x="20481" y="462"/>
                    <a:pt x="19791" y="56"/>
                    <a:pt x="18987" y="6"/>
                  </a:cubicBezTo>
                  <a:cubicBezTo>
                    <a:pt x="18183" y="-45"/>
                    <a:pt x="17264" y="259"/>
                    <a:pt x="14966" y="1527"/>
                  </a:cubicBezTo>
                  <a:cubicBezTo>
                    <a:pt x="12668" y="2794"/>
                    <a:pt x="8991" y="5025"/>
                    <a:pt x="6004" y="7916"/>
                  </a:cubicBezTo>
                  <a:cubicBezTo>
                    <a:pt x="3017" y="10806"/>
                    <a:pt x="719" y="14355"/>
                    <a:pt x="144" y="16687"/>
                  </a:cubicBezTo>
                  <a:cubicBezTo>
                    <a:pt x="-430" y="19020"/>
                    <a:pt x="719" y="20135"/>
                    <a:pt x="3361" y="20744"/>
                  </a:cubicBezTo>
                  <a:cubicBezTo>
                    <a:pt x="6004" y="21352"/>
                    <a:pt x="10140" y="21454"/>
                    <a:pt x="14276" y="21555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6005439" y="3364758"/>
              <a:ext cx="442995" cy="37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48" fill="norm" stroke="1" extrusionOk="0">
                  <a:moveTo>
                    <a:pt x="9558" y="1641"/>
                  </a:moveTo>
                  <a:cubicBezTo>
                    <a:pt x="8984" y="1367"/>
                    <a:pt x="8409" y="1094"/>
                    <a:pt x="7547" y="820"/>
                  </a:cubicBezTo>
                  <a:cubicBezTo>
                    <a:pt x="6686" y="547"/>
                    <a:pt x="5537" y="273"/>
                    <a:pt x="5364" y="137"/>
                  </a:cubicBezTo>
                  <a:cubicBezTo>
                    <a:pt x="5192" y="0"/>
                    <a:pt x="5996" y="0"/>
                    <a:pt x="8639" y="0"/>
                  </a:cubicBezTo>
                  <a:cubicBezTo>
                    <a:pt x="11281" y="0"/>
                    <a:pt x="15762" y="0"/>
                    <a:pt x="18290" y="68"/>
                  </a:cubicBezTo>
                  <a:cubicBezTo>
                    <a:pt x="20818" y="137"/>
                    <a:pt x="21392" y="273"/>
                    <a:pt x="21450" y="752"/>
                  </a:cubicBezTo>
                  <a:cubicBezTo>
                    <a:pt x="21507" y="1230"/>
                    <a:pt x="21047" y="2051"/>
                    <a:pt x="19439" y="3486"/>
                  </a:cubicBezTo>
                  <a:cubicBezTo>
                    <a:pt x="17830" y="4922"/>
                    <a:pt x="15073" y="6972"/>
                    <a:pt x="12143" y="9228"/>
                  </a:cubicBezTo>
                  <a:cubicBezTo>
                    <a:pt x="9213" y="11484"/>
                    <a:pt x="6111" y="13944"/>
                    <a:pt x="4158" y="15516"/>
                  </a:cubicBezTo>
                  <a:cubicBezTo>
                    <a:pt x="2205" y="17089"/>
                    <a:pt x="1401" y="17772"/>
                    <a:pt x="826" y="18592"/>
                  </a:cubicBezTo>
                  <a:cubicBezTo>
                    <a:pt x="252" y="19413"/>
                    <a:pt x="-93" y="20370"/>
                    <a:pt x="22" y="20916"/>
                  </a:cubicBezTo>
                  <a:cubicBezTo>
                    <a:pt x="137" y="21463"/>
                    <a:pt x="711" y="21600"/>
                    <a:pt x="2550" y="21532"/>
                  </a:cubicBezTo>
                  <a:cubicBezTo>
                    <a:pt x="4388" y="21463"/>
                    <a:pt x="7490" y="21190"/>
                    <a:pt x="10420" y="20985"/>
                  </a:cubicBezTo>
                  <a:cubicBezTo>
                    <a:pt x="13350" y="20780"/>
                    <a:pt x="16107" y="20643"/>
                    <a:pt x="18864" y="20506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6765987" y="3350524"/>
              <a:ext cx="362027" cy="29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21404" y="0"/>
                  </a:moveTo>
                  <a:cubicBezTo>
                    <a:pt x="18599" y="1580"/>
                    <a:pt x="15794" y="3161"/>
                    <a:pt x="12708" y="5268"/>
                  </a:cubicBezTo>
                  <a:cubicBezTo>
                    <a:pt x="9622" y="7376"/>
                    <a:pt x="6256" y="10010"/>
                    <a:pt x="4152" y="11854"/>
                  </a:cubicBezTo>
                  <a:cubicBezTo>
                    <a:pt x="2048" y="13698"/>
                    <a:pt x="1207" y="14751"/>
                    <a:pt x="646" y="15717"/>
                  </a:cubicBezTo>
                  <a:cubicBezTo>
                    <a:pt x="85" y="16683"/>
                    <a:pt x="-196" y="17561"/>
                    <a:pt x="155" y="18263"/>
                  </a:cubicBezTo>
                  <a:cubicBezTo>
                    <a:pt x="505" y="18966"/>
                    <a:pt x="1487" y="19493"/>
                    <a:pt x="3521" y="19844"/>
                  </a:cubicBezTo>
                  <a:cubicBezTo>
                    <a:pt x="5555" y="20195"/>
                    <a:pt x="8640" y="20371"/>
                    <a:pt x="10955" y="20634"/>
                  </a:cubicBezTo>
                  <a:cubicBezTo>
                    <a:pt x="13269" y="20898"/>
                    <a:pt x="14812" y="21249"/>
                    <a:pt x="16355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6793512" y="3734844"/>
              <a:ext cx="306033" cy="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9" y="10800"/>
                    <a:pt x="6698" y="21600"/>
                    <a:pt x="10298" y="21600"/>
                  </a:cubicBezTo>
                  <a:cubicBezTo>
                    <a:pt x="13898" y="21600"/>
                    <a:pt x="17749" y="1080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7201555" y="3343407"/>
              <a:ext cx="339247" cy="365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21600" y="0"/>
                  </a:moveTo>
                  <a:cubicBezTo>
                    <a:pt x="20241" y="3763"/>
                    <a:pt x="18881" y="7525"/>
                    <a:pt x="16615" y="10870"/>
                  </a:cubicBezTo>
                  <a:cubicBezTo>
                    <a:pt x="14350" y="14214"/>
                    <a:pt x="11178" y="17141"/>
                    <a:pt x="8761" y="18883"/>
                  </a:cubicBezTo>
                  <a:cubicBezTo>
                    <a:pt x="6344" y="20625"/>
                    <a:pt x="4683" y="21182"/>
                    <a:pt x="3399" y="21391"/>
                  </a:cubicBezTo>
                  <a:cubicBezTo>
                    <a:pt x="2115" y="21600"/>
                    <a:pt x="1208" y="21461"/>
                    <a:pt x="680" y="21043"/>
                  </a:cubicBezTo>
                  <a:cubicBezTo>
                    <a:pt x="151" y="20625"/>
                    <a:pt x="0" y="19928"/>
                    <a:pt x="0" y="19231"/>
                  </a:cubicBezTo>
                  <a:cubicBezTo>
                    <a:pt x="0" y="18534"/>
                    <a:pt x="151" y="17837"/>
                    <a:pt x="906" y="17210"/>
                  </a:cubicBezTo>
                  <a:cubicBezTo>
                    <a:pt x="1662" y="16583"/>
                    <a:pt x="3021" y="16026"/>
                    <a:pt x="5740" y="16235"/>
                  </a:cubicBezTo>
                  <a:cubicBezTo>
                    <a:pt x="8459" y="16444"/>
                    <a:pt x="12537" y="17419"/>
                    <a:pt x="15029" y="18325"/>
                  </a:cubicBezTo>
                  <a:cubicBezTo>
                    <a:pt x="17522" y="19231"/>
                    <a:pt x="18428" y="20067"/>
                    <a:pt x="19334" y="20903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7569269" y="3243768"/>
              <a:ext cx="213437" cy="70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8514" y="0"/>
                  </a:moveTo>
                  <a:cubicBezTo>
                    <a:pt x="19701" y="2182"/>
                    <a:pt x="20888" y="4364"/>
                    <a:pt x="21244" y="6800"/>
                  </a:cubicBezTo>
                  <a:cubicBezTo>
                    <a:pt x="21600" y="9236"/>
                    <a:pt x="21125" y="11927"/>
                    <a:pt x="19464" y="14182"/>
                  </a:cubicBezTo>
                  <a:cubicBezTo>
                    <a:pt x="17802" y="16436"/>
                    <a:pt x="14954" y="18255"/>
                    <a:pt x="11512" y="19418"/>
                  </a:cubicBezTo>
                  <a:cubicBezTo>
                    <a:pt x="8070" y="20582"/>
                    <a:pt x="4035" y="21091"/>
                    <a:pt x="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1847172" y="3912770"/>
              <a:ext cx="4871671" cy="35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45" fill="norm" stroke="1" extrusionOk="0">
                  <a:moveTo>
                    <a:pt x="0" y="13047"/>
                  </a:moveTo>
                  <a:cubicBezTo>
                    <a:pt x="358" y="12757"/>
                    <a:pt x="715" y="12467"/>
                    <a:pt x="1099" y="12177"/>
                  </a:cubicBezTo>
                  <a:cubicBezTo>
                    <a:pt x="1483" y="11887"/>
                    <a:pt x="1893" y="11597"/>
                    <a:pt x="2271" y="11452"/>
                  </a:cubicBezTo>
                  <a:cubicBezTo>
                    <a:pt x="2650" y="11307"/>
                    <a:pt x="2997" y="11307"/>
                    <a:pt x="3381" y="11307"/>
                  </a:cubicBezTo>
                  <a:cubicBezTo>
                    <a:pt x="3765" y="11307"/>
                    <a:pt x="4185" y="11307"/>
                    <a:pt x="4617" y="11307"/>
                  </a:cubicBezTo>
                  <a:cubicBezTo>
                    <a:pt x="5048" y="11307"/>
                    <a:pt x="5489" y="11307"/>
                    <a:pt x="5868" y="11307"/>
                  </a:cubicBezTo>
                  <a:cubicBezTo>
                    <a:pt x="6247" y="11307"/>
                    <a:pt x="6562" y="11307"/>
                    <a:pt x="6883" y="11380"/>
                  </a:cubicBezTo>
                  <a:cubicBezTo>
                    <a:pt x="7204" y="11452"/>
                    <a:pt x="7530" y="11597"/>
                    <a:pt x="7850" y="11742"/>
                  </a:cubicBezTo>
                  <a:cubicBezTo>
                    <a:pt x="8171" y="11887"/>
                    <a:pt x="8486" y="12032"/>
                    <a:pt x="8812" y="12250"/>
                  </a:cubicBezTo>
                  <a:cubicBezTo>
                    <a:pt x="9138" y="12467"/>
                    <a:pt x="9475" y="12757"/>
                    <a:pt x="9833" y="13047"/>
                  </a:cubicBezTo>
                  <a:cubicBezTo>
                    <a:pt x="10190" y="13337"/>
                    <a:pt x="10569" y="13627"/>
                    <a:pt x="10947" y="13844"/>
                  </a:cubicBezTo>
                  <a:cubicBezTo>
                    <a:pt x="11326" y="14062"/>
                    <a:pt x="11704" y="14207"/>
                    <a:pt x="12099" y="14497"/>
                  </a:cubicBezTo>
                  <a:cubicBezTo>
                    <a:pt x="12493" y="14787"/>
                    <a:pt x="12903" y="15221"/>
                    <a:pt x="13303" y="15584"/>
                  </a:cubicBezTo>
                  <a:cubicBezTo>
                    <a:pt x="13702" y="15946"/>
                    <a:pt x="14092" y="16236"/>
                    <a:pt x="14486" y="16599"/>
                  </a:cubicBezTo>
                  <a:cubicBezTo>
                    <a:pt x="14880" y="16961"/>
                    <a:pt x="15280" y="17396"/>
                    <a:pt x="15658" y="17758"/>
                  </a:cubicBezTo>
                  <a:cubicBezTo>
                    <a:pt x="16037" y="18121"/>
                    <a:pt x="16395" y="18411"/>
                    <a:pt x="16747" y="18701"/>
                  </a:cubicBezTo>
                  <a:cubicBezTo>
                    <a:pt x="17099" y="18991"/>
                    <a:pt x="17446" y="19281"/>
                    <a:pt x="17846" y="19643"/>
                  </a:cubicBezTo>
                  <a:cubicBezTo>
                    <a:pt x="18245" y="20005"/>
                    <a:pt x="18698" y="20440"/>
                    <a:pt x="19134" y="20803"/>
                  </a:cubicBezTo>
                  <a:cubicBezTo>
                    <a:pt x="19570" y="21165"/>
                    <a:pt x="19991" y="21455"/>
                    <a:pt x="20370" y="21528"/>
                  </a:cubicBezTo>
                  <a:cubicBezTo>
                    <a:pt x="20748" y="21600"/>
                    <a:pt x="21085" y="21455"/>
                    <a:pt x="21295" y="21020"/>
                  </a:cubicBezTo>
                  <a:cubicBezTo>
                    <a:pt x="21505" y="20585"/>
                    <a:pt x="21589" y="19860"/>
                    <a:pt x="21595" y="19281"/>
                  </a:cubicBezTo>
                  <a:cubicBezTo>
                    <a:pt x="21600" y="18701"/>
                    <a:pt x="21526" y="18266"/>
                    <a:pt x="21295" y="17758"/>
                  </a:cubicBezTo>
                  <a:cubicBezTo>
                    <a:pt x="21064" y="17251"/>
                    <a:pt x="20675" y="16671"/>
                    <a:pt x="20280" y="16236"/>
                  </a:cubicBezTo>
                  <a:cubicBezTo>
                    <a:pt x="19886" y="15801"/>
                    <a:pt x="19486" y="15511"/>
                    <a:pt x="19134" y="15221"/>
                  </a:cubicBezTo>
                  <a:cubicBezTo>
                    <a:pt x="18782" y="14932"/>
                    <a:pt x="18477" y="14642"/>
                    <a:pt x="18151" y="14424"/>
                  </a:cubicBezTo>
                  <a:cubicBezTo>
                    <a:pt x="17825" y="14207"/>
                    <a:pt x="17478" y="14062"/>
                    <a:pt x="17104" y="13917"/>
                  </a:cubicBezTo>
                  <a:cubicBezTo>
                    <a:pt x="16731" y="13772"/>
                    <a:pt x="16331" y="13627"/>
                    <a:pt x="15932" y="13409"/>
                  </a:cubicBezTo>
                  <a:cubicBezTo>
                    <a:pt x="15532" y="13192"/>
                    <a:pt x="15133" y="12902"/>
                    <a:pt x="14722" y="12685"/>
                  </a:cubicBezTo>
                  <a:cubicBezTo>
                    <a:pt x="14312" y="12467"/>
                    <a:pt x="13892" y="12322"/>
                    <a:pt x="13476" y="12105"/>
                  </a:cubicBezTo>
                  <a:cubicBezTo>
                    <a:pt x="13061" y="11887"/>
                    <a:pt x="12651" y="11597"/>
                    <a:pt x="12235" y="11307"/>
                  </a:cubicBezTo>
                  <a:cubicBezTo>
                    <a:pt x="11820" y="11017"/>
                    <a:pt x="11399" y="10728"/>
                    <a:pt x="11005" y="10438"/>
                  </a:cubicBezTo>
                  <a:cubicBezTo>
                    <a:pt x="10611" y="10148"/>
                    <a:pt x="10243" y="9858"/>
                    <a:pt x="9859" y="9568"/>
                  </a:cubicBezTo>
                  <a:cubicBezTo>
                    <a:pt x="9475" y="9278"/>
                    <a:pt x="9075" y="8988"/>
                    <a:pt x="8702" y="8698"/>
                  </a:cubicBezTo>
                  <a:cubicBezTo>
                    <a:pt x="8329" y="8408"/>
                    <a:pt x="7982" y="8118"/>
                    <a:pt x="7645" y="7901"/>
                  </a:cubicBezTo>
                  <a:cubicBezTo>
                    <a:pt x="7309" y="7683"/>
                    <a:pt x="6983" y="7538"/>
                    <a:pt x="6657" y="7466"/>
                  </a:cubicBezTo>
                  <a:cubicBezTo>
                    <a:pt x="6331" y="7393"/>
                    <a:pt x="6005" y="7393"/>
                    <a:pt x="5679" y="7393"/>
                  </a:cubicBezTo>
                  <a:cubicBezTo>
                    <a:pt x="5353" y="7393"/>
                    <a:pt x="5027" y="7393"/>
                    <a:pt x="4643" y="7393"/>
                  </a:cubicBezTo>
                  <a:cubicBezTo>
                    <a:pt x="4259" y="7393"/>
                    <a:pt x="3817" y="7393"/>
                    <a:pt x="3397" y="7393"/>
                  </a:cubicBezTo>
                  <a:cubicBezTo>
                    <a:pt x="2976" y="7393"/>
                    <a:pt x="2576" y="7393"/>
                    <a:pt x="2166" y="7466"/>
                  </a:cubicBezTo>
                  <a:cubicBezTo>
                    <a:pt x="1756" y="7538"/>
                    <a:pt x="1336" y="7683"/>
                    <a:pt x="1099" y="7756"/>
                  </a:cubicBezTo>
                  <a:cubicBezTo>
                    <a:pt x="862" y="7828"/>
                    <a:pt x="810" y="7828"/>
                    <a:pt x="741" y="7683"/>
                  </a:cubicBezTo>
                  <a:cubicBezTo>
                    <a:pt x="673" y="7538"/>
                    <a:pt x="589" y="7248"/>
                    <a:pt x="568" y="6886"/>
                  </a:cubicBezTo>
                  <a:cubicBezTo>
                    <a:pt x="547" y="6523"/>
                    <a:pt x="589" y="6089"/>
                    <a:pt x="815" y="5509"/>
                  </a:cubicBezTo>
                  <a:cubicBezTo>
                    <a:pt x="1041" y="4929"/>
                    <a:pt x="1451" y="4204"/>
                    <a:pt x="1867" y="3552"/>
                  </a:cubicBezTo>
                  <a:cubicBezTo>
                    <a:pt x="2282" y="2899"/>
                    <a:pt x="2703" y="2319"/>
                    <a:pt x="3092" y="1885"/>
                  </a:cubicBezTo>
                  <a:cubicBezTo>
                    <a:pt x="3481" y="1450"/>
                    <a:pt x="3838" y="1160"/>
                    <a:pt x="4243" y="870"/>
                  </a:cubicBezTo>
                  <a:cubicBezTo>
                    <a:pt x="4648" y="580"/>
                    <a:pt x="5100" y="290"/>
                    <a:pt x="5563" y="145"/>
                  </a:cubicBezTo>
                  <a:cubicBezTo>
                    <a:pt x="6026" y="0"/>
                    <a:pt x="6499" y="0"/>
                    <a:pt x="6962" y="0"/>
                  </a:cubicBezTo>
                  <a:cubicBezTo>
                    <a:pt x="7424" y="0"/>
                    <a:pt x="7877" y="0"/>
                    <a:pt x="8329" y="217"/>
                  </a:cubicBezTo>
                  <a:cubicBezTo>
                    <a:pt x="8781" y="435"/>
                    <a:pt x="9233" y="870"/>
                    <a:pt x="9680" y="1305"/>
                  </a:cubicBezTo>
                  <a:cubicBezTo>
                    <a:pt x="10127" y="1740"/>
                    <a:pt x="10569" y="2174"/>
                    <a:pt x="10989" y="2682"/>
                  </a:cubicBezTo>
                  <a:cubicBezTo>
                    <a:pt x="11410" y="3189"/>
                    <a:pt x="11810" y="3769"/>
                    <a:pt x="12293" y="4566"/>
                  </a:cubicBezTo>
                  <a:cubicBezTo>
                    <a:pt x="12777" y="5364"/>
                    <a:pt x="13345" y="6379"/>
                    <a:pt x="13818" y="7393"/>
                  </a:cubicBezTo>
                  <a:cubicBezTo>
                    <a:pt x="14291" y="8408"/>
                    <a:pt x="14670" y="9423"/>
                    <a:pt x="15048" y="1043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7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06278" y="1300817"/>
              <a:ext cx="6130140" cy="262925"/>
            </a:xfrm>
            <a:prstGeom prst="rect">
              <a:avLst/>
            </a:prstGeom>
            <a:effectLst/>
          </p:spPr>
        </p:pic>
        <p:sp>
          <p:nvSpPr>
            <p:cNvPr id="777" name="Line"/>
            <p:cNvSpPr/>
            <p:nvPr/>
          </p:nvSpPr>
          <p:spPr>
            <a:xfrm>
              <a:off x="0" y="770081"/>
              <a:ext cx="1797354" cy="487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62" fill="norm" stroke="1" extrusionOk="0">
                  <a:moveTo>
                    <a:pt x="11159" y="50"/>
                  </a:moveTo>
                  <a:cubicBezTo>
                    <a:pt x="10647" y="8"/>
                    <a:pt x="10134" y="-34"/>
                    <a:pt x="9435" y="45"/>
                  </a:cubicBezTo>
                  <a:cubicBezTo>
                    <a:pt x="8737" y="123"/>
                    <a:pt x="7854" y="323"/>
                    <a:pt x="7142" y="595"/>
                  </a:cubicBezTo>
                  <a:cubicBezTo>
                    <a:pt x="6429" y="868"/>
                    <a:pt x="5888" y="1214"/>
                    <a:pt x="5460" y="1555"/>
                  </a:cubicBezTo>
                  <a:cubicBezTo>
                    <a:pt x="5033" y="1896"/>
                    <a:pt x="4719" y="2232"/>
                    <a:pt x="4406" y="2604"/>
                  </a:cubicBezTo>
                  <a:cubicBezTo>
                    <a:pt x="4092" y="2977"/>
                    <a:pt x="3779" y="3386"/>
                    <a:pt x="3523" y="3769"/>
                  </a:cubicBezTo>
                  <a:cubicBezTo>
                    <a:pt x="3266" y="4152"/>
                    <a:pt x="3067" y="4508"/>
                    <a:pt x="2881" y="4881"/>
                  </a:cubicBezTo>
                  <a:cubicBezTo>
                    <a:pt x="2696" y="5253"/>
                    <a:pt x="2525" y="5641"/>
                    <a:pt x="2326" y="6045"/>
                  </a:cubicBezTo>
                  <a:cubicBezTo>
                    <a:pt x="2126" y="6449"/>
                    <a:pt x="1898" y="6869"/>
                    <a:pt x="1699" y="7252"/>
                  </a:cubicBezTo>
                  <a:cubicBezTo>
                    <a:pt x="1499" y="7635"/>
                    <a:pt x="1328" y="7981"/>
                    <a:pt x="1143" y="8343"/>
                  </a:cubicBezTo>
                  <a:cubicBezTo>
                    <a:pt x="958" y="8705"/>
                    <a:pt x="758" y="9082"/>
                    <a:pt x="587" y="9476"/>
                  </a:cubicBezTo>
                  <a:cubicBezTo>
                    <a:pt x="416" y="9869"/>
                    <a:pt x="274" y="10278"/>
                    <a:pt x="174" y="10656"/>
                  </a:cubicBezTo>
                  <a:cubicBezTo>
                    <a:pt x="74" y="11034"/>
                    <a:pt x="17" y="11380"/>
                    <a:pt x="3" y="11736"/>
                  </a:cubicBezTo>
                  <a:cubicBezTo>
                    <a:pt x="-11" y="12093"/>
                    <a:pt x="17" y="12460"/>
                    <a:pt x="74" y="12869"/>
                  </a:cubicBezTo>
                  <a:cubicBezTo>
                    <a:pt x="131" y="13278"/>
                    <a:pt x="217" y="13730"/>
                    <a:pt x="274" y="14123"/>
                  </a:cubicBezTo>
                  <a:cubicBezTo>
                    <a:pt x="331" y="14516"/>
                    <a:pt x="359" y="14852"/>
                    <a:pt x="374" y="15256"/>
                  </a:cubicBezTo>
                  <a:cubicBezTo>
                    <a:pt x="388" y="15660"/>
                    <a:pt x="388" y="16132"/>
                    <a:pt x="374" y="16562"/>
                  </a:cubicBezTo>
                  <a:cubicBezTo>
                    <a:pt x="359" y="16992"/>
                    <a:pt x="331" y="17380"/>
                    <a:pt x="359" y="17789"/>
                  </a:cubicBezTo>
                  <a:cubicBezTo>
                    <a:pt x="388" y="18199"/>
                    <a:pt x="473" y="18629"/>
                    <a:pt x="787" y="19012"/>
                  </a:cubicBezTo>
                  <a:cubicBezTo>
                    <a:pt x="1100" y="19394"/>
                    <a:pt x="1642" y="19730"/>
                    <a:pt x="2383" y="19998"/>
                  </a:cubicBezTo>
                  <a:cubicBezTo>
                    <a:pt x="3124" y="20265"/>
                    <a:pt x="4064" y="20464"/>
                    <a:pt x="5004" y="20617"/>
                  </a:cubicBezTo>
                  <a:cubicBezTo>
                    <a:pt x="5945" y="20769"/>
                    <a:pt x="6885" y="20874"/>
                    <a:pt x="7840" y="20958"/>
                  </a:cubicBezTo>
                  <a:cubicBezTo>
                    <a:pt x="8794" y="21041"/>
                    <a:pt x="9763" y="21104"/>
                    <a:pt x="10803" y="21178"/>
                  </a:cubicBezTo>
                  <a:cubicBezTo>
                    <a:pt x="11843" y="21251"/>
                    <a:pt x="12955" y="21335"/>
                    <a:pt x="13938" y="21398"/>
                  </a:cubicBezTo>
                  <a:cubicBezTo>
                    <a:pt x="14921" y="21461"/>
                    <a:pt x="15776" y="21503"/>
                    <a:pt x="16773" y="21529"/>
                  </a:cubicBezTo>
                  <a:cubicBezTo>
                    <a:pt x="17771" y="21556"/>
                    <a:pt x="18910" y="21566"/>
                    <a:pt x="19666" y="21561"/>
                  </a:cubicBezTo>
                  <a:cubicBezTo>
                    <a:pt x="20421" y="21556"/>
                    <a:pt x="20791" y="21535"/>
                    <a:pt x="21048" y="21524"/>
                  </a:cubicBezTo>
                  <a:cubicBezTo>
                    <a:pt x="21304" y="21514"/>
                    <a:pt x="21447" y="21514"/>
                    <a:pt x="21518" y="21514"/>
                  </a:cubicBezTo>
                  <a:cubicBezTo>
                    <a:pt x="21589" y="21514"/>
                    <a:pt x="21589" y="21514"/>
                    <a:pt x="21589" y="2151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1637119" y="5409720"/>
              <a:ext cx="147356" cy="45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2586" y="905"/>
                  </a:moveTo>
                  <a:cubicBezTo>
                    <a:pt x="1214" y="452"/>
                    <a:pt x="-157" y="0"/>
                    <a:pt x="14" y="0"/>
                  </a:cubicBezTo>
                  <a:cubicBezTo>
                    <a:pt x="186" y="0"/>
                    <a:pt x="1900" y="452"/>
                    <a:pt x="5500" y="1527"/>
                  </a:cubicBezTo>
                  <a:cubicBezTo>
                    <a:pt x="9100" y="2601"/>
                    <a:pt x="14586" y="4297"/>
                    <a:pt x="17672" y="6729"/>
                  </a:cubicBezTo>
                  <a:cubicBezTo>
                    <a:pt x="20757" y="9160"/>
                    <a:pt x="21443" y="12327"/>
                    <a:pt x="21272" y="14645"/>
                  </a:cubicBezTo>
                  <a:cubicBezTo>
                    <a:pt x="21100" y="16963"/>
                    <a:pt x="20072" y="18434"/>
                    <a:pt x="17157" y="19451"/>
                  </a:cubicBezTo>
                  <a:cubicBezTo>
                    <a:pt x="14243" y="20469"/>
                    <a:pt x="9443" y="21035"/>
                    <a:pt x="4643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2490060" y="5029924"/>
              <a:ext cx="227713" cy="67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419" fill="norm" stroke="1" extrusionOk="0">
                  <a:moveTo>
                    <a:pt x="7638" y="10238"/>
                  </a:moveTo>
                  <a:cubicBezTo>
                    <a:pt x="6765" y="11906"/>
                    <a:pt x="5892" y="13573"/>
                    <a:pt x="5565" y="15202"/>
                  </a:cubicBezTo>
                  <a:cubicBezTo>
                    <a:pt x="5238" y="16832"/>
                    <a:pt x="5456" y="18423"/>
                    <a:pt x="5565" y="19560"/>
                  </a:cubicBezTo>
                  <a:cubicBezTo>
                    <a:pt x="5674" y="20697"/>
                    <a:pt x="5674" y="21379"/>
                    <a:pt x="5347" y="21417"/>
                  </a:cubicBezTo>
                  <a:cubicBezTo>
                    <a:pt x="5019" y="21455"/>
                    <a:pt x="4365" y="20849"/>
                    <a:pt x="3383" y="19371"/>
                  </a:cubicBezTo>
                  <a:cubicBezTo>
                    <a:pt x="2401" y="17893"/>
                    <a:pt x="1092" y="15543"/>
                    <a:pt x="438" y="13080"/>
                  </a:cubicBezTo>
                  <a:cubicBezTo>
                    <a:pt x="-217" y="10617"/>
                    <a:pt x="-217" y="8040"/>
                    <a:pt x="983" y="5842"/>
                  </a:cubicBezTo>
                  <a:cubicBezTo>
                    <a:pt x="2183" y="3644"/>
                    <a:pt x="4583" y="1826"/>
                    <a:pt x="6874" y="878"/>
                  </a:cubicBezTo>
                  <a:cubicBezTo>
                    <a:pt x="9165" y="-69"/>
                    <a:pt x="11347" y="-145"/>
                    <a:pt x="13528" y="158"/>
                  </a:cubicBezTo>
                  <a:cubicBezTo>
                    <a:pt x="15710" y="461"/>
                    <a:pt x="17892" y="1143"/>
                    <a:pt x="19310" y="1939"/>
                  </a:cubicBezTo>
                  <a:cubicBezTo>
                    <a:pt x="20728" y="2735"/>
                    <a:pt x="21383" y="3644"/>
                    <a:pt x="20619" y="4592"/>
                  </a:cubicBezTo>
                  <a:cubicBezTo>
                    <a:pt x="19856" y="5539"/>
                    <a:pt x="17674" y="6524"/>
                    <a:pt x="15601" y="7169"/>
                  </a:cubicBezTo>
                  <a:cubicBezTo>
                    <a:pt x="13528" y="7813"/>
                    <a:pt x="11565" y="8116"/>
                    <a:pt x="9819" y="8306"/>
                  </a:cubicBezTo>
                  <a:cubicBezTo>
                    <a:pt x="8074" y="8495"/>
                    <a:pt x="6547" y="8571"/>
                    <a:pt x="6001" y="8647"/>
                  </a:cubicBezTo>
                  <a:cubicBezTo>
                    <a:pt x="5456" y="8722"/>
                    <a:pt x="5892" y="8798"/>
                    <a:pt x="6328" y="887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2736802" y="5321943"/>
              <a:ext cx="149459" cy="28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3187"/>
                  </a:moveTo>
                  <a:cubicBezTo>
                    <a:pt x="2400" y="7790"/>
                    <a:pt x="4800" y="12393"/>
                    <a:pt x="6000" y="15138"/>
                  </a:cubicBezTo>
                  <a:cubicBezTo>
                    <a:pt x="7200" y="17882"/>
                    <a:pt x="7200" y="18767"/>
                    <a:pt x="7029" y="19652"/>
                  </a:cubicBezTo>
                  <a:cubicBezTo>
                    <a:pt x="6857" y="20538"/>
                    <a:pt x="6514" y="21423"/>
                    <a:pt x="5657" y="21511"/>
                  </a:cubicBezTo>
                  <a:cubicBezTo>
                    <a:pt x="4800" y="21600"/>
                    <a:pt x="3429" y="20892"/>
                    <a:pt x="3943" y="18590"/>
                  </a:cubicBezTo>
                  <a:cubicBezTo>
                    <a:pt x="4457" y="16289"/>
                    <a:pt x="6857" y="12393"/>
                    <a:pt x="10114" y="9030"/>
                  </a:cubicBezTo>
                  <a:cubicBezTo>
                    <a:pt x="13371" y="5666"/>
                    <a:pt x="17486" y="2833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3171698" y="5144017"/>
              <a:ext cx="347979" cy="498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13871" y="0"/>
                  </a:moveTo>
                  <a:cubicBezTo>
                    <a:pt x="11406" y="0"/>
                    <a:pt x="8942" y="0"/>
                    <a:pt x="6622" y="1029"/>
                  </a:cubicBezTo>
                  <a:cubicBezTo>
                    <a:pt x="4303" y="2057"/>
                    <a:pt x="2128" y="4114"/>
                    <a:pt x="969" y="6686"/>
                  </a:cubicBezTo>
                  <a:cubicBezTo>
                    <a:pt x="-191" y="9257"/>
                    <a:pt x="-336" y="12343"/>
                    <a:pt x="679" y="14657"/>
                  </a:cubicBezTo>
                  <a:cubicBezTo>
                    <a:pt x="1694" y="16971"/>
                    <a:pt x="3868" y="18514"/>
                    <a:pt x="7492" y="19543"/>
                  </a:cubicBezTo>
                  <a:cubicBezTo>
                    <a:pt x="11116" y="20571"/>
                    <a:pt x="16190" y="21086"/>
                    <a:pt x="21264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3861293" y="5158251"/>
              <a:ext cx="165115" cy="53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5" h="21600" fill="norm" stroke="1" extrusionOk="0">
                  <a:moveTo>
                    <a:pt x="2627" y="0"/>
                  </a:moveTo>
                  <a:cubicBezTo>
                    <a:pt x="7589" y="2784"/>
                    <a:pt x="12551" y="5568"/>
                    <a:pt x="16054" y="8304"/>
                  </a:cubicBezTo>
                  <a:cubicBezTo>
                    <a:pt x="19557" y="11040"/>
                    <a:pt x="21600" y="13728"/>
                    <a:pt x="19411" y="15888"/>
                  </a:cubicBezTo>
                  <a:cubicBezTo>
                    <a:pt x="17222" y="18048"/>
                    <a:pt x="10800" y="19680"/>
                    <a:pt x="6859" y="20544"/>
                  </a:cubicBezTo>
                  <a:cubicBezTo>
                    <a:pt x="2919" y="21408"/>
                    <a:pt x="1459" y="21504"/>
                    <a:pt x="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4644167" y="5414464"/>
              <a:ext cx="192161" cy="1"/>
            </a:xfrm>
            <a:prstGeom prst="ellipse">
              <a:avLst/>
            </a:pr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4679753" y="5549688"/>
              <a:ext cx="227746" cy="2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5467087" y="4989289"/>
              <a:ext cx="180346" cy="68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437" fill="norm" stroke="1" extrusionOk="0">
                  <a:moveTo>
                    <a:pt x="4407" y="8404"/>
                  </a:moveTo>
                  <a:cubicBezTo>
                    <a:pt x="4954" y="11299"/>
                    <a:pt x="5501" y="14194"/>
                    <a:pt x="5637" y="16309"/>
                  </a:cubicBezTo>
                  <a:cubicBezTo>
                    <a:pt x="5774" y="18424"/>
                    <a:pt x="5501" y="19761"/>
                    <a:pt x="4817" y="20540"/>
                  </a:cubicBezTo>
                  <a:cubicBezTo>
                    <a:pt x="4134" y="21319"/>
                    <a:pt x="3040" y="21542"/>
                    <a:pt x="2220" y="21394"/>
                  </a:cubicBezTo>
                  <a:cubicBezTo>
                    <a:pt x="1400" y="21245"/>
                    <a:pt x="853" y="20726"/>
                    <a:pt x="443" y="19055"/>
                  </a:cubicBezTo>
                  <a:cubicBezTo>
                    <a:pt x="32" y="17385"/>
                    <a:pt x="-241" y="14565"/>
                    <a:pt x="306" y="11781"/>
                  </a:cubicBezTo>
                  <a:cubicBezTo>
                    <a:pt x="853" y="8998"/>
                    <a:pt x="2220" y="6251"/>
                    <a:pt x="3587" y="4433"/>
                  </a:cubicBezTo>
                  <a:cubicBezTo>
                    <a:pt x="4954" y="2614"/>
                    <a:pt x="6321" y="1723"/>
                    <a:pt x="7415" y="1130"/>
                  </a:cubicBezTo>
                  <a:cubicBezTo>
                    <a:pt x="8508" y="536"/>
                    <a:pt x="9329" y="239"/>
                    <a:pt x="10559" y="90"/>
                  </a:cubicBezTo>
                  <a:cubicBezTo>
                    <a:pt x="11789" y="-58"/>
                    <a:pt x="13430" y="-58"/>
                    <a:pt x="15207" y="350"/>
                  </a:cubicBezTo>
                  <a:cubicBezTo>
                    <a:pt x="16984" y="758"/>
                    <a:pt x="18898" y="1575"/>
                    <a:pt x="19992" y="2577"/>
                  </a:cubicBezTo>
                  <a:cubicBezTo>
                    <a:pt x="21086" y="3579"/>
                    <a:pt x="21359" y="4767"/>
                    <a:pt x="18762" y="5954"/>
                  </a:cubicBezTo>
                  <a:cubicBezTo>
                    <a:pt x="16164" y="7142"/>
                    <a:pt x="10696" y="8330"/>
                    <a:pt x="7551" y="9109"/>
                  </a:cubicBezTo>
                  <a:cubicBezTo>
                    <a:pt x="4407" y="9888"/>
                    <a:pt x="3587" y="10260"/>
                    <a:pt x="2767" y="1063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5640552" y="5286358"/>
              <a:ext cx="227746" cy="307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6978"/>
                  </a:moveTo>
                  <a:cubicBezTo>
                    <a:pt x="675" y="6314"/>
                    <a:pt x="1350" y="5649"/>
                    <a:pt x="2138" y="5732"/>
                  </a:cubicBezTo>
                  <a:cubicBezTo>
                    <a:pt x="2925" y="5815"/>
                    <a:pt x="3825" y="6646"/>
                    <a:pt x="4950" y="8723"/>
                  </a:cubicBezTo>
                  <a:cubicBezTo>
                    <a:pt x="6075" y="10800"/>
                    <a:pt x="7425" y="14123"/>
                    <a:pt x="8100" y="16200"/>
                  </a:cubicBezTo>
                  <a:cubicBezTo>
                    <a:pt x="8775" y="18277"/>
                    <a:pt x="8775" y="19108"/>
                    <a:pt x="8213" y="19938"/>
                  </a:cubicBezTo>
                  <a:cubicBezTo>
                    <a:pt x="7650" y="20769"/>
                    <a:pt x="6525" y="21600"/>
                    <a:pt x="5625" y="21517"/>
                  </a:cubicBezTo>
                  <a:cubicBezTo>
                    <a:pt x="4725" y="21434"/>
                    <a:pt x="4050" y="20437"/>
                    <a:pt x="4163" y="18028"/>
                  </a:cubicBezTo>
                  <a:cubicBezTo>
                    <a:pt x="4275" y="15618"/>
                    <a:pt x="5175" y="11797"/>
                    <a:pt x="8213" y="8557"/>
                  </a:cubicBezTo>
                  <a:cubicBezTo>
                    <a:pt x="11250" y="5317"/>
                    <a:pt x="16425" y="2658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6076849" y="5046751"/>
              <a:ext cx="197121" cy="58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21366" y="700"/>
                  </a:moveTo>
                  <a:cubicBezTo>
                    <a:pt x="20595" y="350"/>
                    <a:pt x="19823" y="0"/>
                    <a:pt x="18666" y="0"/>
                  </a:cubicBezTo>
                  <a:cubicBezTo>
                    <a:pt x="17509" y="0"/>
                    <a:pt x="15966" y="350"/>
                    <a:pt x="13523" y="1705"/>
                  </a:cubicBezTo>
                  <a:cubicBezTo>
                    <a:pt x="11080" y="3061"/>
                    <a:pt x="7737" y="5422"/>
                    <a:pt x="5295" y="7783"/>
                  </a:cubicBezTo>
                  <a:cubicBezTo>
                    <a:pt x="2852" y="10144"/>
                    <a:pt x="1309" y="12505"/>
                    <a:pt x="537" y="14604"/>
                  </a:cubicBezTo>
                  <a:cubicBezTo>
                    <a:pt x="-234" y="16703"/>
                    <a:pt x="-234" y="18539"/>
                    <a:pt x="923" y="19764"/>
                  </a:cubicBezTo>
                  <a:cubicBezTo>
                    <a:pt x="2080" y="20988"/>
                    <a:pt x="4395" y="21600"/>
                    <a:pt x="7995" y="21600"/>
                  </a:cubicBezTo>
                  <a:cubicBezTo>
                    <a:pt x="11595" y="21600"/>
                    <a:pt x="16480" y="20988"/>
                    <a:pt x="21366" y="20376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6402035" y="5158658"/>
              <a:ext cx="298187" cy="36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523" fill="norm" stroke="1" extrusionOk="0">
                  <a:moveTo>
                    <a:pt x="1015" y="2517"/>
                  </a:moveTo>
                  <a:cubicBezTo>
                    <a:pt x="678" y="1811"/>
                    <a:pt x="340" y="1105"/>
                    <a:pt x="762" y="752"/>
                  </a:cubicBezTo>
                  <a:cubicBezTo>
                    <a:pt x="1184" y="400"/>
                    <a:pt x="2365" y="400"/>
                    <a:pt x="4981" y="329"/>
                  </a:cubicBezTo>
                  <a:cubicBezTo>
                    <a:pt x="7597" y="258"/>
                    <a:pt x="11647" y="117"/>
                    <a:pt x="14178" y="47"/>
                  </a:cubicBezTo>
                  <a:cubicBezTo>
                    <a:pt x="16709" y="-24"/>
                    <a:pt x="17722" y="-24"/>
                    <a:pt x="18734" y="117"/>
                  </a:cubicBezTo>
                  <a:cubicBezTo>
                    <a:pt x="19747" y="258"/>
                    <a:pt x="20759" y="541"/>
                    <a:pt x="21097" y="1035"/>
                  </a:cubicBezTo>
                  <a:cubicBezTo>
                    <a:pt x="21434" y="1529"/>
                    <a:pt x="21097" y="2235"/>
                    <a:pt x="19072" y="4070"/>
                  </a:cubicBezTo>
                  <a:cubicBezTo>
                    <a:pt x="17047" y="5905"/>
                    <a:pt x="13334" y="8870"/>
                    <a:pt x="10212" y="11341"/>
                  </a:cubicBezTo>
                  <a:cubicBezTo>
                    <a:pt x="7090" y="13811"/>
                    <a:pt x="4559" y="15788"/>
                    <a:pt x="3040" y="17058"/>
                  </a:cubicBezTo>
                  <a:cubicBezTo>
                    <a:pt x="1521" y="18329"/>
                    <a:pt x="1015" y="18894"/>
                    <a:pt x="593" y="19529"/>
                  </a:cubicBezTo>
                  <a:cubicBezTo>
                    <a:pt x="171" y="20164"/>
                    <a:pt x="-166" y="20870"/>
                    <a:pt x="87" y="21223"/>
                  </a:cubicBezTo>
                  <a:cubicBezTo>
                    <a:pt x="340" y="21576"/>
                    <a:pt x="1184" y="21576"/>
                    <a:pt x="4222" y="21435"/>
                  </a:cubicBezTo>
                  <a:cubicBezTo>
                    <a:pt x="7259" y="21294"/>
                    <a:pt x="12490" y="21011"/>
                    <a:pt x="15612" y="20800"/>
                  </a:cubicBezTo>
                  <a:cubicBezTo>
                    <a:pt x="18734" y="20588"/>
                    <a:pt x="19747" y="20447"/>
                    <a:pt x="20759" y="20305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7041018" y="5164101"/>
              <a:ext cx="285210" cy="314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24" fill="norm" stroke="1" extrusionOk="0">
                  <a:moveTo>
                    <a:pt x="19772" y="2035"/>
                  </a:moveTo>
                  <a:cubicBezTo>
                    <a:pt x="20480" y="1061"/>
                    <a:pt x="21188" y="86"/>
                    <a:pt x="21276" y="5"/>
                  </a:cubicBezTo>
                  <a:cubicBezTo>
                    <a:pt x="21365" y="-76"/>
                    <a:pt x="20834" y="736"/>
                    <a:pt x="18798" y="2360"/>
                  </a:cubicBezTo>
                  <a:cubicBezTo>
                    <a:pt x="16762" y="3984"/>
                    <a:pt x="13221" y="6420"/>
                    <a:pt x="9857" y="8532"/>
                  </a:cubicBezTo>
                  <a:cubicBezTo>
                    <a:pt x="6493" y="10643"/>
                    <a:pt x="3306" y="12429"/>
                    <a:pt x="1624" y="13729"/>
                  </a:cubicBezTo>
                  <a:cubicBezTo>
                    <a:pt x="-58" y="15028"/>
                    <a:pt x="-235" y="15840"/>
                    <a:pt x="208" y="16408"/>
                  </a:cubicBezTo>
                  <a:cubicBezTo>
                    <a:pt x="650" y="16977"/>
                    <a:pt x="1713" y="17301"/>
                    <a:pt x="4722" y="18113"/>
                  </a:cubicBezTo>
                  <a:cubicBezTo>
                    <a:pt x="7732" y="18926"/>
                    <a:pt x="12690" y="20225"/>
                    <a:pt x="17647" y="2152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7129314" y="5535454"/>
              <a:ext cx="183743" cy="3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798" fill="norm" stroke="1" extrusionOk="0">
                  <a:moveTo>
                    <a:pt x="2311" y="0"/>
                  </a:moveTo>
                  <a:cubicBezTo>
                    <a:pt x="944" y="7200"/>
                    <a:pt x="-423" y="14400"/>
                    <a:pt x="124" y="18000"/>
                  </a:cubicBezTo>
                  <a:cubicBezTo>
                    <a:pt x="671" y="21600"/>
                    <a:pt x="3131" y="21600"/>
                    <a:pt x="6959" y="18720"/>
                  </a:cubicBezTo>
                  <a:cubicBezTo>
                    <a:pt x="10787" y="15840"/>
                    <a:pt x="15982" y="10080"/>
                    <a:pt x="21177" y="432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7605915" y="4988503"/>
              <a:ext cx="304973" cy="31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32" fill="norm" stroke="1" extrusionOk="0">
                  <a:moveTo>
                    <a:pt x="10976" y="4800"/>
                  </a:moveTo>
                  <a:cubicBezTo>
                    <a:pt x="10976" y="3500"/>
                    <a:pt x="10976" y="2201"/>
                    <a:pt x="10474" y="1551"/>
                  </a:cubicBezTo>
                  <a:cubicBezTo>
                    <a:pt x="9972" y="902"/>
                    <a:pt x="8967" y="902"/>
                    <a:pt x="7292" y="2526"/>
                  </a:cubicBezTo>
                  <a:cubicBezTo>
                    <a:pt x="5618" y="4150"/>
                    <a:pt x="3274" y="7398"/>
                    <a:pt x="1851" y="10646"/>
                  </a:cubicBezTo>
                  <a:cubicBezTo>
                    <a:pt x="427" y="13894"/>
                    <a:pt x="-75" y="17142"/>
                    <a:pt x="9" y="19010"/>
                  </a:cubicBezTo>
                  <a:cubicBezTo>
                    <a:pt x="92" y="20878"/>
                    <a:pt x="762" y="21365"/>
                    <a:pt x="2269" y="21203"/>
                  </a:cubicBezTo>
                  <a:cubicBezTo>
                    <a:pt x="3776" y="21040"/>
                    <a:pt x="6120" y="20228"/>
                    <a:pt x="8632" y="18279"/>
                  </a:cubicBezTo>
                  <a:cubicBezTo>
                    <a:pt x="11144" y="16330"/>
                    <a:pt x="13823" y="13245"/>
                    <a:pt x="15330" y="10484"/>
                  </a:cubicBezTo>
                  <a:cubicBezTo>
                    <a:pt x="16837" y="7723"/>
                    <a:pt x="17172" y="5287"/>
                    <a:pt x="16669" y="3500"/>
                  </a:cubicBezTo>
                  <a:cubicBezTo>
                    <a:pt x="16167" y="1714"/>
                    <a:pt x="14827" y="577"/>
                    <a:pt x="12985" y="171"/>
                  </a:cubicBezTo>
                  <a:cubicBezTo>
                    <a:pt x="11144" y="-235"/>
                    <a:pt x="8799" y="90"/>
                    <a:pt x="7125" y="1064"/>
                  </a:cubicBezTo>
                  <a:cubicBezTo>
                    <a:pt x="5451" y="2039"/>
                    <a:pt x="4446" y="3663"/>
                    <a:pt x="3944" y="4881"/>
                  </a:cubicBezTo>
                  <a:cubicBezTo>
                    <a:pt x="3441" y="6099"/>
                    <a:pt x="3441" y="6911"/>
                    <a:pt x="4362" y="7804"/>
                  </a:cubicBezTo>
                  <a:cubicBezTo>
                    <a:pt x="5283" y="8697"/>
                    <a:pt x="7125" y="9672"/>
                    <a:pt x="10139" y="9997"/>
                  </a:cubicBezTo>
                  <a:cubicBezTo>
                    <a:pt x="13153" y="10321"/>
                    <a:pt x="17339" y="9997"/>
                    <a:pt x="21525" y="9672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7883639" y="5157960"/>
              <a:ext cx="162472" cy="2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22" fill="norm" stroke="1" extrusionOk="0">
                  <a:moveTo>
                    <a:pt x="9230" y="3954"/>
                  </a:moveTo>
                  <a:cubicBezTo>
                    <a:pt x="7039" y="9191"/>
                    <a:pt x="4848" y="14427"/>
                    <a:pt x="3282" y="17482"/>
                  </a:cubicBezTo>
                  <a:cubicBezTo>
                    <a:pt x="1717" y="20536"/>
                    <a:pt x="778" y="21409"/>
                    <a:pt x="309" y="21191"/>
                  </a:cubicBezTo>
                  <a:cubicBezTo>
                    <a:pt x="-161" y="20973"/>
                    <a:pt x="-161" y="19664"/>
                    <a:pt x="778" y="16282"/>
                  </a:cubicBezTo>
                  <a:cubicBezTo>
                    <a:pt x="1717" y="12900"/>
                    <a:pt x="3596" y="7445"/>
                    <a:pt x="5161" y="4173"/>
                  </a:cubicBezTo>
                  <a:cubicBezTo>
                    <a:pt x="6726" y="900"/>
                    <a:pt x="7978" y="-191"/>
                    <a:pt x="9700" y="27"/>
                  </a:cubicBezTo>
                  <a:cubicBezTo>
                    <a:pt x="11422" y="245"/>
                    <a:pt x="13613" y="1773"/>
                    <a:pt x="14709" y="3082"/>
                  </a:cubicBezTo>
                  <a:cubicBezTo>
                    <a:pt x="15804" y="4391"/>
                    <a:pt x="15804" y="5482"/>
                    <a:pt x="15335" y="6464"/>
                  </a:cubicBezTo>
                  <a:cubicBezTo>
                    <a:pt x="14865" y="7445"/>
                    <a:pt x="13926" y="8318"/>
                    <a:pt x="12674" y="8754"/>
                  </a:cubicBezTo>
                  <a:cubicBezTo>
                    <a:pt x="11422" y="9191"/>
                    <a:pt x="9856" y="9191"/>
                    <a:pt x="8604" y="9845"/>
                  </a:cubicBezTo>
                  <a:cubicBezTo>
                    <a:pt x="7352" y="10500"/>
                    <a:pt x="6413" y="11809"/>
                    <a:pt x="7822" y="13118"/>
                  </a:cubicBezTo>
                  <a:cubicBezTo>
                    <a:pt x="9230" y="14427"/>
                    <a:pt x="12987" y="15736"/>
                    <a:pt x="15648" y="16500"/>
                  </a:cubicBezTo>
                  <a:cubicBezTo>
                    <a:pt x="18309" y="17264"/>
                    <a:pt x="19874" y="17482"/>
                    <a:pt x="21439" y="177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8174217" y="5172485"/>
              <a:ext cx="170809" cy="1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8446514" y="4974430"/>
              <a:ext cx="332652" cy="35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01" fill="norm" stroke="1" extrusionOk="0">
                  <a:moveTo>
                    <a:pt x="12749" y="4647"/>
                  </a:moveTo>
                  <a:cubicBezTo>
                    <a:pt x="12749" y="3931"/>
                    <a:pt x="12749" y="3216"/>
                    <a:pt x="12826" y="2358"/>
                  </a:cubicBezTo>
                  <a:cubicBezTo>
                    <a:pt x="12902" y="1500"/>
                    <a:pt x="13055" y="498"/>
                    <a:pt x="12749" y="141"/>
                  </a:cubicBezTo>
                  <a:cubicBezTo>
                    <a:pt x="12443" y="-217"/>
                    <a:pt x="11677" y="69"/>
                    <a:pt x="10068" y="1428"/>
                  </a:cubicBezTo>
                  <a:cubicBezTo>
                    <a:pt x="8460" y="2787"/>
                    <a:pt x="6009" y="5219"/>
                    <a:pt x="4170" y="8008"/>
                  </a:cubicBezTo>
                  <a:cubicBezTo>
                    <a:pt x="2332" y="10798"/>
                    <a:pt x="1107" y="13945"/>
                    <a:pt x="494" y="16019"/>
                  </a:cubicBezTo>
                  <a:cubicBezTo>
                    <a:pt x="-119" y="18093"/>
                    <a:pt x="-119" y="19094"/>
                    <a:pt x="264" y="19809"/>
                  </a:cubicBezTo>
                  <a:cubicBezTo>
                    <a:pt x="647" y="20525"/>
                    <a:pt x="1413" y="20954"/>
                    <a:pt x="2638" y="21168"/>
                  </a:cubicBezTo>
                  <a:cubicBezTo>
                    <a:pt x="3864" y="21383"/>
                    <a:pt x="5549" y="21383"/>
                    <a:pt x="7311" y="20811"/>
                  </a:cubicBezTo>
                  <a:cubicBezTo>
                    <a:pt x="9072" y="20239"/>
                    <a:pt x="10911" y="19094"/>
                    <a:pt x="12213" y="16949"/>
                  </a:cubicBezTo>
                  <a:cubicBezTo>
                    <a:pt x="13515" y="14803"/>
                    <a:pt x="14281" y="11656"/>
                    <a:pt x="14281" y="9367"/>
                  </a:cubicBezTo>
                  <a:cubicBezTo>
                    <a:pt x="14281" y="7078"/>
                    <a:pt x="13515" y="5648"/>
                    <a:pt x="12672" y="4861"/>
                  </a:cubicBezTo>
                  <a:cubicBezTo>
                    <a:pt x="11830" y="4074"/>
                    <a:pt x="10911" y="3931"/>
                    <a:pt x="10068" y="3931"/>
                  </a:cubicBezTo>
                  <a:cubicBezTo>
                    <a:pt x="9226" y="3931"/>
                    <a:pt x="8460" y="4074"/>
                    <a:pt x="7770" y="4504"/>
                  </a:cubicBezTo>
                  <a:cubicBezTo>
                    <a:pt x="7081" y="4933"/>
                    <a:pt x="6468" y="5648"/>
                    <a:pt x="6162" y="6363"/>
                  </a:cubicBezTo>
                  <a:cubicBezTo>
                    <a:pt x="5855" y="7078"/>
                    <a:pt x="5855" y="7794"/>
                    <a:pt x="6775" y="8509"/>
                  </a:cubicBezTo>
                  <a:cubicBezTo>
                    <a:pt x="7694" y="9224"/>
                    <a:pt x="9532" y="9939"/>
                    <a:pt x="12136" y="10511"/>
                  </a:cubicBezTo>
                  <a:cubicBezTo>
                    <a:pt x="14741" y="11084"/>
                    <a:pt x="18111" y="11513"/>
                    <a:pt x="21481" y="11942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7647557" y="5483048"/>
              <a:ext cx="1017737" cy="6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7515"/>
                  </a:moveTo>
                  <a:cubicBezTo>
                    <a:pt x="1712" y="5281"/>
                    <a:pt x="3424" y="3046"/>
                    <a:pt x="5287" y="1556"/>
                  </a:cubicBezTo>
                  <a:cubicBezTo>
                    <a:pt x="7150" y="67"/>
                    <a:pt x="9164" y="-678"/>
                    <a:pt x="11178" y="812"/>
                  </a:cubicBezTo>
                  <a:cubicBezTo>
                    <a:pt x="13192" y="2301"/>
                    <a:pt x="15206" y="6025"/>
                    <a:pt x="16943" y="9750"/>
                  </a:cubicBezTo>
                  <a:cubicBezTo>
                    <a:pt x="18680" y="13474"/>
                    <a:pt x="20140" y="17198"/>
                    <a:pt x="21600" y="20922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8110163" y="5593001"/>
              <a:ext cx="142342" cy="247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21600" y="6061"/>
                  </a:moveTo>
                  <a:cubicBezTo>
                    <a:pt x="21600" y="5042"/>
                    <a:pt x="21600" y="4023"/>
                    <a:pt x="19260" y="2902"/>
                  </a:cubicBezTo>
                  <a:cubicBezTo>
                    <a:pt x="16920" y="1782"/>
                    <a:pt x="12240" y="559"/>
                    <a:pt x="9000" y="152"/>
                  </a:cubicBezTo>
                  <a:cubicBezTo>
                    <a:pt x="5760" y="-256"/>
                    <a:pt x="3960" y="152"/>
                    <a:pt x="2700" y="1476"/>
                  </a:cubicBezTo>
                  <a:cubicBezTo>
                    <a:pt x="1440" y="2801"/>
                    <a:pt x="720" y="5042"/>
                    <a:pt x="3060" y="7386"/>
                  </a:cubicBezTo>
                  <a:cubicBezTo>
                    <a:pt x="5400" y="9729"/>
                    <a:pt x="10800" y="12174"/>
                    <a:pt x="14040" y="14110"/>
                  </a:cubicBezTo>
                  <a:cubicBezTo>
                    <a:pt x="17280" y="16046"/>
                    <a:pt x="18360" y="17472"/>
                    <a:pt x="17280" y="18593"/>
                  </a:cubicBezTo>
                  <a:cubicBezTo>
                    <a:pt x="16200" y="19714"/>
                    <a:pt x="12960" y="20529"/>
                    <a:pt x="10260" y="20936"/>
                  </a:cubicBezTo>
                  <a:cubicBezTo>
                    <a:pt x="7560" y="21344"/>
                    <a:pt x="5400" y="21344"/>
                    <a:pt x="3780" y="20733"/>
                  </a:cubicBezTo>
                  <a:cubicBezTo>
                    <a:pt x="2160" y="20121"/>
                    <a:pt x="1080" y="18899"/>
                    <a:pt x="0" y="17676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8274669" y="5661636"/>
              <a:ext cx="440444" cy="14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047" fill="norm" stroke="1" extrusionOk="0">
                  <a:moveTo>
                    <a:pt x="308" y="7478"/>
                  </a:moveTo>
                  <a:cubicBezTo>
                    <a:pt x="1586" y="7478"/>
                    <a:pt x="2863" y="7478"/>
                    <a:pt x="3792" y="7135"/>
                  </a:cubicBezTo>
                  <a:cubicBezTo>
                    <a:pt x="4721" y="6792"/>
                    <a:pt x="5302" y="6106"/>
                    <a:pt x="5650" y="4906"/>
                  </a:cubicBezTo>
                  <a:cubicBezTo>
                    <a:pt x="5999" y="3706"/>
                    <a:pt x="6115" y="1992"/>
                    <a:pt x="5825" y="963"/>
                  </a:cubicBezTo>
                  <a:cubicBezTo>
                    <a:pt x="5534" y="-65"/>
                    <a:pt x="4837" y="-408"/>
                    <a:pt x="3908" y="621"/>
                  </a:cubicBezTo>
                  <a:cubicBezTo>
                    <a:pt x="2979" y="1649"/>
                    <a:pt x="1818" y="4049"/>
                    <a:pt x="1121" y="6106"/>
                  </a:cubicBezTo>
                  <a:cubicBezTo>
                    <a:pt x="425" y="8163"/>
                    <a:pt x="192" y="9878"/>
                    <a:pt x="76" y="11935"/>
                  </a:cubicBezTo>
                  <a:cubicBezTo>
                    <a:pt x="-40" y="13992"/>
                    <a:pt x="-40" y="16392"/>
                    <a:pt x="192" y="18106"/>
                  </a:cubicBezTo>
                  <a:cubicBezTo>
                    <a:pt x="425" y="19821"/>
                    <a:pt x="889" y="20849"/>
                    <a:pt x="2689" y="21021"/>
                  </a:cubicBezTo>
                  <a:cubicBezTo>
                    <a:pt x="4489" y="21192"/>
                    <a:pt x="7625" y="20506"/>
                    <a:pt x="10992" y="19135"/>
                  </a:cubicBezTo>
                  <a:cubicBezTo>
                    <a:pt x="14360" y="17763"/>
                    <a:pt x="17960" y="15706"/>
                    <a:pt x="21560" y="13649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8643941" y="5034261"/>
              <a:ext cx="333443" cy="84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69" fill="norm" stroke="1" extrusionOk="0">
                  <a:moveTo>
                    <a:pt x="16545" y="75"/>
                  </a:moveTo>
                  <a:cubicBezTo>
                    <a:pt x="17311" y="16"/>
                    <a:pt x="18077" y="-44"/>
                    <a:pt x="18689" y="46"/>
                  </a:cubicBezTo>
                  <a:cubicBezTo>
                    <a:pt x="19302" y="135"/>
                    <a:pt x="19762" y="374"/>
                    <a:pt x="20298" y="1537"/>
                  </a:cubicBezTo>
                  <a:cubicBezTo>
                    <a:pt x="20834" y="2701"/>
                    <a:pt x="21447" y="4789"/>
                    <a:pt x="21523" y="6937"/>
                  </a:cubicBezTo>
                  <a:cubicBezTo>
                    <a:pt x="21600" y="9085"/>
                    <a:pt x="21140" y="11293"/>
                    <a:pt x="20221" y="13322"/>
                  </a:cubicBezTo>
                  <a:cubicBezTo>
                    <a:pt x="19302" y="15350"/>
                    <a:pt x="17923" y="17200"/>
                    <a:pt x="16085" y="18602"/>
                  </a:cubicBezTo>
                  <a:cubicBezTo>
                    <a:pt x="14247" y="20005"/>
                    <a:pt x="11949" y="20959"/>
                    <a:pt x="9191" y="21258"/>
                  </a:cubicBezTo>
                  <a:cubicBezTo>
                    <a:pt x="6434" y="21556"/>
                    <a:pt x="3217" y="21198"/>
                    <a:pt x="0" y="2084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9298708" y="5478518"/>
              <a:ext cx="362970" cy="7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8327"/>
                    <a:pt x="847" y="15055"/>
                    <a:pt x="2894" y="12764"/>
                  </a:cubicBezTo>
                  <a:cubicBezTo>
                    <a:pt x="4941" y="10473"/>
                    <a:pt x="8612" y="9164"/>
                    <a:pt x="12000" y="7200"/>
                  </a:cubicBezTo>
                  <a:cubicBezTo>
                    <a:pt x="15388" y="5236"/>
                    <a:pt x="18494" y="2618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9981944" y="4903102"/>
              <a:ext cx="177262" cy="72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36" fill="norm" stroke="1" extrusionOk="0">
                  <a:moveTo>
                    <a:pt x="5049" y="9044"/>
                  </a:moveTo>
                  <a:cubicBezTo>
                    <a:pt x="3647" y="10381"/>
                    <a:pt x="2244" y="11718"/>
                    <a:pt x="1823" y="13512"/>
                  </a:cubicBezTo>
                  <a:cubicBezTo>
                    <a:pt x="1403" y="15306"/>
                    <a:pt x="1964" y="17558"/>
                    <a:pt x="2244" y="18859"/>
                  </a:cubicBezTo>
                  <a:cubicBezTo>
                    <a:pt x="2525" y="20161"/>
                    <a:pt x="2525" y="20513"/>
                    <a:pt x="2244" y="20864"/>
                  </a:cubicBezTo>
                  <a:cubicBezTo>
                    <a:pt x="1964" y="21216"/>
                    <a:pt x="1403" y="21568"/>
                    <a:pt x="1122" y="21533"/>
                  </a:cubicBezTo>
                  <a:cubicBezTo>
                    <a:pt x="842" y="21498"/>
                    <a:pt x="842" y="21075"/>
                    <a:pt x="1262" y="19492"/>
                  </a:cubicBezTo>
                  <a:cubicBezTo>
                    <a:pt x="1683" y="17909"/>
                    <a:pt x="2525" y="15165"/>
                    <a:pt x="3506" y="12562"/>
                  </a:cubicBezTo>
                  <a:cubicBezTo>
                    <a:pt x="4488" y="9959"/>
                    <a:pt x="5610" y="7496"/>
                    <a:pt x="6873" y="5491"/>
                  </a:cubicBezTo>
                  <a:cubicBezTo>
                    <a:pt x="8135" y="3486"/>
                    <a:pt x="9538" y="1938"/>
                    <a:pt x="10800" y="1059"/>
                  </a:cubicBezTo>
                  <a:cubicBezTo>
                    <a:pt x="12062" y="179"/>
                    <a:pt x="13184" y="-32"/>
                    <a:pt x="14306" y="3"/>
                  </a:cubicBezTo>
                  <a:cubicBezTo>
                    <a:pt x="15429" y="38"/>
                    <a:pt x="16551" y="320"/>
                    <a:pt x="18094" y="1446"/>
                  </a:cubicBezTo>
                  <a:cubicBezTo>
                    <a:pt x="19636" y="2571"/>
                    <a:pt x="21600" y="4541"/>
                    <a:pt x="20758" y="6124"/>
                  </a:cubicBezTo>
                  <a:cubicBezTo>
                    <a:pt x="19917" y="7707"/>
                    <a:pt x="16270" y="8904"/>
                    <a:pt x="12343" y="9572"/>
                  </a:cubicBezTo>
                  <a:cubicBezTo>
                    <a:pt x="8416" y="10240"/>
                    <a:pt x="4208" y="10381"/>
                    <a:pt x="0" y="10522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10131402" y="5236538"/>
              <a:ext cx="234863" cy="27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0" y="8308"/>
                  </a:moveTo>
                  <a:cubicBezTo>
                    <a:pt x="1091" y="8123"/>
                    <a:pt x="2182" y="7938"/>
                    <a:pt x="3491" y="8954"/>
                  </a:cubicBezTo>
                  <a:cubicBezTo>
                    <a:pt x="4800" y="9969"/>
                    <a:pt x="6327" y="12185"/>
                    <a:pt x="6982" y="14308"/>
                  </a:cubicBezTo>
                  <a:cubicBezTo>
                    <a:pt x="7636" y="16431"/>
                    <a:pt x="7418" y="18462"/>
                    <a:pt x="6873" y="19754"/>
                  </a:cubicBezTo>
                  <a:cubicBezTo>
                    <a:pt x="6327" y="21046"/>
                    <a:pt x="5455" y="21600"/>
                    <a:pt x="4255" y="21046"/>
                  </a:cubicBezTo>
                  <a:cubicBezTo>
                    <a:pt x="3055" y="20492"/>
                    <a:pt x="1527" y="18831"/>
                    <a:pt x="1964" y="16246"/>
                  </a:cubicBezTo>
                  <a:cubicBezTo>
                    <a:pt x="2400" y="13662"/>
                    <a:pt x="4800" y="10154"/>
                    <a:pt x="8400" y="7292"/>
                  </a:cubicBezTo>
                  <a:cubicBezTo>
                    <a:pt x="12000" y="4431"/>
                    <a:pt x="16800" y="2215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10535886" y="4987442"/>
              <a:ext cx="200465" cy="54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01" fill="norm" stroke="1" extrusionOk="0">
                  <a:moveTo>
                    <a:pt x="21223" y="566"/>
                  </a:moveTo>
                  <a:cubicBezTo>
                    <a:pt x="20218" y="283"/>
                    <a:pt x="19214" y="0"/>
                    <a:pt x="18083" y="0"/>
                  </a:cubicBezTo>
                  <a:cubicBezTo>
                    <a:pt x="16953" y="0"/>
                    <a:pt x="15697" y="283"/>
                    <a:pt x="13437" y="1556"/>
                  </a:cubicBezTo>
                  <a:cubicBezTo>
                    <a:pt x="11176" y="2830"/>
                    <a:pt x="7911" y="5093"/>
                    <a:pt x="5274" y="7734"/>
                  </a:cubicBezTo>
                  <a:cubicBezTo>
                    <a:pt x="2637" y="10376"/>
                    <a:pt x="628" y="13394"/>
                    <a:pt x="125" y="15705"/>
                  </a:cubicBezTo>
                  <a:cubicBezTo>
                    <a:pt x="-377" y="18016"/>
                    <a:pt x="628" y="19619"/>
                    <a:pt x="3139" y="20515"/>
                  </a:cubicBezTo>
                  <a:cubicBezTo>
                    <a:pt x="5651" y="21411"/>
                    <a:pt x="9670" y="21600"/>
                    <a:pt x="12181" y="21459"/>
                  </a:cubicBezTo>
                  <a:cubicBezTo>
                    <a:pt x="14693" y="21317"/>
                    <a:pt x="15697" y="20845"/>
                    <a:pt x="16702" y="2037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10824453" y="5115549"/>
              <a:ext cx="321274" cy="3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62" fill="norm" stroke="1" extrusionOk="0">
                  <a:moveTo>
                    <a:pt x="1700" y="1440"/>
                  </a:moveTo>
                  <a:cubicBezTo>
                    <a:pt x="6552" y="960"/>
                    <a:pt x="11405" y="480"/>
                    <a:pt x="14222" y="240"/>
                  </a:cubicBezTo>
                  <a:cubicBezTo>
                    <a:pt x="17039" y="0"/>
                    <a:pt x="17822" y="0"/>
                    <a:pt x="18761" y="0"/>
                  </a:cubicBezTo>
                  <a:cubicBezTo>
                    <a:pt x="19700" y="0"/>
                    <a:pt x="20796" y="0"/>
                    <a:pt x="21109" y="320"/>
                  </a:cubicBezTo>
                  <a:cubicBezTo>
                    <a:pt x="21422" y="640"/>
                    <a:pt x="20952" y="1280"/>
                    <a:pt x="18839" y="3200"/>
                  </a:cubicBezTo>
                  <a:cubicBezTo>
                    <a:pt x="16726" y="5120"/>
                    <a:pt x="12970" y="8320"/>
                    <a:pt x="9683" y="11200"/>
                  </a:cubicBezTo>
                  <a:cubicBezTo>
                    <a:pt x="6396" y="14080"/>
                    <a:pt x="3579" y="16640"/>
                    <a:pt x="1935" y="18320"/>
                  </a:cubicBezTo>
                  <a:cubicBezTo>
                    <a:pt x="292" y="20000"/>
                    <a:pt x="-178" y="20800"/>
                    <a:pt x="57" y="21200"/>
                  </a:cubicBezTo>
                  <a:cubicBezTo>
                    <a:pt x="292" y="21600"/>
                    <a:pt x="1231" y="21600"/>
                    <a:pt x="4205" y="21520"/>
                  </a:cubicBezTo>
                  <a:cubicBezTo>
                    <a:pt x="7179" y="21440"/>
                    <a:pt x="12187" y="21280"/>
                    <a:pt x="17196" y="2112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11267388" y="5127832"/>
              <a:ext cx="429763" cy="32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14" fill="norm" stroke="1" extrusionOk="0">
                  <a:moveTo>
                    <a:pt x="10107" y="2967"/>
                  </a:moveTo>
                  <a:cubicBezTo>
                    <a:pt x="10581" y="2337"/>
                    <a:pt x="11056" y="1706"/>
                    <a:pt x="11649" y="1075"/>
                  </a:cubicBezTo>
                  <a:cubicBezTo>
                    <a:pt x="12243" y="445"/>
                    <a:pt x="12955" y="-186"/>
                    <a:pt x="12836" y="50"/>
                  </a:cubicBezTo>
                  <a:cubicBezTo>
                    <a:pt x="12718" y="287"/>
                    <a:pt x="11768" y="1391"/>
                    <a:pt x="9929" y="3204"/>
                  </a:cubicBezTo>
                  <a:cubicBezTo>
                    <a:pt x="8089" y="5017"/>
                    <a:pt x="5359" y="7540"/>
                    <a:pt x="3698" y="9037"/>
                  </a:cubicBezTo>
                  <a:cubicBezTo>
                    <a:pt x="2036" y="10535"/>
                    <a:pt x="1443" y="11008"/>
                    <a:pt x="909" y="11481"/>
                  </a:cubicBezTo>
                  <a:cubicBezTo>
                    <a:pt x="375" y="11954"/>
                    <a:pt x="-100" y="12427"/>
                    <a:pt x="19" y="12821"/>
                  </a:cubicBezTo>
                  <a:cubicBezTo>
                    <a:pt x="137" y="13215"/>
                    <a:pt x="849" y="13531"/>
                    <a:pt x="3342" y="14556"/>
                  </a:cubicBezTo>
                  <a:cubicBezTo>
                    <a:pt x="5834" y="15580"/>
                    <a:pt x="10107" y="17315"/>
                    <a:pt x="13430" y="18576"/>
                  </a:cubicBezTo>
                  <a:cubicBezTo>
                    <a:pt x="16753" y="19837"/>
                    <a:pt x="19126" y="20626"/>
                    <a:pt x="21500" y="2141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12054622" y="4733244"/>
              <a:ext cx="240360" cy="445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66" fill="norm" stroke="1" extrusionOk="0">
                  <a:moveTo>
                    <a:pt x="15737" y="8088"/>
                  </a:moveTo>
                  <a:cubicBezTo>
                    <a:pt x="15102" y="7520"/>
                    <a:pt x="14467" y="6951"/>
                    <a:pt x="13620" y="6667"/>
                  </a:cubicBezTo>
                  <a:cubicBezTo>
                    <a:pt x="12773" y="6383"/>
                    <a:pt x="11714" y="6383"/>
                    <a:pt x="10020" y="7122"/>
                  </a:cubicBezTo>
                  <a:cubicBezTo>
                    <a:pt x="8326" y="7861"/>
                    <a:pt x="5996" y="9339"/>
                    <a:pt x="4196" y="11499"/>
                  </a:cubicBezTo>
                  <a:cubicBezTo>
                    <a:pt x="2396" y="13659"/>
                    <a:pt x="1126" y="16501"/>
                    <a:pt x="490" y="18206"/>
                  </a:cubicBezTo>
                  <a:cubicBezTo>
                    <a:pt x="-145" y="19911"/>
                    <a:pt x="-145" y="20480"/>
                    <a:pt x="384" y="20878"/>
                  </a:cubicBezTo>
                  <a:cubicBezTo>
                    <a:pt x="914" y="21276"/>
                    <a:pt x="1973" y="21503"/>
                    <a:pt x="3349" y="21276"/>
                  </a:cubicBezTo>
                  <a:cubicBezTo>
                    <a:pt x="4726" y="21048"/>
                    <a:pt x="6420" y="20366"/>
                    <a:pt x="8431" y="18661"/>
                  </a:cubicBezTo>
                  <a:cubicBezTo>
                    <a:pt x="10443" y="16956"/>
                    <a:pt x="12773" y="14227"/>
                    <a:pt x="13937" y="11158"/>
                  </a:cubicBezTo>
                  <a:cubicBezTo>
                    <a:pt x="15102" y="8088"/>
                    <a:pt x="15102" y="4678"/>
                    <a:pt x="14784" y="2745"/>
                  </a:cubicBezTo>
                  <a:cubicBezTo>
                    <a:pt x="14467" y="812"/>
                    <a:pt x="13831" y="358"/>
                    <a:pt x="12879" y="130"/>
                  </a:cubicBezTo>
                  <a:cubicBezTo>
                    <a:pt x="11926" y="-97"/>
                    <a:pt x="10655" y="-97"/>
                    <a:pt x="8643" y="699"/>
                  </a:cubicBezTo>
                  <a:cubicBezTo>
                    <a:pt x="6631" y="1495"/>
                    <a:pt x="3879" y="3086"/>
                    <a:pt x="2396" y="4564"/>
                  </a:cubicBezTo>
                  <a:cubicBezTo>
                    <a:pt x="914" y="6042"/>
                    <a:pt x="702" y="7406"/>
                    <a:pt x="3349" y="8657"/>
                  </a:cubicBezTo>
                  <a:cubicBezTo>
                    <a:pt x="5996" y="9907"/>
                    <a:pt x="11502" y="11044"/>
                    <a:pt x="14996" y="11726"/>
                  </a:cubicBezTo>
                  <a:cubicBezTo>
                    <a:pt x="18490" y="12408"/>
                    <a:pt x="19973" y="12636"/>
                    <a:pt x="21455" y="12863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12287824" y="5058613"/>
              <a:ext cx="185084" cy="18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94" fill="norm" stroke="1" extrusionOk="0">
                  <a:moveTo>
                    <a:pt x="9027" y="0"/>
                  </a:moveTo>
                  <a:cubicBezTo>
                    <a:pt x="7113" y="3927"/>
                    <a:pt x="5199" y="7855"/>
                    <a:pt x="3832" y="10519"/>
                  </a:cubicBezTo>
                  <a:cubicBezTo>
                    <a:pt x="2465" y="13184"/>
                    <a:pt x="1645" y="14587"/>
                    <a:pt x="961" y="16130"/>
                  </a:cubicBezTo>
                  <a:cubicBezTo>
                    <a:pt x="278" y="17673"/>
                    <a:pt x="-269" y="19356"/>
                    <a:pt x="141" y="20338"/>
                  </a:cubicBezTo>
                  <a:cubicBezTo>
                    <a:pt x="551" y="21319"/>
                    <a:pt x="1918" y="21600"/>
                    <a:pt x="5609" y="21460"/>
                  </a:cubicBezTo>
                  <a:cubicBezTo>
                    <a:pt x="9301" y="21319"/>
                    <a:pt x="15316" y="20758"/>
                    <a:pt x="21331" y="20197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12643715" y="5015910"/>
              <a:ext cx="113874" cy="2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4400"/>
                    <a:pt x="9900" y="7200"/>
                    <a:pt x="13500" y="3600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12886408" y="4801132"/>
              <a:ext cx="298202" cy="37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75" fill="norm" stroke="1" extrusionOk="0">
                  <a:moveTo>
                    <a:pt x="14862" y="4556"/>
                  </a:moveTo>
                  <a:cubicBezTo>
                    <a:pt x="15205" y="3877"/>
                    <a:pt x="15548" y="3197"/>
                    <a:pt x="15719" y="2518"/>
                  </a:cubicBezTo>
                  <a:cubicBezTo>
                    <a:pt x="15891" y="1839"/>
                    <a:pt x="15891" y="1160"/>
                    <a:pt x="15291" y="820"/>
                  </a:cubicBezTo>
                  <a:cubicBezTo>
                    <a:pt x="14691" y="480"/>
                    <a:pt x="13491" y="480"/>
                    <a:pt x="11862" y="1295"/>
                  </a:cubicBezTo>
                  <a:cubicBezTo>
                    <a:pt x="10234" y="2111"/>
                    <a:pt x="8177" y="3741"/>
                    <a:pt x="6119" y="6458"/>
                  </a:cubicBezTo>
                  <a:cubicBezTo>
                    <a:pt x="4062" y="9175"/>
                    <a:pt x="2005" y="12979"/>
                    <a:pt x="977" y="15288"/>
                  </a:cubicBezTo>
                  <a:cubicBezTo>
                    <a:pt x="-52" y="17597"/>
                    <a:pt x="-52" y="18412"/>
                    <a:pt x="34" y="19160"/>
                  </a:cubicBezTo>
                  <a:cubicBezTo>
                    <a:pt x="119" y="19907"/>
                    <a:pt x="291" y="20586"/>
                    <a:pt x="891" y="20994"/>
                  </a:cubicBezTo>
                  <a:cubicBezTo>
                    <a:pt x="1491" y="21401"/>
                    <a:pt x="2519" y="21537"/>
                    <a:pt x="4577" y="21129"/>
                  </a:cubicBezTo>
                  <a:cubicBezTo>
                    <a:pt x="6634" y="20722"/>
                    <a:pt x="9719" y="19771"/>
                    <a:pt x="12205" y="17394"/>
                  </a:cubicBezTo>
                  <a:cubicBezTo>
                    <a:pt x="14691" y="15016"/>
                    <a:pt x="16577" y="11212"/>
                    <a:pt x="17605" y="8360"/>
                  </a:cubicBezTo>
                  <a:cubicBezTo>
                    <a:pt x="18634" y="5507"/>
                    <a:pt x="18805" y="3605"/>
                    <a:pt x="18119" y="2246"/>
                  </a:cubicBezTo>
                  <a:cubicBezTo>
                    <a:pt x="17434" y="888"/>
                    <a:pt x="15891" y="73"/>
                    <a:pt x="13577" y="5"/>
                  </a:cubicBezTo>
                  <a:cubicBezTo>
                    <a:pt x="11262" y="-63"/>
                    <a:pt x="8177" y="616"/>
                    <a:pt x="6205" y="1907"/>
                  </a:cubicBezTo>
                  <a:cubicBezTo>
                    <a:pt x="4234" y="3197"/>
                    <a:pt x="3377" y="5099"/>
                    <a:pt x="3891" y="6594"/>
                  </a:cubicBezTo>
                  <a:cubicBezTo>
                    <a:pt x="4405" y="8088"/>
                    <a:pt x="6291" y="9175"/>
                    <a:pt x="9462" y="10465"/>
                  </a:cubicBezTo>
                  <a:cubicBezTo>
                    <a:pt x="12634" y="11756"/>
                    <a:pt x="17091" y="13250"/>
                    <a:pt x="21548" y="14745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12202459" y="5387126"/>
              <a:ext cx="761524" cy="6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21219"/>
                  </a:moveTo>
                  <a:cubicBezTo>
                    <a:pt x="1211" y="16419"/>
                    <a:pt x="2422" y="11619"/>
                    <a:pt x="4172" y="8019"/>
                  </a:cubicBezTo>
                  <a:cubicBezTo>
                    <a:pt x="5921" y="4419"/>
                    <a:pt x="8209" y="2019"/>
                    <a:pt x="10564" y="819"/>
                  </a:cubicBezTo>
                  <a:cubicBezTo>
                    <a:pt x="12920" y="-381"/>
                    <a:pt x="15342" y="-381"/>
                    <a:pt x="17193" y="1619"/>
                  </a:cubicBezTo>
                  <a:cubicBezTo>
                    <a:pt x="19043" y="3619"/>
                    <a:pt x="20321" y="7619"/>
                    <a:pt x="21600" y="11619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12501374" y="5547846"/>
              <a:ext cx="156576" cy="27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21600" y="3437"/>
                  </a:moveTo>
                  <a:cubicBezTo>
                    <a:pt x="18982" y="2339"/>
                    <a:pt x="16364" y="1240"/>
                    <a:pt x="13745" y="600"/>
                  </a:cubicBezTo>
                  <a:cubicBezTo>
                    <a:pt x="11127" y="-41"/>
                    <a:pt x="8509" y="-224"/>
                    <a:pt x="6055" y="325"/>
                  </a:cubicBezTo>
                  <a:cubicBezTo>
                    <a:pt x="3600" y="874"/>
                    <a:pt x="1309" y="2156"/>
                    <a:pt x="818" y="3620"/>
                  </a:cubicBezTo>
                  <a:cubicBezTo>
                    <a:pt x="327" y="5084"/>
                    <a:pt x="1636" y="6732"/>
                    <a:pt x="4255" y="8654"/>
                  </a:cubicBezTo>
                  <a:cubicBezTo>
                    <a:pt x="6873" y="10576"/>
                    <a:pt x="10800" y="12773"/>
                    <a:pt x="12927" y="14329"/>
                  </a:cubicBezTo>
                  <a:cubicBezTo>
                    <a:pt x="15055" y="15884"/>
                    <a:pt x="15382" y="16800"/>
                    <a:pt x="14236" y="17807"/>
                  </a:cubicBezTo>
                  <a:cubicBezTo>
                    <a:pt x="13091" y="18813"/>
                    <a:pt x="10473" y="19912"/>
                    <a:pt x="8345" y="20552"/>
                  </a:cubicBezTo>
                  <a:cubicBezTo>
                    <a:pt x="6218" y="21193"/>
                    <a:pt x="4582" y="21376"/>
                    <a:pt x="3273" y="20918"/>
                  </a:cubicBezTo>
                  <a:cubicBezTo>
                    <a:pt x="1964" y="20461"/>
                    <a:pt x="982" y="19362"/>
                    <a:pt x="0" y="1826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12657949" y="5608814"/>
              <a:ext cx="270449" cy="18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8" fill="norm" stroke="1" extrusionOk="0">
                  <a:moveTo>
                    <a:pt x="0" y="7659"/>
                  </a:moveTo>
                  <a:cubicBezTo>
                    <a:pt x="3411" y="7396"/>
                    <a:pt x="6821" y="7133"/>
                    <a:pt x="8905" y="6474"/>
                  </a:cubicBezTo>
                  <a:cubicBezTo>
                    <a:pt x="10989" y="5816"/>
                    <a:pt x="11747" y="4762"/>
                    <a:pt x="12032" y="3577"/>
                  </a:cubicBezTo>
                  <a:cubicBezTo>
                    <a:pt x="12316" y="2391"/>
                    <a:pt x="12126" y="1074"/>
                    <a:pt x="11463" y="416"/>
                  </a:cubicBezTo>
                  <a:cubicBezTo>
                    <a:pt x="10800" y="-243"/>
                    <a:pt x="9663" y="-243"/>
                    <a:pt x="7768" y="1337"/>
                  </a:cubicBezTo>
                  <a:cubicBezTo>
                    <a:pt x="5874" y="2918"/>
                    <a:pt x="3221" y="6079"/>
                    <a:pt x="1895" y="8977"/>
                  </a:cubicBezTo>
                  <a:cubicBezTo>
                    <a:pt x="568" y="11874"/>
                    <a:pt x="568" y="14508"/>
                    <a:pt x="1421" y="16616"/>
                  </a:cubicBezTo>
                  <a:cubicBezTo>
                    <a:pt x="2274" y="18723"/>
                    <a:pt x="3979" y="20303"/>
                    <a:pt x="7484" y="20830"/>
                  </a:cubicBezTo>
                  <a:cubicBezTo>
                    <a:pt x="10989" y="21357"/>
                    <a:pt x="16295" y="20830"/>
                    <a:pt x="21600" y="20303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13070737" y="4958974"/>
              <a:ext cx="339687" cy="86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19800" y="0"/>
                  </a:moveTo>
                  <a:cubicBezTo>
                    <a:pt x="20550" y="1785"/>
                    <a:pt x="21300" y="3570"/>
                    <a:pt x="21450" y="5683"/>
                  </a:cubicBezTo>
                  <a:cubicBezTo>
                    <a:pt x="21600" y="7795"/>
                    <a:pt x="21150" y="10235"/>
                    <a:pt x="19950" y="12436"/>
                  </a:cubicBezTo>
                  <a:cubicBezTo>
                    <a:pt x="18750" y="14638"/>
                    <a:pt x="16800" y="16602"/>
                    <a:pt x="14100" y="18089"/>
                  </a:cubicBezTo>
                  <a:cubicBezTo>
                    <a:pt x="11400" y="19577"/>
                    <a:pt x="7950" y="20588"/>
                    <a:pt x="5475" y="21094"/>
                  </a:cubicBezTo>
                  <a:cubicBezTo>
                    <a:pt x="3000" y="21600"/>
                    <a:pt x="1500" y="21600"/>
                    <a:pt x="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1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63341" y="3085842"/>
              <a:ext cx="657194" cy="1016011"/>
            </a:xfrm>
            <a:prstGeom prst="rect">
              <a:avLst/>
            </a:prstGeom>
            <a:effectLst/>
          </p:spPr>
        </p:pic>
        <p:sp>
          <p:nvSpPr>
            <p:cNvPr id="815" name="Line"/>
            <p:cNvSpPr/>
            <p:nvPr/>
          </p:nvSpPr>
          <p:spPr>
            <a:xfrm>
              <a:off x="4580114" y="6657574"/>
              <a:ext cx="348736" cy="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2" y="10800"/>
                    <a:pt x="9404" y="0"/>
                    <a:pt x="13004" y="0"/>
                  </a:cubicBezTo>
                  <a:cubicBezTo>
                    <a:pt x="16604" y="0"/>
                    <a:pt x="19102" y="10800"/>
                    <a:pt x="2160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4612396" y="6852106"/>
              <a:ext cx="174113" cy="2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118" fill="norm" stroke="1" extrusionOk="0">
                  <a:moveTo>
                    <a:pt x="2993" y="0"/>
                  </a:moveTo>
                  <a:cubicBezTo>
                    <a:pt x="1265" y="7200"/>
                    <a:pt x="-463" y="14400"/>
                    <a:pt x="113" y="18000"/>
                  </a:cubicBezTo>
                  <a:cubicBezTo>
                    <a:pt x="689" y="21600"/>
                    <a:pt x="3569" y="21600"/>
                    <a:pt x="7457" y="20400"/>
                  </a:cubicBezTo>
                  <a:cubicBezTo>
                    <a:pt x="11345" y="19200"/>
                    <a:pt x="16241" y="16800"/>
                    <a:pt x="21137" y="144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5678062" y="6512435"/>
              <a:ext cx="298258" cy="33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195" fill="norm" stroke="1" extrusionOk="0">
                  <a:moveTo>
                    <a:pt x="11087" y="3900"/>
                  </a:moveTo>
                  <a:cubicBezTo>
                    <a:pt x="10237" y="2857"/>
                    <a:pt x="9386" y="1815"/>
                    <a:pt x="8536" y="1368"/>
                  </a:cubicBezTo>
                  <a:cubicBezTo>
                    <a:pt x="7686" y="921"/>
                    <a:pt x="6835" y="1070"/>
                    <a:pt x="5560" y="1964"/>
                  </a:cubicBezTo>
                  <a:cubicBezTo>
                    <a:pt x="4284" y="2857"/>
                    <a:pt x="2583" y="4496"/>
                    <a:pt x="1478" y="7103"/>
                  </a:cubicBezTo>
                  <a:cubicBezTo>
                    <a:pt x="372" y="9710"/>
                    <a:pt x="-138" y="13285"/>
                    <a:pt x="32" y="15743"/>
                  </a:cubicBezTo>
                  <a:cubicBezTo>
                    <a:pt x="202" y="18201"/>
                    <a:pt x="1053" y="19541"/>
                    <a:pt x="2838" y="20361"/>
                  </a:cubicBezTo>
                  <a:cubicBezTo>
                    <a:pt x="4624" y="21180"/>
                    <a:pt x="7345" y="21478"/>
                    <a:pt x="10322" y="20882"/>
                  </a:cubicBezTo>
                  <a:cubicBezTo>
                    <a:pt x="13298" y="20286"/>
                    <a:pt x="16530" y="18797"/>
                    <a:pt x="18571" y="16562"/>
                  </a:cubicBezTo>
                  <a:cubicBezTo>
                    <a:pt x="20612" y="14328"/>
                    <a:pt x="21462" y="11348"/>
                    <a:pt x="21377" y="8816"/>
                  </a:cubicBezTo>
                  <a:cubicBezTo>
                    <a:pt x="21292" y="6284"/>
                    <a:pt x="20271" y="4198"/>
                    <a:pt x="18401" y="2783"/>
                  </a:cubicBezTo>
                  <a:cubicBezTo>
                    <a:pt x="16530" y="1368"/>
                    <a:pt x="13808" y="623"/>
                    <a:pt x="11938" y="250"/>
                  </a:cubicBezTo>
                  <a:cubicBezTo>
                    <a:pt x="10067" y="-122"/>
                    <a:pt x="9046" y="-122"/>
                    <a:pt x="8111" y="548"/>
                  </a:cubicBezTo>
                  <a:cubicBezTo>
                    <a:pt x="7175" y="1219"/>
                    <a:pt x="6325" y="2559"/>
                    <a:pt x="6155" y="3751"/>
                  </a:cubicBezTo>
                  <a:cubicBezTo>
                    <a:pt x="5985" y="4943"/>
                    <a:pt x="6495" y="5986"/>
                    <a:pt x="7005" y="702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5785266" y="6368147"/>
              <a:ext cx="61682" cy="57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0"/>
                  </a:moveTo>
                  <a:cubicBezTo>
                    <a:pt x="19108" y="2499"/>
                    <a:pt x="16615" y="4998"/>
                    <a:pt x="13292" y="7810"/>
                  </a:cubicBezTo>
                  <a:cubicBezTo>
                    <a:pt x="9969" y="10621"/>
                    <a:pt x="5815" y="13745"/>
                    <a:pt x="3323" y="15888"/>
                  </a:cubicBezTo>
                  <a:cubicBezTo>
                    <a:pt x="831" y="18030"/>
                    <a:pt x="0" y="19190"/>
                    <a:pt x="0" y="19993"/>
                  </a:cubicBezTo>
                  <a:cubicBezTo>
                    <a:pt x="0" y="20797"/>
                    <a:pt x="831" y="21243"/>
                    <a:pt x="1662" y="21421"/>
                  </a:cubicBezTo>
                  <a:cubicBezTo>
                    <a:pt x="2492" y="21600"/>
                    <a:pt x="3323" y="21511"/>
                    <a:pt x="4154" y="2142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5647669" y="6353913"/>
              <a:ext cx="419906" cy="35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8" y="15840"/>
                    <a:pt x="976" y="10080"/>
                    <a:pt x="2746" y="7200"/>
                  </a:cubicBezTo>
                  <a:cubicBezTo>
                    <a:pt x="4515" y="4320"/>
                    <a:pt x="7566" y="4320"/>
                    <a:pt x="10922" y="3600"/>
                  </a:cubicBezTo>
                  <a:cubicBezTo>
                    <a:pt x="14278" y="2880"/>
                    <a:pt x="17939" y="144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5519562" y="6965979"/>
              <a:ext cx="320268" cy="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10800"/>
                    <a:pt x="6720" y="21600"/>
                    <a:pt x="10320" y="21600"/>
                  </a:cubicBezTo>
                  <a:cubicBezTo>
                    <a:pt x="13920" y="21600"/>
                    <a:pt x="17760" y="1080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6181148" y="6351541"/>
              <a:ext cx="384620" cy="66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1" fill="norm" stroke="1" extrusionOk="0">
                  <a:moveTo>
                    <a:pt x="15521" y="307"/>
                  </a:moveTo>
                  <a:cubicBezTo>
                    <a:pt x="14858" y="154"/>
                    <a:pt x="14196" y="0"/>
                    <a:pt x="13533" y="0"/>
                  </a:cubicBezTo>
                  <a:cubicBezTo>
                    <a:pt x="12871" y="0"/>
                    <a:pt x="12208" y="154"/>
                    <a:pt x="11082" y="999"/>
                  </a:cubicBezTo>
                  <a:cubicBezTo>
                    <a:pt x="9955" y="1845"/>
                    <a:pt x="8365" y="3382"/>
                    <a:pt x="6642" y="5265"/>
                  </a:cubicBezTo>
                  <a:cubicBezTo>
                    <a:pt x="4920" y="7149"/>
                    <a:pt x="3064" y="9378"/>
                    <a:pt x="1805" y="11530"/>
                  </a:cubicBezTo>
                  <a:cubicBezTo>
                    <a:pt x="547" y="13683"/>
                    <a:pt x="-116" y="15758"/>
                    <a:pt x="17" y="17372"/>
                  </a:cubicBezTo>
                  <a:cubicBezTo>
                    <a:pt x="149" y="18986"/>
                    <a:pt x="1077" y="20140"/>
                    <a:pt x="3263" y="20793"/>
                  </a:cubicBezTo>
                  <a:cubicBezTo>
                    <a:pt x="5450" y="21446"/>
                    <a:pt x="8895" y="21600"/>
                    <a:pt x="12142" y="21523"/>
                  </a:cubicBezTo>
                  <a:cubicBezTo>
                    <a:pt x="15388" y="21446"/>
                    <a:pt x="18436" y="21139"/>
                    <a:pt x="21484" y="2083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6599344" y="6292523"/>
              <a:ext cx="216449" cy="26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0950" fill="norm" stroke="1" extrusionOk="0">
                  <a:moveTo>
                    <a:pt x="15199" y="3226"/>
                  </a:moveTo>
                  <a:cubicBezTo>
                    <a:pt x="14062" y="2843"/>
                    <a:pt x="12925" y="2461"/>
                    <a:pt x="10879" y="3321"/>
                  </a:cubicBezTo>
                  <a:cubicBezTo>
                    <a:pt x="8833" y="4181"/>
                    <a:pt x="5877" y="6284"/>
                    <a:pt x="3831" y="8769"/>
                  </a:cubicBezTo>
                  <a:cubicBezTo>
                    <a:pt x="1784" y="11254"/>
                    <a:pt x="647" y="14121"/>
                    <a:pt x="193" y="16224"/>
                  </a:cubicBezTo>
                  <a:cubicBezTo>
                    <a:pt x="-262" y="18327"/>
                    <a:pt x="-35" y="19665"/>
                    <a:pt x="2239" y="20429"/>
                  </a:cubicBezTo>
                  <a:cubicBezTo>
                    <a:pt x="4513" y="21194"/>
                    <a:pt x="8833" y="21385"/>
                    <a:pt x="12471" y="19091"/>
                  </a:cubicBezTo>
                  <a:cubicBezTo>
                    <a:pt x="16109" y="16797"/>
                    <a:pt x="19064" y="12019"/>
                    <a:pt x="20201" y="8578"/>
                  </a:cubicBezTo>
                  <a:cubicBezTo>
                    <a:pt x="21338" y="5137"/>
                    <a:pt x="20656" y="3035"/>
                    <a:pt x="18496" y="1697"/>
                  </a:cubicBezTo>
                  <a:cubicBezTo>
                    <a:pt x="16336" y="358"/>
                    <a:pt x="12698" y="-215"/>
                    <a:pt x="9970" y="72"/>
                  </a:cubicBezTo>
                  <a:cubicBezTo>
                    <a:pt x="7241" y="358"/>
                    <a:pt x="5422" y="1505"/>
                    <a:pt x="4399" y="2748"/>
                  </a:cubicBezTo>
                  <a:cubicBezTo>
                    <a:pt x="3376" y="3990"/>
                    <a:pt x="3149" y="5328"/>
                    <a:pt x="5763" y="6571"/>
                  </a:cubicBezTo>
                  <a:cubicBezTo>
                    <a:pt x="8378" y="7813"/>
                    <a:pt x="13835" y="8960"/>
                    <a:pt x="19292" y="10107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6815993" y="6448284"/>
              <a:ext cx="126978" cy="1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142" fill="norm" stroke="1" extrusionOk="0">
                  <a:moveTo>
                    <a:pt x="9409" y="3989"/>
                  </a:moveTo>
                  <a:cubicBezTo>
                    <a:pt x="7409" y="9038"/>
                    <a:pt x="5409" y="14087"/>
                    <a:pt x="3809" y="17173"/>
                  </a:cubicBezTo>
                  <a:cubicBezTo>
                    <a:pt x="2209" y="20259"/>
                    <a:pt x="1009" y="21381"/>
                    <a:pt x="409" y="21100"/>
                  </a:cubicBezTo>
                  <a:cubicBezTo>
                    <a:pt x="-191" y="20820"/>
                    <a:pt x="-191" y="19137"/>
                    <a:pt x="809" y="16051"/>
                  </a:cubicBezTo>
                  <a:cubicBezTo>
                    <a:pt x="1809" y="12965"/>
                    <a:pt x="3809" y="8477"/>
                    <a:pt x="5409" y="5532"/>
                  </a:cubicBezTo>
                  <a:cubicBezTo>
                    <a:pt x="7009" y="2586"/>
                    <a:pt x="8209" y="1184"/>
                    <a:pt x="9809" y="482"/>
                  </a:cubicBezTo>
                  <a:cubicBezTo>
                    <a:pt x="11409" y="-219"/>
                    <a:pt x="13409" y="-219"/>
                    <a:pt x="14609" y="903"/>
                  </a:cubicBezTo>
                  <a:cubicBezTo>
                    <a:pt x="15809" y="2025"/>
                    <a:pt x="16209" y="4269"/>
                    <a:pt x="15609" y="5812"/>
                  </a:cubicBezTo>
                  <a:cubicBezTo>
                    <a:pt x="15009" y="7355"/>
                    <a:pt x="13409" y="8197"/>
                    <a:pt x="11609" y="8758"/>
                  </a:cubicBezTo>
                  <a:cubicBezTo>
                    <a:pt x="9809" y="9319"/>
                    <a:pt x="7809" y="9599"/>
                    <a:pt x="6809" y="10441"/>
                  </a:cubicBezTo>
                  <a:cubicBezTo>
                    <a:pt x="5809" y="11282"/>
                    <a:pt x="5809" y="12685"/>
                    <a:pt x="8409" y="14228"/>
                  </a:cubicBezTo>
                  <a:cubicBezTo>
                    <a:pt x="11009" y="15771"/>
                    <a:pt x="16209" y="17454"/>
                    <a:pt x="21409" y="19137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7092427" y="6485782"/>
              <a:ext cx="156576" cy="1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7307559" y="6354619"/>
              <a:ext cx="275945" cy="29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92" fill="norm" stroke="1" extrusionOk="0">
                  <a:moveTo>
                    <a:pt x="12612" y="2521"/>
                  </a:moveTo>
                  <a:cubicBezTo>
                    <a:pt x="12612" y="1492"/>
                    <a:pt x="12612" y="464"/>
                    <a:pt x="12151" y="121"/>
                  </a:cubicBezTo>
                  <a:cubicBezTo>
                    <a:pt x="11689" y="-222"/>
                    <a:pt x="10766" y="121"/>
                    <a:pt x="9197" y="1749"/>
                  </a:cubicBezTo>
                  <a:cubicBezTo>
                    <a:pt x="7628" y="3378"/>
                    <a:pt x="5412" y="6292"/>
                    <a:pt x="3751" y="9035"/>
                  </a:cubicBezTo>
                  <a:cubicBezTo>
                    <a:pt x="2089" y="11778"/>
                    <a:pt x="982" y="14349"/>
                    <a:pt x="428" y="16321"/>
                  </a:cubicBezTo>
                  <a:cubicBezTo>
                    <a:pt x="-126" y="18292"/>
                    <a:pt x="-126" y="19664"/>
                    <a:pt x="336" y="20435"/>
                  </a:cubicBezTo>
                  <a:cubicBezTo>
                    <a:pt x="797" y="21207"/>
                    <a:pt x="1720" y="21378"/>
                    <a:pt x="3843" y="20521"/>
                  </a:cubicBezTo>
                  <a:cubicBezTo>
                    <a:pt x="5966" y="19664"/>
                    <a:pt x="9289" y="17778"/>
                    <a:pt x="11874" y="15121"/>
                  </a:cubicBezTo>
                  <a:cubicBezTo>
                    <a:pt x="14459" y="12464"/>
                    <a:pt x="16305" y="9035"/>
                    <a:pt x="17228" y="6549"/>
                  </a:cubicBezTo>
                  <a:cubicBezTo>
                    <a:pt x="18151" y="4064"/>
                    <a:pt x="18151" y="2521"/>
                    <a:pt x="17597" y="1664"/>
                  </a:cubicBezTo>
                  <a:cubicBezTo>
                    <a:pt x="17043" y="807"/>
                    <a:pt x="15936" y="635"/>
                    <a:pt x="14459" y="807"/>
                  </a:cubicBezTo>
                  <a:cubicBezTo>
                    <a:pt x="12982" y="978"/>
                    <a:pt x="11136" y="1492"/>
                    <a:pt x="9843" y="2007"/>
                  </a:cubicBezTo>
                  <a:cubicBezTo>
                    <a:pt x="8551" y="2521"/>
                    <a:pt x="7812" y="3035"/>
                    <a:pt x="7351" y="3807"/>
                  </a:cubicBezTo>
                  <a:cubicBezTo>
                    <a:pt x="6889" y="4578"/>
                    <a:pt x="6705" y="5607"/>
                    <a:pt x="7074" y="6292"/>
                  </a:cubicBezTo>
                  <a:cubicBezTo>
                    <a:pt x="7443" y="6978"/>
                    <a:pt x="8366" y="7321"/>
                    <a:pt x="10859" y="7835"/>
                  </a:cubicBezTo>
                  <a:cubicBezTo>
                    <a:pt x="13351" y="8349"/>
                    <a:pt x="17412" y="9035"/>
                    <a:pt x="21474" y="972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6658288" y="6745350"/>
              <a:ext cx="832694" cy="35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960"/>
                  </a:moveTo>
                  <a:cubicBezTo>
                    <a:pt x="2338" y="11520"/>
                    <a:pt x="4677" y="10080"/>
                    <a:pt x="6985" y="7200"/>
                  </a:cubicBezTo>
                  <a:cubicBezTo>
                    <a:pt x="9292" y="4320"/>
                    <a:pt x="11569" y="0"/>
                    <a:pt x="13815" y="0"/>
                  </a:cubicBezTo>
                  <a:cubicBezTo>
                    <a:pt x="16062" y="0"/>
                    <a:pt x="18277" y="4320"/>
                    <a:pt x="19569" y="8640"/>
                  </a:cubicBezTo>
                  <a:cubicBezTo>
                    <a:pt x="20862" y="12960"/>
                    <a:pt x="21231" y="17280"/>
                    <a:pt x="2160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6871799" y="6921329"/>
              <a:ext cx="142342" cy="21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21600" y="5123"/>
                  </a:moveTo>
                  <a:cubicBezTo>
                    <a:pt x="20880" y="3949"/>
                    <a:pt x="20160" y="2775"/>
                    <a:pt x="18180" y="1719"/>
                  </a:cubicBezTo>
                  <a:cubicBezTo>
                    <a:pt x="16200" y="662"/>
                    <a:pt x="12960" y="-277"/>
                    <a:pt x="10080" y="75"/>
                  </a:cubicBezTo>
                  <a:cubicBezTo>
                    <a:pt x="7200" y="427"/>
                    <a:pt x="4680" y="2071"/>
                    <a:pt x="3780" y="4066"/>
                  </a:cubicBezTo>
                  <a:cubicBezTo>
                    <a:pt x="2880" y="6062"/>
                    <a:pt x="3600" y="8410"/>
                    <a:pt x="5400" y="10523"/>
                  </a:cubicBezTo>
                  <a:cubicBezTo>
                    <a:pt x="7200" y="12636"/>
                    <a:pt x="10080" y="14514"/>
                    <a:pt x="11700" y="16040"/>
                  </a:cubicBezTo>
                  <a:cubicBezTo>
                    <a:pt x="13320" y="17566"/>
                    <a:pt x="13680" y="18740"/>
                    <a:pt x="12240" y="19680"/>
                  </a:cubicBezTo>
                  <a:cubicBezTo>
                    <a:pt x="10800" y="20619"/>
                    <a:pt x="7560" y="21323"/>
                    <a:pt x="5220" y="21323"/>
                  </a:cubicBezTo>
                  <a:cubicBezTo>
                    <a:pt x="2880" y="21323"/>
                    <a:pt x="1440" y="20619"/>
                    <a:pt x="0" y="1991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7005969" y="6985563"/>
              <a:ext cx="143396" cy="136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140" fill="norm" stroke="1" extrusionOk="0">
                  <a:moveTo>
                    <a:pt x="7471" y="10157"/>
                  </a:moveTo>
                  <a:cubicBezTo>
                    <a:pt x="8864" y="9059"/>
                    <a:pt x="10258" y="7960"/>
                    <a:pt x="11652" y="6130"/>
                  </a:cubicBezTo>
                  <a:cubicBezTo>
                    <a:pt x="13045" y="4299"/>
                    <a:pt x="14439" y="1737"/>
                    <a:pt x="14264" y="638"/>
                  </a:cubicBezTo>
                  <a:cubicBezTo>
                    <a:pt x="14090" y="-460"/>
                    <a:pt x="12348" y="-94"/>
                    <a:pt x="10084" y="1371"/>
                  </a:cubicBezTo>
                  <a:cubicBezTo>
                    <a:pt x="7819" y="2835"/>
                    <a:pt x="5032" y="5398"/>
                    <a:pt x="3290" y="7777"/>
                  </a:cubicBezTo>
                  <a:cubicBezTo>
                    <a:pt x="1548" y="10157"/>
                    <a:pt x="852" y="12354"/>
                    <a:pt x="329" y="14367"/>
                  </a:cubicBezTo>
                  <a:cubicBezTo>
                    <a:pt x="-194" y="16381"/>
                    <a:pt x="-542" y="18211"/>
                    <a:pt x="2942" y="19309"/>
                  </a:cubicBezTo>
                  <a:cubicBezTo>
                    <a:pt x="6426" y="20408"/>
                    <a:pt x="13742" y="20774"/>
                    <a:pt x="21058" y="2114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7216706" y="6915528"/>
              <a:ext cx="153287" cy="26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01" fill="norm" stroke="1" extrusionOk="0">
                  <a:moveTo>
                    <a:pt x="21472" y="619"/>
                  </a:moveTo>
                  <a:cubicBezTo>
                    <a:pt x="19478" y="240"/>
                    <a:pt x="17484" y="-139"/>
                    <a:pt x="15657" y="50"/>
                  </a:cubicBezTo>
                  <a:cubicBezTo>
                    <a:pt x="13829" y="240"/>
                    <a:pt x="12167" y="998"/>
                    <a:pt x="9675" y="3366"/>
                  </a:cubicBezTo>
                  <a:cubicBezTo>
                    <a:pt x="7183" y="5735"/>
                    <a:pt x="3860" y="9714"/>
                    <a:pt x="2032" y="12556"/>
                  </a:cubicBezTo>
                  <a:cubicBezTo>
                    <a:pt x="204" y="15398"/>
                    <a:pt x="-128" y="17103"/>
                    <a:pt x="38" y="18429"/>
                  </a:cubicBezTo>
                  <a:cubicBezTo>
                    <a:pt x="204" y="19756"/>
                    <a:pt x="869" y="20703"/>
                    <a:pt x="3361" y="21082"/>
                  </a:cubicBezTo>
                  <a:cubicBezTo>
                    <a:pt x="5854" y="21461"/>
                    <a:pt x="10174" y="21272"/>
                    <a:pt x="14494" y="21082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7363575" y="6986694"/>
              <a:ext cx="170110" cy="19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877" fill="norm" stroke="1" extrusionOk="0">
                  <a:moveTo>
                    <a:pt x="21511" y="3081"/>
                  </a:moveTo>
                  <a:cubicBezTo>
                    <a:pt x="20611" y="2077"/>
                    <a:pt x="19711" y="1072"/>
                    <a:pt x="18511" y="444"/>
                  </a:cubicBezTo>
                  <a:cubicBezTo>
                    <a:pt x="17311" y="-184"/>
                    <a:pt x="15811" y="-435"/>
                    <a:pt x="12811" y="1700"/>
                  </a:cubicBezTo>
                  <a:cubicBezTo>
                    <a:pt x="9811" y="3835"/>
                    <a:pt x="5311" y="8356"/>
                    <a:pt x="2911" y="11370"/>
                  </a:cubicBezTo>
                  <a:cubicBezTo>
                    <a:pt x="511" y="14384"/>
                    <a:pt x="211" y="15891"/>
                    <a:pt x="61" y="17272"/>
                  </a:cubicBezTo>
                  <a:cubicBezTo>
                    <a:pt x="-89" y="18653"/>
                    <a:pt x="-89" y="19909"/>
                    <a:pt x="1561" y="20537"/>
                  </a:cubicBezTo>
                  <a:cubicBezTo>
                    <a:pt x="3211" y="21165"/>
                    <a:pt x="6511" y="21165"/>
                    <a:pt x="10111" y="18402"/>
                  </a:cubicBezTo>
                  <a:cubicBezTo>
                    <a:pt x="13711" y="15639"/>
                    <a:pt x="17611" y="10114"/>
                    <a:pt x="19561" y="6723"/>
                  </a:cubicBezTo>
                  <a:cubicBezTo>
                    <a:pt x="21511" y="3332"/>
                    <a:pt x="21511" y="2077"/>
                    <a:pt x="20611" y="1323"/>
                  </a:cubicBezTo>
                  <a:cubicBezTo>
                    <a:pt x="19711" y="570"/>
                    <a:pt x="17911" y="318"/>
                    <a:pt x="15661" y="318"/>
                  </a:cubicBezTo>
                  <a:cubicBezTo>
                    <a:pt x="13411" y="318"/>
                    <a:pt x="10711" y="570"/>
                    <a:pt x="8911" y="1198"/>
                  </a:cubicBezTo>
                  <a:cubicBezTo>
                    <a:pt x="7111" y="1825"/>
                    <a:pt x="6211" y="2830"/>
                    <a:pt x="5761" y="3960"/>
                  </a:cubicBezTo>
                  <a:cubicBezTo>
                    <a:pt x="5311" y="5091"/>
                    <a:pt x="5311" y="6346"/>
                    <a:pt x="6211" y="7100"/>
                  </a:cubicBezTo>
                  <a:cubicBezTo>
                    <a:pt x="7111" y="7853"/>
                    <a:pt x="8911" y="8105"/>
                    <a:pt x="11461" y="7979"/>
                  </a:cubicBezTo>
                  <a:cubicBezTo>
                    <a:pt x="14011" y="7853"/>
                    <a:pt x="17311" y="7351"/>
                    <a:pt x="20611" y="6849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7425559" y="6861130"/>
              <a:ext cx="129477" cy="8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118" fill="norm" stroke="1" extrusionOk="0">
                  <a:moveTo>
                    <a:pt x="4939" y="4918"/>
                  </a:moveTo>
                  <a:cubicBezTo>
                    <a:pt x="3761" y="7318"/>
                    <a:pt x="2583" y="9718"/>
                    <a:pt x="1601" y="12418"/>
                  </a:cubicBezTo>
                  <a:cubicBezTo>
                    <a:pt x="619" y="15118"/>
                    <a:pt x="-166" y="18118"/>
                    <a:pt x="30" y="18418"/>
                  </a:cubicBezTo>
                  <a:cubicBezTo>
                    <a:pt x="227" y="18718"/>
                    <a:pt x="1405" y="16318"/>
                    <a:pt x="2779" y="13918"/>
                  </a:cubicBezTo>
                  <a:cubicBezTo>
                    <a:pt x="4154" y="11518"/>
                    <a:pt x="5725" y="9118"/>
                    <a:pt x="7099" y="6718"/>
                  </a:cubicBezTo>
                  <a:cubicBezTo>
                    <a:pt x="8474" y="4318"/>
                    <a:pt x="9652" y="1918"/>
                    <a:pt x="11223" y="718"/>
                  </a:cubicBezTo>
                  <a:cubicBezTo>
                    <a:pt x="12794" y="-482"/>
                    <a:pt x="14758" y="-482"/>
                    <a:pt x="16525" y="3118"/>
                  </a:cubicBezTo>
                  <a:cubicBezTo>
                    <a:pt x="18292" y="6718"/>
                    <a:pt x="19863" y="13918"/>
                    <a:pt x="21434" y="2111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7576386" y="6873457"/>
              <a:ext cx="68166" cy="3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12960" y="0"/>
                  </a:moveTo>
                  <a:cubicBezTo>
                    <a:pt x="17280" y="3217"/>
                    <a:pt x="21600" y="6434"/>
                    <a:pt x="20520" y="9728"/>
                  </a:cubicBezTo>
                  <a:cubicBezTo>
                    <a:pt x="19440" y="13021"/>
                    <a:pt x="12960" y="16391"/>
                    <a:pt x="8640" y="18383"/>
                  </a:cubicBezTo>
                  <a:cubicBezTo>
                    <a:pt x="4320" y="20374"/>
                    <a:pt x="2160" y="20987"/>
                    <a:pt x="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7754312" y="6365408"/>
              <a:ext cx="188662" cy="77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44" fill="norm" stroke="1" extrusionOk="0">
                  <a:moveTo>
                    <a:pt x="3240" y="77"/>
                  </a:moveTo>
                  <a:cubicBezTo>
                    <a:pt x="4590" y="10"/>
                    <a:pt x="5940" y="-56"/>
                    <a:pt x="7020" y="77"/>
                  </a:cubicBezTo>
                  <a:cubicBezTo>
                    <a:pt x="8100" y="209"/>
                    <a:pt x="8910" y="540"/>
                    <a:pt x="10665" y="1634"/>
                  </a:cubicBezTo>
                  <a:cubicBezTo>
                    <a:pt x="12420" y="2727"/>
                    <a:pt x="15120" y="4582"/>
                    <a:pt x="17415" y="6603"/>
                  </a:cubicBezTo>
                  <a:cubicBezTo>
                    <a:pt x="19710" y="8624"/>
                    <a:pt x="21600" y="10810"/>
                    <a:pt x="21465" y="12632"/>
                  </a:cubicBezTo>
                  <a:cubicBezTo>
                    <a:pt x="21330" y="14454"/>
                    <a:pt x="19170" y="15912"/>
                    <a:pt x="15255" y="17337"/>
                  </a:cubicBezTo>
                  <a:cubicBezTo>
                    <a:pt x="11340" y="18761"/>
                    <a:pt x="5670" y="20153"/>
                    <a:pt x="0" y="2154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8259622" y="6766701"/>
              <a:ext cx="348735" cy="1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8900496" y="6519384"/>
              <a:ext cx="282209" cy="32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251" fill="norm" stroke="1" extrusionOk="0">
                  <a:moveTo>
                    <a:pt x="17360" y="2661"/>
                  </a:moveTo>
                  <a:cubicBezTo>
                    <a:pt x="15779" y="1735"/>
                    <a:pt x="14199" y="810"/>
                    <a:pt x="12443" y="655"/>
                  </a:cubicBezTo>
                  <a:cubicBezTo>
                    <a:pt x="10686" y="501"/>
                    <a:pt x="8755" y="1118"/>
                    <a:pt x="6560" y="2893"/>
                  </a:cubicBezTo>
                  <a:cubicBezTo>
                    <a:pt x="4364" y="4667"/>
                    <a:pt x="1906" y="7598"/>
                    <a:pt x="764" y="10684"/>
                  </a:cubicBezTo>
                  <a:cubicBezTo>
                    <a:pt x="-377" y="13770"/>
                    <a:pt x="-201" y="17010"/>
                    <a:pt x="1028" y="18938"/>
                  </a:cubicBezTo>
                  <a:cubicBezTo>
                    <a:pt x="2257" y="20867"/>
                    <a:pt x="4540" y="21484"/>
                    <a:pt x="7174" y="21175"/>
                  </a:cubicBezTo>
                  <a:cubicBezTo>
                    <a:pt x="9808" y="20867"/>
                    <a:pt x="12794" y="19633"/>
                    <a:pt x="15252" y="17241"/>
                  </a:cubicBezTo>
                  <a:cubicBezTo>
                    <a:pt x="17711" y="14850"/>
                    <a:pt x="19643" y="11301"/>
                    <a:pt x="20433" y="8678"/>
                  </a:cubicBezTo>
                  <a:cubicBezTo>
                    <a:pt x="21223" y="6055"/>
                    <a:pt x="20872" y="4358"/>
                    <a:pt x="20257" y="3047"/>
                  </a:cubicBezTo>
                  <a:cubicBezTo>
                    <a:pt x="19643" y="1735"/>
                    <a:pt x="18764" y="810"/>
                    <a:pt x="17886" y="347"/>
                  </a:cubicBezTo>
                  <a:cubicBezTo>
                    <a:pt x="17008" y="-116"/>
                    <a:pt x="16130" y="-116"/>
                    <a:pt x="15252" y="347"/>
                  </a:cubicBezTo>
                  <a:cubicBezTo>
                    <a:pt x="14374" y="810"/>
                    <a:pt x="13496" y="1735"/>
                    <a:pt x="12618" y="266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8972511" y="6353913"/>
              <a:ext cx="105571" cy="652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37" fill="norm" stroke="1" extrusionOk="0">
                  <a:moveTo>
                    <a:pt x="21360" y="0"/>
                  </a:moveTo>
                  <a:cubicBezTo>
                    <a:pt x="19920" y="2348"/>
                    <a:pt x="18480" y="4696"/>
                    <a:pt x="15840" y="7122"/>
                  </a:cubicBezTo>
                  <a:cubicBezTo>
                    <a:pt x="13200" y="9548"/>
                    <a:pt x="9360" y="12052"/>
                    <a:pt x="6480" y="14322"/>
                  </a:cubicBezTo>
                  <a:cubicBezTo>
                    <a:pt x="3600" y="16591"/>
                    <a:pt x="1680" y="18626"/>
                    <a:pt x="720" y="19839"/>
                  </a:cubicBezTo>
                  <a:cubicBezTo>
                    <a:pt x="-240" y="21052"/>
                    <a:pt x="-240" y="21443"/>
                    <a:pt x="720" y="21522"/>
                  </a:cubicBezTo>
                  <a:cubicBezTo>
                    <a:pt x="1680" y="21600"/>
                    <a:pt x="3600" y="21365"/>
                    <a:pt x="5040" y="21052"/>
                  </a:cubicBezTo>
                  <a:cubicBezTo>
                    <a:pt x="6480" y="20739"/>
                    <a:pt x="7440" y="20348"/>
                    <a:pt x="8400" y="19957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8878803" y="6398098"/>
              <a:ext cx="455491" cy="3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338" y="13500"/>
                    <a:pt x="675" y="6300"/>
                    <a:pt x="2081" y="2700"/>
                  </a:cubicBezTo>
                  <a:cubicBezTo>
                    <a:pt x="3488" y="-900"/>
                    <a:pt x="5963" y="-900"/>
                    <a:pt x="9394" y="2700"/>
                  </a:cubicBezTo>
                  <a:cubicBezTo>
                    <a:pt x="12825" y="6300"/>
                    <a:pt x="17212" y="13500"/>
                    <a:pt x="21600" y="207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8821867" y="6987329"/>
              <a:ext cx="398555" cy="1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8000"/>
                    <a:pt x="9000" y="14400"/>
                    <a:pt x="12600" y="10800"/>
                  </a:cubicBezTo>
                  <a:cubicBezTo>
                    <a:pt x="16200" y="7200"/>
                    <a:pt x="18900" y="3600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9521457" y="6359530"/>
              <a:ext cx="375083" cy="82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87" fill="norm" stroke="1" extrusionOk="0">
                  <a:moveTo>
                    <a:pt x="19034" y="39"/>
                  </a:moveTo>
                  <a:cubicBezTo>
                    <a:pt x="17539" y="-22"/>
                    <a:pt x="16045" y="-84"/>
                    <a:pt x="14211" y="471"/>
                  </a:cubicBezTo>
                  <a:cubicBezTo>
                    <a:pt x="12377" y="1027"/>
                    <a:pt x="10204" y="2199"/>
                    <a:pt x="8166" y="3619"/>
                  </a:cubicBezTo>
                  <a:cubicBezTo>
                    <a:pt x="6128" y="5038"/>
                    <a:pt x="4226" y="6705"/>
                    <a:pt x="2732" y="8679"/>
                  </a:cubicBezTo>
                  <a:cubicBezTo>
                    <a:pt x="1237" y="10654"/>
                    <a:pt x="151" y="12938"/>
                    <a:pt x="15" y="14974"/>
                  </a:cubicBezTo>
                  <a:cubicBezTo>
                    <a:pt x="-121" y="17011"/>
                    <a:pt x="694" y="18801"/>
                    <a:pt x="2800" y="19911"/>
                  </a:cubicBezTo>
                  <a:cubicBezTo>
                    <a:pt x="4905" y="21022"/>
                    <a:pt x="8302" y="21454"/>
                    <a:pt x="11630" y="21485"/>
                  </a:cubicBezTo>
                  <a:cubicBezTo>
                    <a:pt x="14958" y="21516"/>
                    <a:pt x="18219" y="21146"/>
                    <a:pt x="21479" y="20775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9947248" y="6283944"/>
              <a:ext cx="278338" cy="34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63" fill="norm" stroke="1" extrusionOk="0">
                  <a:moveTo>
                    <a:pt x="13001" y="2991"/>
                  </a:moveTo>
                  <a:cubicBezTo>
                    <a:pt x="12275" y="2115"/>
                    <a:pt x="11549" y="1239"/>
                    <a:pt x="10641" y="802"/>
                  </a:cubicBezTo>
                  <a:cubicBezTo>
                    <a:pt x="9734" y="364"/>
                    <a:pt x="8645" y="364"/>
                    <a:pt x="7102" y="1604"/>
                  </a:cubicBezTo>
                  <a:cubicBezTo>
                    <a:pt x="5559" y="2845"/>
                    <a:pt x="3562" y="5326"/>
                    <a:pt x="2292" y="8099"/>
                  </a:cubicBezTo>
                  <a:cubicBezTo>
                    <a:pt x="1021" y="10872"/>
                    <a:pt x="477" y="13937"/>
                    <a:pt x="204" y="15907"/>
                  </a:cubicBezTo>
                  <a:cubicBezTo>
                    <a:pt x="-68" y="17877"/>
                    <a:pt x="-68" y="18753"/>
                    <a:pt x="204" y="19483"/>
                  </a:cubicBezTo>
                  <a:cubicBezTo>
                    <a:pt x="477" y="20212"/>
                    <a:pt x="1021" y="20796"/>
                    <a:pt x="2292" y="21088"/>
                  </a:cubicBezTo>
                  <a:cubicBezTo>
                    <a:pt x="3562" y="21380"/>
                    <a:pt x="5559" y="21380"/>
                    <a:pt x="8191" y="20504"/>
                  </a:cubicBezTo>
                  <a:cubicBezTo>
                    <a:pt x="10823" y="19629"/>
                    <a:pt x="14090" y="17877"/>
                    <a:pt x="16631" y="15542"/>
                  </a:cubicBezTo>
                  <a:cubicBezTo>
                    <a:pt x="19172" y="13207"/>
                    <a:pt x="20987" y="10288"/>
                    <a:pt x="21260" y="7661"/>
                  </a:cubicBezTo>
                  <a:cubicBezTo>
                    <a:pt x="21532" y="5034"/>
                    <a:pt x="20261" y="2699"/>
                    <a:pt x="17993" y="1385"/>
                  </a:cubicBezTo>
                  <a:cubicBezTo>
                    <a:pt x="15724" y="72"/>
                    <a:pt x="12456" y="-220"/>
                    <a:pt x="9915" y="145"/>
                  </a:cubicBezTo>
                  <a:cubicBezTo>
                    <a:pt x="7374" y="510"/>
                    <a:pt x="5559" y="1531"/>
                    <a:pt x="4288" y="2480"/>
                  </a:cubicBezTo>
                  <a:cubicBezTo>
                    <a:pt x="3018" y="3429"/>
                    <a:pt x="2292" y="4304"/>
                    <a:pt x="2655" y="5472"/>
                  </a:cubicBezTo>
                  <a:cubicBezTo>
                    <a:pt x="3018" y="6639"/>
                    <a:pt x="4470" y="8099"/>
                    <a:pt x="7646" y="8902"/>
                  </a:cubicBezTo>
                  <a:cubicBezTo>
                    <a:pt x="10823" y="9704"/>
                    <a:pt x="15724" y="9850"/>
                    <a:pt x="20624" y="9996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10238533" y="6496254"/>
              <a:ext cx="184668" cy="18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82" fill="norm" stroke="1" extrusionOk="0">
                  <a:moveTo>
                    <a:pt x="8159" y="0"/>
                  </a:moveTo>
                  <a:cubicBezTo>
                    <a:pt x="5972" y="3877"/>
                    <a:pt x="3784" y="7754"/>
                    <a:pt x="2554" y="10385"/>
                  </a:cubicBezTo>
                  <a:cubicBezTo>
                    <a:pt x="1324" y="13015"/>
                    <a:pt x="1050" y="14400"/>
                    <a:pt x="640" y="16062"/>
                  </a:cubicBezTo>
                  <a:cubicBezTo>
                    <a:pt x="230" y="17723"/>
                    <a:pt x="-317" y="19662"/>
                    <a:pt x="230" y="20631"/>
                  </a:cubicBezTo>
                  <a:cubicBezTo>
                    <a:pt x="777" y="21600"/>
                    <a:pt x="2417" y="21600"/>
                    <a:pt x="6108" y="21323"/>
                  </a:cubicBezTo>
                  <a:cubicBezTo>
                    <a:pt x="9799" y="21046"/>
                    <a:pt x="15541" y="20492"/>
                    <a:pt x="21283" y="1993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10487253" y="6507133"/>
              <a:ext cx="185044" cy="1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538" y="11918"/>
                    <a:pt x="11077" y="3818"/>
                    <a:pt x="14677" y="1118"/>
                  </a:cubicBezTo>
                  <a:cubicBezTo>
                    <a:pt x="18277" y="-1582"/>
                    <a:pt x="19938" y="1118"/>
                    <a:pt x="21600" y="381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10715907" y="6359908"/>
              <a:ext cx="326476" cy="31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10" fill="norm" stroke="1" extrusionOk="0">
                  <a:moveTo>
                    <a:pt x="12994" y="2978"/>
                  </a:moveTo>
                  <a:cubicBezTo>
                    <a:pt x="12683" y="1850"/>
                    <a:pt x="12372" y="721"/>
                    <a:pt x="11828" y="238"/>
                  </a:cubicBezTo>
                  <a:cubicBezTo>
                    <a:pt x="11284" y="-246"/>
                    <a:pt x="10507" y="-85"/>
                    <a:pt x="8953" y="1608"/>
                  </a:cubicBezTo>
                  <a:cubicBezTo>
                    <a:pt x="7399" y="3300"/>
                    <a:pt x="5068" y="6524"/>
                    <a:pt x="3359" y="9667"/>
                  </a:cubicBezTo>
                  <a:cubicBezTo>
                    <a:pt x="1650" y="12811"/>
                    <a:pt x="562" y="15873"/>
                    <a:pt x="173" y="17808"/>
                  </a:cubicBezTo>
                  <a:cubicBezTo>
                    <a:pt x="-215" y="19742"/>
                    <a:pt x="96" y="20548"/>
                    <a:pt x="640" y="20951"/>
                  </a:cubicBezTo>
                  <a:cubicBezTo>
                    <a:pt x="1184" y="21354"/>
                    <a:pt x="1961" y="21354"/>
                    <a:pt x="3903" y="20467"/>
                  </a:cubicBezTo>
                  <a:cubicBezTo>
                    <a:pt x="5845" y="19581"/>
                    <a:pt x="8953" y="17808"/>
                    <a:pt x="11284" y="15712"/>
                  </a:cubicBezTo>
                  <a:cubicBezTo>
                    <a:pt x="13615" y="13617"/>
                    <a:pt x="15169" y="11199"/>
                    <a:pt x="16102" y="9103"/>
                  </a:cubicBezTo>
                  <a:cubicBezTo>
                    <a:pt x="17034" y="7008"/>
                    <a:pt x="17345" y="5235"/>
                    <a:pt x="17189" y="4026"/>
                  </a:cubicBezTo>
                  <a:cubicBezTo>
                    <a:pt x="17034" y="2817"/>
                    <a:pt x="16412" y="2172"/>
                    <a:pt x="15635" y="1850"/>
                  </a:cubicBezTo>
                  <a:cubicBezTo>
                    <a:pt x="14858" y="1527"/>
                    <a:pt x="13926" y="1527"/>
                    <a:pt x="12605" y="2011"/>
                  </a:cubicBezTo>
                  <a:cubicBezTo>
                    <a:pt x="11284" y="2494"/>
                    <a:pt x="9575" y="3461"/>
                    <a:pt x="8254" y="4348"/>
                  </a:cubicBezTo>
                  <a:cubicBezTo>
                    <a:pt x="6933" y="5235"/>
                    <a:pt x="6001" y="6041"/>
                    <a:pt x="5379" y="6927"/>
                  </a:cubicBezTo>
                  <a:cubicBezTo>
                    <a:pt x="4758" y="7814"/>
                    <a:pt x="4447" y="8781"/>
                    <a:pt x="4835" y="9426"/>
                  </a:cubicBezTo>
                  <a:cubicBezTo>
                    <a:pt x="5224" y="10070"/>
                    <a:pt x="6312" y="10393"/>
                    <a:pt x="9186" y="10796"/>
                  </a:cubicBezTo>
                  <a:cubicBezTo>
                    <a:pt x="12061" y="11199"/>
                    <a:pt x="16723" y="11682"/>
                    <a:pt x="21385" y="12166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9953475" y="6837872"/>
              <a:ext cx="1096025" cy="2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14954"/>
                  </a:moveTo>
                  <a:cubicBezTo>
                    <a:pt x="1449" y="18277"/>
                    <a:pt x="2899" y="21600"/>
                    <a:pt x="4442" y="20769"/>
                  </a:cubicBezTo>
                  <a:cubicBezTo>
                    <a:pt x="5984" y="19938"/>
                    <a:pt x="7621" y="14954"/>
                    <a:pt x="9397" y="12462"/>
                  </a:cubicBezTo>
                  <a:cubicBezTo>
                    <a:pt x="11174" y="9969"/>
                    <a:pt x="13091" y="9969"/>
                    <a:pt x="14961" y="9138"/>
                  </a:cubicBezTo>
                  <a:cubicBezTo>
                    <a:pt x="16831" y="8308"/>
                    <a:pt x="18655" y="6646"/>
                    <a:pt x="19753" y="4985"/>
                  </a:cubicBezTo>
                  <a:cubicBezTo>
                    <a:pt x="20852" y="3323"/>
                    <a:pt x="21226" y="1662"/>
                    <a:pt x="21600" y="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10259451" y="7104437"/>
              <a:ext cx="163749" cy="185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130" fill="norm" stroke="1" extrusionOk="0">
                  <a:moveTo>
                    <a:pt x="21299" y="5302"/>
                  </a:moveTo>
                  <a:cubicBezTo>
                    <a:pt x="20682" y="3952"/>
                    <a:pt x="20065" y="2602"/>
                    <a:pt x="18213" y="1522"/>
                  </a:cubicBezTo>
                  <a:cubicBezTo>
                    <a:pt x="16362" y="442"/>
                    <a:pt x="13276" y="-368"/>
                    <a:pt x="10345" y="172"/>
                  </a:cubicBezTo>
                  <a:cubicBezTo>
                    <a:pt x="7413" y="712"/>
                    <a:pt x="4636" y="2602"/>
                    <a:pt x="3710" y="4762"/>
                  </a:cubicBezTo>
                  <a:cubicBezTo>
                    <a:pt x="2785" y="6922"/>
                    <a:pt x="3710" y="9352"/>
                    <a:pt x="4790" y="10972"/>
                  </a:cubicBezTo>
                  <a:cubicBezTo>
                    <a:pt x="5870" y="12592"/>
                    <a:pt x="7105" y="13402"/>
                    <a:pt x="8185" y="14752"/>
                  </a:cubicBezTo>
                  <a:cubicBezTo>
                    <a:pt x="9265" y="16102"/>
                    <a:pt x="10190" y="17992"/>
                    <a:pt x="9419" y="19207"/>
                  </a:cubicBezTo>
                  <a:cubicBezTo>
                    <a:pt x="8648" y="20422"/>
                    <a:pt x="6179" y="20962"/>
                    <a:pt x="4173" y="21097"/>
                  </a:cubicBezTo>
                  <a:cubicBezTo>
                    <a:pt x="2168" y="21232"/>
                    <a:pt x="625" y="20962"/>
                    <a:pt x="162" y="20152"/>
                  </a:cubicBezTo>
                  <a:cubicBezTo>
                    <a:pt x="-301" y="19342"/>
                    <a:pt x="316" y="17992"/>
                    <a:pt x="933" y="16642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10402912" y="7128156"/>
              <a:ext cx="183981" cy="17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028" fill="norm" stroke="1" extrusionOk="0">
                  <a:moveTo>
                    <a:pt x="4030" y="8708"/>
                  </a:moveTo>
                  <a:cubicBezTo>
                    <a:pt x="7353" y="8424"/>
                    <a:pt x="10676" y="8139"/>
                    <a:pt x="13307" y="7429"/>
                  </a:cubicBezTo>
                  <a:cubicBezTo>
                    <a:pt x="15938" y="6718"/>
                    <a:pt x="17876" y="5581"/>
                    <a:pt x="18984" y="4302"/>
                  </a:cubicBezTo>
                  <a:cubicBezTo>
                    <a:pt x="20091" y="3024"/>
                    <a:pt x="20368" y="1602"/>
                    <a:pt x="19814" y="750"/>
                  </a:cubicBezTo>
                  <a:cubicBezTo>
                    <a:pt x="19261" y="-103"/>
                    <a:pt x="17876" y="-387"/>
                    <a:pt x="14830" y="750"/>
                  </a:cubicBezTo>
                  <a:cubicBezTo>
                    <a:pt x="11784" y="1887"/>
                    <a:pt x="7076" y="4445"/>
                    <a:pt x="4168" y="6718"/>
                  </a:cubicBezTo>
                  <a:cubicBezTo>
                    <a:pt x="1261" y="8992"/>
                    <a:pt x="153" y="10981"/>
                    <a:pt x="14" y="13255"/>
                  </a:cubicBezTo>
                  <a:cubicBezTo>
                    <a:pt x="-124" y="15529"/>
                    <a:pt x="707" y="18087"/>
                    <a:pt x="3614" y="19508"/>
                  </a:cubicBezTo>
                  <a:cubicBezTo>
                    <a:pt x="6522" y="20929"/>
                    <a:pt x="11507" y="21213"/>
                    <a:pt x="14830" y="20929"/>
                  </a:cubicBezTo>
                  <a:cubicBezTo>
                    <a:pt x="18153" y="20645"/>
                    <a:pt x="19814" y="19792"/>
                    <a:pt x="21476" y="18939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10656909" y="7017283"/>
              <a:ext cx="207548" cy="311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98" fill="norm" stroke="1" extrusionOk="0">
                  <a:moveTo>
                    <a:pt x="20997" y="1371"/>
                  </a:moveTo>
                  <a:cubicBezTo>
                    <a:pt x="19797" y="880"/>
                    <a:pt x="18597" y="389"/>
                    <a:pt x="17397" y="143"/>
                  </a:cubicBezTo>
                  <a:cubicBezTo>
                    <a:pt x="16197" y="-102"/>
                    <a:pt x="14997" y="-102"/>
                    <a:pt x="13317" y="716"/>
                  </a:cubicBezTo>
                  <a:cubicBezTo>
                    <a:pt x="11637" y="1534"/>
                    <a:pt x="9477" y="3171"/>
                    <a:pt x="6957" y="5707"/>
                  </a:cubicBezTo>
                  <a:cubicBezTo>
                    <a:pt x="4437" y="8243"/>
                    <a:pt x="1557" y="11680"/>
                    <a:pt x="477" y="14462"/>
                  </a:cubicBezTo>
                  <a:cubicBezTo>
                    <a:pt x="-603" y="17243"/>
                    <a:pt x="117" y="19371"/>
                    <a:pt x="2997" y="20434"/>
                  </a:cubicBezTo>
                  <a:cubicBezTo>
                    <a:pt x="5877" y="21498"/>
                    <a:pt x="10917" y="21498"/>
                    <a:pt x="15957" y="21498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10837287" y="7070626"/>
              <a:ext cx="212729" cy="27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240" fill="norm" stroke="1" extrusionOk="0">
                  <a:moveTo>
                    <a:pt x="18888" y="3973"/>
                  </a:moveTo>
                  <a:cubicBezTo>
                    <a:pt x="17949" y="3065"/>
                    <a:pt x="17010" y="2158"/>
                    <a:pt x="14662" y="2611"/>
                  </a:cubicBezTo>
                  <a:cubicBezTo>
                    <a:pt x="12314" y="3065"/>
                    <a:pt x="8558" y="4880"/>
                    <a:pt x="5858" y="7331"/>
                  </a:cubicBezTo>
                  <a:cubicBezTo>
                    <a:pt x="3158" y="9781"/>
                    <a:pt x="1514" y="12867"/>
                    <a:pt x="693" y="14954"/>
                  </a:cubicBezTo>
                  <a:cubicBezTo>
                    <a:pt x="-129" y="17042"/>
                    <a:pt x="-129" y="18131"/>
                    <a:pt x="223" y="19038"/>
                  </a:cubicBezTo>
                  <a:cubicBezTo>
                    <a:pt x="575" y="19946"/>
                    <a:pt x="1280" y="20672"/>
                    <a:pt x="2454" y="21035"/>
                  </a:cubicBezTo>
                  <a:cubicBezTo>
                    <a:pt x="3628" y="21398"/>
                    <a:pt x="5271" y="21398"/>
                    <a:pt x="8206" y="20037"/>
                  </a:cubicBezTo>
                  <a:cubicBezTo>
                    <a:pt x="11141" y="18675"/>
                    <a:pt x="15367" y="15953"/>
                    <a:pt x="17949" y="12867"/>
                  </a:cubicBezTo>
                  <a:cubicBezTo>
                    <a:pt x="20532" y="9781"/>
                    <a:pt x="21471" y="6332"/>
                    <a:pt x="20884" y="4064"/>
                  </a:cubicBezTo>
                  <a:cubicBezTo>
                    <a:pt x="20297" y="1795"/>
                    <a:pt x="18184" y="706"/>
                    <a:pt x="15954" y="252"/>
                  </a:cubicBezTo>
                  <a:cubicBezTo>
                    <a:pt x="13723" y="-202"/>
                    <a:pt x="11375" y="-20"/>
                    <a:pt x="9732" y="615"/>
                  </a:cubicBezTo>
                  <a:cubicBezTo>
                    <a:pt x="8088" y="1250"/>
                    <a:pt x="7149" y="2339"/>
                    <a:pt x="7149" y="3882"/>
                  </a:cubicBezTo>
                  <a:cubicBezTo>
                    <a:pt x="7149" y="5425"/>
                    <a:pt x="8088" y="7422"/>
                    <a:pt x="10436" y="8329"/>
                  </a:cubicBezTo>
                  <a:cubicBezTo>
                    <a:pt x="12784" y="9237"/>
                    <a:pt x="16541" y="9055"/>
                    <a:pt x="20297" y="8874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10943800" y="6910101"/>
              <a:ext cx="162637" cy="1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11" fill="norm" stroke="1" extrusionOk="0">
                  <a:moveTo>
                    <a:pt x="5496" y="6164"/>
                  </a:moveTo>
                  <a:cubicBezTo>
                    <a:pt x="4244" y="7858"/>
                    <a:pt x="2991" y="9552"/>
                    <a:pt x="1896" y="12305"/>
                  </a:cubicBezTo>
                  <a:cubicBezTo>
                    <a:pt x="800" y="15058"/>
                    <a:pt x="-139" y="18870"/>
                    <a:pt x="18" y="19505"/>
                  </a:cubicBezTo>
                  <a:cubicBezTo>
                    <a:pt x="174" y="20140"/>
                    <a:pt x="1426" y="17599"/>
                    <a:pt x="3618" y="14211"/>
                  </a:cubicBezTo>
                  <a:cubicBezTo>
                    <a:pt x="5809" y="10823"/>
                    <a:pt x="8939" y="6587"/>
                    <a:pt x="11131" y="3835"/>
                  </a:cubicBezTo>
                  <a:cubicBezTo>
                    <a:pt x="13322" y="1082"/>
                    <a:pt x="14574" y="-189"/>
                    <a:pt x="15670" y="23"/>
                  </a:cubicBezTo>
                  <a:cubicBezTo>
                    <a:pt x="16765" y="235"/>
                    <a:pt x="17704" y="1929"/>
                    <a:pt x="18644" y="5740"/>
                  </a:cubicBezTo>
                  <a:cubicBezTo>
                    <a:pt x="19583" y="9552"/>
                    <a:pt x="20522" y="15482"/>
                    <a:pt x="21461" y="21411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11120669" y="6965979"/>
              <a:ext cx="77399" cy="34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11782" y="0"/>
                  </a:moveTo>
                  <a:cubicBezTo>
                    <a:pt x="15055" y="441"/>
                    <a:pt x="18327" y="882"/>
                    <a:pt x="19964" y="2792"/>
                  </a:cubicBezTo>
                  <a:cubicBezTo>
                    <a:pt x="21600" y="4702"/>
                    <a:pt x="21600" y="8082"/>
                    <a:pt x="20945" y="10947"/>
                  </a:cubicBezTo>
                  <a:cubicBezTo>
                    <a:pt x="20291" y="13812"/>
                    <a:pt x="18982" y="16163"/>
                    <a:pt x="15382" y="17853"/>
                  </a:cubicBezTo>
                  <a:cubicBezTo>
                    <a:pt x="11782" y="19543"/>
                    <a:pt x="5891" y="20571"/>
                    <a:pt x="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11184723" y="6446435"/>
              <a:ext cx="245351" cy="86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8640" y="0"/>
                  </a:moveTo>
                  <a:cubicBezTo>
                    <a:pt x="9669" y="119"/>
                    <a:pt x="10697" y="238"/>
                    <a:pt x="11931" y="952"/>
                  </a:cubicBezTo>
                  <a:cubicBezTo>
                    <a:pt x="13166" y="1666"/>
                    <a:pt x="14606" y="2975"/>
                    <a:pt x="16251" y="4731"/>
                  </a:cubicBezTo>
                  <a:cubicBezTo>
                    <a:pt x="17897" y="6486"/>
                    <a:pt x="19749" y="8688"/>
                    <a:pt x="20674" y="10889"/>
                  </a:cubicBezTo>
                  <a:cubicBezTo>
                    <a:pt x="21600" y="13091"/>
                    <a:pt x="21600" y="15293"/>
                    <a:pt x="19646" y="16959"/>
                  </a:cubicBezTo>
                  <a:cubicBezTo>
                    <a:pt x="17691" y="18625"/>
                    <a:pt x="13783" y="19755"/>
                    <a:pt x="10183" y="20440"/>
                  </a:cubicBezTo>
                  <a:cubicBezTo>
                    <a:pt x="6583" y="21124"/>
                    <a:pt x="3291" y="21362"/>
                    <a:pt x="0" y="21600"/>
                  </a:cubicBezTo>
                </a:path>
              </a:pathLst>
            </a:custGeom>
            <a:noFill/>
            <a:ln w="14234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5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86459" y="6106516"/>
              <a:ext cx="621304" cy="705128"/>
            </a:xfrm>
            <a:prstGeom prst="rect">
              <a:avLst/>
            </a:prstGeom>
            <a:effectLst/>
          </p:spPr>
        </p:pic>
        <p:pic>
          <p:nvPicPr>
            <p:cNvPr id="85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96678" y="6112909"/>
              <a:ext cx="775737" cy="751482"/>
            </a:xfrm>
            <a:prstGeom prst="rect">
              <a:avLst/>
            </a:prstGeom>
            <a:effectLst/>
          </p:spPr>
        </p:pic>
        <p:sp>
          <p:nvSpPr>
            <p:cNvPr id="856" name="Line"/>
            <p:cNvSpPr/>
            <p:nvPr/>
          </p:nvSpPr>
          <p:spPr>
            <a:xfrm>
              <a:off x="5634600" y="7318726"/>
              <a:ext cx="4069924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102" y="5838"/>
                  </a:moveTo>
                  <a:cubicBezTo>
                    <a:pt x="48" y="4670"/>
                    <a:pt x="-6" y="3503"/>
                    <a:pt x="1" y="2919"/>
                  </a:cubicBezTo>
                  <a:cubicBezTo>
                    <a:pt x="8" y="2335"/>
                    <a:pt x="75" y="2335"/>
                    <a:pt x="367" y="2141"/>
                  </a:cubicBezTo>
                  <a:cubicBezTo>
                    <a:pt x="658" y="1946"/>
                    <a:pt x="1174" y="1557"/>
                    <a:pt x="1702" y="1168"/>
                  </a:cubicBezTo>
                  <a:cubicBezTo>
                    <a:pt x="2231" y="778"/>
                    <a:pt x="2774" y="389"/>
                    <a:pt x="3336" y="195"/>
                  </a:cubicBezTo>
                  <a:cubicBezTo>
                    <a:pt x="3899" y="0"/>
                    <a:pt x="4482" y="0"/>
                    <a:pt x="5031" y="0"/>
                  </a:cubicBezTo>
                  <a:cubicBezTo>
                    <a:pt x="5580" y="0"/>
                    <a:pt x="6096" y="0"/>
                    <a:pt x="6658" y="0"/>
                  </a:cubicBezTo>
                  <a:cubicBezTo>
                    <a:pt x="7221" y="0"/>
                    <a:pt x="7831" y="0"/>
                    <a:pt x="8367" y="0"/>
                  </a:cubicBezTo>
                  <a:cubicBezTo>
                    <a:pt x="8902" y="0"/>
                    <a:pt x="9363" y="0"/>
                    <a:pt x="9804" y="0"/>
                  </a:cubicBezTo>
                  <a:cubicBezTo>
                    <a:pt x="10245" y="0"/>
                    <a:pt x="10665" y="0"/>
                    <a:pt x="11126" y="97"/>
                  </a:cubicBezTo>
                  <a:cubicBezTo>
                    <a:pt x="11587" y="195"/>
                    <a:pt x="12089" y="389"/>
                    <a:pt x="12570" y="584"/>
                  </a:cubicBezTo>
                  <a:cubicBezTo>
                    <a:pt x="13052" y="778"/>
                    <a:pt x="13513" y="973"/>
                    <a:pt x="13960" y="1070"/>
                  </a:cubicBezTo>
                  <a:cubicBezTo>
                    <a:pt x="14408" y="1168"/>
                    <a:pt x="14841" y="1168"/>
                    <a:pt x="15275" y="1265"/>
                  </a:cubicBezTo>
                  <a:cubicBezTo>
                    <a:pt x="15709" y="1362"/>
                    <a:pt x="16143" y="1557"/>
                    <a:pt x="16652" y="1849"/>
                  </a:cubicBezTo>
                  <a:cubicBezTo>
                    <a:pt x="17160" y="2141"/>
                    <a:pt x="17743" y="2530"/>
                    <a:pt x="18319" y="3016"/>
                  </a:cubicBezTo>
                  <a:cubicBezTo>
                    <a:pt x="18896" y="3503"/>
                    <a:pt x="19465" y="4086"/>
                    <a:pt x="19987" y="4865"/>
                  </a:cubicBezTo>
                  <a:cubicBezTo>
                    <a:pt x="20509" y="5643"/>
                    <a:pt x="20984" y="6616"/>
                    <a:pt x="21255" y="7297"/>
                  </a:cubicBezTo>
                  <a:cubicBezTo>
                    <a:pt x="21526" y="7978"/>
                    <a:pt x="21594" y="8368"/>
                    <a:pt x="21594" y="8757"/>
                  </a:cubicBezTo>
                  <a:cubicBezTo>
                    <a:pt x="21594" y="9146"/>
                    <a:pt x="21526" y="9535"/>
                    <a:pt x="21255" y="10022"/>
                  </a:cubicBezTo>
                  <a:cubicBezTo>
                    <a:pt x="20984" y="10508"/>
                    <a:pt x="20509" y="11092"/>
                    <a:pt x="20041" y="11481"/>
                  </a:cubicBezTo>
                  <a:cubicBezTo>
                    <a:pt x="19574" y="11870"/>
                    <a:pt x="19113" y="12065"/>
                    <a:pt x="18584" y="12162"/>
                  </a:cubicBezTo>
                  <a:cubicBezTo>
                    <a:pt x="18055" y="12259"/>
                    <a:pt x="17458" y="12259"/>
                    <a:pt x="16882" y="12162"/>
                  </a:cubicBezTo>
                  <a:cubicBezTo>
                    <a:pt x="16306" y="12065"/>
                    <a:pt x="15750" y="11870"/>
                    <a:pt x="15167" y="11773"/>
                  </a:cubicBezTo>
                  <a:cubicBezTo>
                    <a:pt x="14584" y="11676"/>
                    <a:pt x="13974" y="11676"/>
                    <a:pt x="13452" y="11578"/>
                  </a:cubicBezTo>
                  <a:cubicBezTo>
                    <a:pt x="12930" y="11481"/>
                    <a:pt x="12496" y="11286"/>
                    <a:pt x="12075" y="11189"/>
                  </a:cubicBezTo>
                  <a:cubicBezTo>
                    <a:pt x="11655" y="11092"/>
                    <a:pt x="11248" y="11092"/>
                    <a:pt x="10835" y="11092"/>
                  </a:cubicBezTo>
                  <a:cubicBezTo>
                    <a:pt x="10421" y="11092"/>
                    <a:pt x="10001" y="11092"/>
                    <a:pt x="9506" y="11092"/>
                  </a:cubicBezTo>
                  <a:cubicBezTo>
                    <a:pt x="9011" y="11092"/>
                    <a:pt x="8441" y="11092"/>
                    <a:pt x="7892" y="11092"/>
                  </a:cubicBezTo>
                  <a:cubicBezTo>
                    <a:pt x="7343" y="11092"/>
                    <a:pt x="6814" y="11092"/>
                    <a:pt x="6299" y="11189"/>
                  </a:cubicBezTo>
                  <a:cubicBezTo>
                    <a:pt x="5784" y="11286"/>
                    <a:pt x="5282" y="11481"/>
                    <a:pt x="4855" y="11481"/>
                  </a:cubicBezTo>
                  <a:cubicBezTo>
                    <a:pt x="4428" y="11481"/>
                    <a:pt x="4075" y="11286"/>
                    <a:pt x="3818" y="10800"/>
                  </a:cubicBezTo>
                  <a:cubicBezTo>
                    <a:pt x="3560" y="10314"/>
                    <a:pt x="3397" y="9535"/>
                    <a:pt x="3370" y="9049"/>
                  </a:cubicBezTo>
                  <a:cubicBezTo>
                    <a:pt x="3343" y="8562"/>
                    <a:pt x="3452" y="8368"/>
                    <a:pt x="3797" y="8270"/>
                  </a:cubicBezTo>
                  <a:cubicBezTo>
                    <a:pt x="4143" y="8173"/>
                    <a:pt x="4726" y="8173"/>
                    <a:pt x="5255" y="8173"/>
                  </a:cubicBezTo>
                  <a:cubicBezTo>
                    <a:pt x="5784" y="8173"/>
                    <a:pt x="6258" y="8173"/>
                    <a:pt x="6780" y="8173"/>
                  </a:cubicBezTo>
                  <a:cubicBezTo>
                    <a:pt x="7302" y="8173"/>
                    <a:pt x="7872" y="8173"/>
                    <a:pt x="8360" y="8173"/>
                  </a:cubicBezTo>
                  <a:cubicBezTo>
                    <a:pt x="8848" y="8173"/>
                    <a:pt x="9255" y="8173"/>
                    <a:pt x="9682" y="8270"/>
                  </a:cubicBezTo>
                  <a:cubicBezTo>
                    <a:pt x="10109" y="8368"/>
                    <a:pt x="10557" y="8562"/>
                    <a:pt x="11004" y="8659"/>
                  </a:cubicBezTo>
                  <a:cubicBezTo>
                    <a:pt x="11452" y="8757"/>
                    <a:pt x="11899" y="8757"/>
                    <a:pt x="12360" y="8757"/>
                  </a:cubicBezTo>
                  <a:cubicBezTo>
                    <a:pt x="12821" y="8757"/>
                    <a:pt x="13296" y="8757"/>
                    <a:pt x="13763" y="8854"/>
                  </a:cubicBezTo>
                  <a:cubicBezTo>
                    <a:pt x="14231" y="8951"/>
                    <a:pt x="14692" y="9146"/>
                    <a:pt x="15133" y="9243"/>
                  </a:cubicBezTo>
                  <a:cubicBezTo>
                    <a:pt x="15574" y="9341"/>
                    <a:pt x="15994" y="9341"/>
                    <a:pt x="16482" y="9341"/>
                  </a:cubicBezTo>
                  <a:cubicBezTo>
                    <a:pt x="16970" y="9341"/>
                    <a:pt x="17526" y="9341"/>
                    <a:pt x="18082" y="9535"/>
                  </a:cubicBezTo>
                  <a:cubicBezTo>
                    <a:pt x="18638" y="9730"/>
                    <a:pt x="19194" y="10119"/>
                    <a:pt x="19628" y="10703"/>
                  </a:cubicBezTo>
                  <a:cubicBezTo>
                    <a:pt x="20062" y="11286"/>
                    <a:pt x="20374" y="12065"/>
                    <a:pt x="20591" y="13913"/>
                  </a:cubicBezTo>
                  <a:cubicBezTo>
                    <a:pt x="20808" y="15762"/>
                    <a:pt x="20930" y="18681"/>
                    <a:pt x="210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Drawing"/>
          <p:cNvGrpSpPr/>
          <p:nvPr/>
        </p:nvGrpSpPr>
        <p:grpSpPr>
          <a:xfrm>
            <a:off x="1142999" y="1297502"/>
            <a:ext cx="11705096" cy="7725848"/>
            <a:chOff x="0" y="-38100"/>
            <a:chExt cx="11705093" cy="7725847"/>
          </a:xfrm>
        </p:grpSpPr>
        <p:sp>
          <p:nvSpPr>
            <p:cNvPr id="859" name="Line"/>
            <p:cNvSpPr/>
            <p:nvPr/>
          </p:nvSpPr>
          <p:spPr>
            <a:xfrm>
              <a:off x="1056986" y="325777"/>
              <a:ext cx="308264" cy="58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29" fill="norm" stroke="1" extrusionOk="0">
                  <a:moveTo>
                    <a:pt x="242" y="2199"/>
                  </a:moveTo>
                  <a:cubicBezTo>
                    <a:pt x="242" y="1807"/>
                    <a:pt x="242" y="1416"/>
                    <a:pt x="168" y="946"/>
                  </a:cubicBezTo>
                  <a:cubicBezTo>
                    <a:pt x="94" y="477"/>
                    <a:pt x="-54" y="-71"/>
                    <a:pt x="20" y="7"/>
                  </a:cubicBezTo>
                  <a:cubicBezTo>
                    <a:pt x="94" y="86"/>
                    <a:pt x="390" y="790"/>
                    <a:pt x="834" y="2199"/>
                  </a:cubicBezTo>
                  <a:cubicBezTo>
                    <a:pt x="1278" y="3607"/>
                    <a:pt x="1869" y="5720"/>
                    <a:pt x="2535" y="8107"/>
                  </a:cubicBezTo>
                  <a:cubicBezTo>
                    <a:pt x="3201" y="10494"/>
                    <a:pt x="3941" y="13155"/>
                    <a:pt x="4606" y="15151"/>
                  </a:cubicBezTo>
                  <a:cubicBezTo>
                    <a:pt x="5272" y="17146"/>
                    <a:pt x="5864" y="18477"/>
                    <a:pt x="6308" y="19338"/>
                  </a:cubicBezTo>
                  <a:cubicBezTo>
                    <a:pt x="6751" y="20199"/>
                    <a:pt x="7047" y="20590"/>
                    <a:pt x="7343" y="20551"/>
                  </a:cubicBezTo>
                  <a:cubicBezTo>
                    <a:pt x="7639" y="20512"/>
                    <a:pt x="7935" y="20042"/>
                    <a:pt x="8157" y="18790"/>
                  </a:cubicBezTo>
                  <a:cubicBezTo>
                    <a:pt x="8379" y="17538"/>
                    <a:pt x="8527" y="15503"/>
                    <a:pt x="8823" y="14251"/>
                  </a:cubicBezTo>
                  <a:cubicBezTo>
                    <a:pt x="9119" y="12999"/>
                    <a:pt x="9562" y="12529"/>
                    <a:pt x="10006" y="12451"/>
                  </a:cubicBezTo>
                  <a:cubicBezTo>
                    <a:pt x="10450" y="12372"/>
                    <a:pt x="10894" y="12686"/>
                    <a:pt x="11708" y="13859"/>
                  </a:cubicBezTo>
                  <a:cubicBezTo>
                    <a:pt x="12521" y="15033"/>
                    <a:pt x="13705" y="17068"/>
                    <a:pt x="14519" y="18359"/>
                  </a:cubicBezTo>
                  <a:cubicBezTo>
                    <a:pt x="15332" y="19651"/>
                    <a:pt x="15776" y="20199"/>
                    <a:pt x="16294" y="20668"/>
                  </a:cubicBezTo>
                  <a:cubicBezTo>
                    <a:pt x="16812" y="21138"/>
                    <a:pt x="17404" y="21529"/>
                    <a:pt x="17773" y="21529"/>
                  </a:cubicBezTo>
                  <a:cubicBezTo>
                    <a:pt x="18143" y="21529"/>
                    <a:pt x="18291" y="21138"/>
                    <a:pt x="18513" y="19612"/>
                  </a:cubicBezTo>
                  <a:cubicBezTo>
                    <a:pt x="18735" y="18086"/>
                    <a:pt x="19031" y="15425"/>
                    <a:pt x="19105" y="12568"/>
                  </a:cubicBezTo>
                  <a:cubicBezTo>
                    <a:pt x="19179" y="9712"/>
                    <a:pt x="19031" y="6659"/>
                    <a:pt x="18957" y="4938"/>
                  </a:cubicBezTo>
                  <a:cubicBezTo>
                    <a:pt x="18883" y="3216"/>
                    <a:pt x="18883" y="2825"/>
                    <a:pt x="18883" y="2825"/>
                  </a:cubicBezTo>
                  <a:cubicBezTo>
                    <a:pt x="18883" y="2825"/>
                    <a:pt x="18883" y="3216"/>
                    <a:pt x="19327" y="3842"/>
                  </a:cubicBezTo>
                  <a:cubicBezTo>
                    <a:pt x="19771" y="4468"/>
                    <a:pt x="20658" y="5329"/>
                    <a:pt x="21546" y="6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1449246" y="368915"/>
              <a:ext cx="290654" cy="51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15" fill="norm" stroke="1" extrusionOk="0">
                  <a:moveTo>
                    <a:pt x="7876" y="13905"/>
                  </a:moveTo>
                  <a:cubicBezTo>
                    <a:pt x="7876" y="13464"/>
                    <a:pt x="7876" y="13023"/>
                    <a:pt x="7641" y="12538"/>
                  </a:cubicBezTo>
                  <a:cubicBezTo>
                    <a:pt x="7406" y="12054"/>
                    <a:pt x="6936" y="11525"/>
                    <a:pt x="6076" y="11436"/>
                  </a:cubicBezTo>
                  <a:cubicBezTo>
                    <a:pt x="5215" y="11348"/>
                    <a:pt x="3963" y="11701"/>
                    <a:pt x="2867" y="13200"/>
                  </a:cubicBezTo>
                  <a:cubicBezTo>
                    <a:pt x="1771" y="14698"/>
                    <a:pt x="832" y="17343"/>
                    <a:pt x="363" y="18886"/>
                  </a:cubicBezTo>
                  <a:cubicBezTo>
                    <a:pt x="-107" y="20429"/>
                    <a:pt x="-107" y="20870"/>
                    <a:pt x="284" y="21134"/>
                  </a:cubicBezTo>
                  <a:cubicBezTo>
                    <a:pt x="676" y="21399"/>
                    <a:pt x="1458" y="21487"/>
                    <a:pt x="2084" y="21355"/>
                  </a:cubicBezTo>
                  <a:cubicBezTo>
                    <a:pt x="2710" y="21223"/>
                    <a:pt x="3180" y="20870"/>
                    <a:pt x="3728" y="19856"/>
                  </a:cubicBezTo>
                  <a:cubicBezTo>
                    <a:pt x="4276" y="18842"/>
                    <a:pt x="4902" y="17167"/>
                    <a:pt x="5293" y="16109"/>
                  </a:cubicBezTo>
                  <a:cubicBezTo>
                    <a:pt x="5684" y="15051"/>
                    <a:pt x="5841" y="14610"/>
                    <a:pt x="6310" y="14434"/>
                  </a:cubicBezTo>
                  <a:cubicBezTo>
                    <a:pt x="6780" y="14258"/>
                    <a:pt x="7563" y="14346"/>
                    <a:pt x="8032" y="14787"/>
                  </a:cubicBezTo>
                  <a:cubicBezTo>
                    <a:pt x="8502" y="15227"/>
                    <a:pt x="8658" y="16021"/>
                    <a:pt x="8971" y="16638"/>
                  </a:cubicBezTo>
                  <a:cubicBezTo>
                    <a:pt x="9284" y="17255"/>
                    <a:pt x="9754" y="17696"/>
                    <a:pt x="10302" y="17740"/>
                  </a:cubicBezTo>
                  <a:cubicBezTo>
                    <a:pt x="10850" y="17784"/>
                    <a:pt x="11476" y="17431"/>
                    <a:pt x="12415" y="15800"/>
                  </a:cubicBezTo>
                  <a:cubicBezTo>
                    <a:pt x="13354" y="14169"/>
                    <a:pt x="14606" y="11260"/>
                    <a:pt x="15389" y="8703"/>
                  </a:cubicBezTo>
                  <a:cubicBezTo>
                    <a:pt x="16171" y="6147"/>
                    <a:pt x="16484" y="3943"/>
                    <a:pt x="16641" y="2444"/>
                  </a:cubicBezTo>
                  <a:cubicBezTo>
                    <a:pt x="16797" y="945"/>
                    <a:pt x="16797" y="151"/>
                    <a:pt x="16719" y="19"/>
                  </a:cubicBezTo>
                  <a:cubicBezTo>
                    <a:pt x="16641" y="-113"/>
                    <a:pt x="16484" y="416"/>
                    <a:pt x="16328" y="2488"/>
                  </a:cubicBezTo>
                  <a:cubicBezTo>
                    <a:pt x="16171" y="4560"/>
                    <a:pt x="16015" y="8174"/>
                    <a:pt x="16015" y="11128"/>
                  </a:cubicBezTo>
                  <a:cubicBezTo>
                    <a:pt x="16015" y="14081"/>
                    <a:pt x="16171" y="16374"/>
                    <a:pt x="16563" y="17652"/>
                  </a:cubicBezTo>
                  <a:cubicBezTo>
                    <a:pt x="16954" y="18930"/>
                    <a:pt x="17580" y="19195"/>
                    <a:pt x="18441" y="19151"/>
                  </a:cubicBezTo>
                  <a:cubicBezTo>
                    <a:pt x="19302" y="19107"/>
                    <a:pt x="20397" y="18754"/>
                    <a:pt x="21493" y="18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1776282" y="291742"/>
              <a:ext cx="166818" cy="52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01" fill="norm" stroke="1" extrusionOk="0">
                  <a:moveTo>
                    <a:pt x="12369" y="15935"/>
                  </a:moveTo>
                  <a:cubicBezTo>
                    <a:pt x="12639" y="15505"/>
                    <a:pt x="12909" y="15075"/>
                    <a:pt x="13044" y="14558"/>
                  </a:cubicBezTo>
                  <a:cubicBezTo>
                    <a:pt x="13179" y="14042"/>
                    <a:pt x="13179" y="13440"/>
                    <a:pt x="11829" y="13182"/>
                  </a:cubicBezTo>
                  <a:cubicBezTo>
                    <a:pt x="10479" y="12923"/>
                    <a:pt x="7779" y="13009"/>
                    <a:pt x="5484" y="14171"/>
                  </a:cubicBezTo>
                  <a:cubicBezTo>
                    <a:pt x="3189" y="15333"/>
                    <a:pt x="1299" y="17570"/>
                    <a:pt x="489" y="18947"/>
                  </a:cubicBezTo>
                  <a:cubicBezTo>
                    <a:pt x="-321" y="20324"/>
                    <a:pt x="-51" y="20841"/>
                    <a:pt x="759" y="21142"/>
                  </a:cubicBezTo>
                  <a:cubicBezTo>
                    <a:pt x="1569" y="21443"/>
                    <a:pt x="2919" y="21529"/>
                    <a:pt x="4539" y="21142"/>
                  </a:cubicBezTo>
                  <a:cubicBezTo>
                    <a:pt x="6159" y="20754"/>
                    <a:pt x="8049" y="19894"/>
                    <a:pt x="10209" y="18044"/>
                  </a:cubicBezTo>
                  <a:cubicBezTo>
                    <a:pt x="12369" y="16194"/>
                    <a:pt x="14799" y="13354"/>
                    <a:pt x="16284" y="10557"/>
                  </a:cubicBezTo>
                  <a:cubicBezTo>
                    <a:pt x="17769" y="7760"/>
                    <a:pt x="18309" y="5006"/>
                    <a:pt x="18444" y="3414"/>
                  </a:cubicBezTo>
                  <a:cubicBezTo>
                    <a:pt x="18579" y="1822"/>
                    <a:pt x="18309" y="1392"/>
                    <a:pt x="17769" y="962"/>
                  </a:cubicBezTo>
                  <a:cubicBezTo>
                    <a:pt x="17229" y="531"/>
                    <a:pt x="16419" y="101"/>
                    <a:pt x="15474" y="15"/>
                  </a:cubicBezTo>
                  <a:cubicBezTo>
                    <a:pt x="14529" y="-71"/>
                    <a:pt x="13449" y="187"/>
                    <a:pt x="12639" y="1392"/>
                  </a:cubicBezTo>
                  <a:cubicBezTo>
                    <a:pt x="11829" y="2597"/>
                    <a:pt x="11289" y="4748"/>
                    <a:pt x="11559" y="7072"/>
                  </a:cubicBezTo>
                  <a:cubicBezTo>
                    <a:pt x="11829" y="9395"/>
                    <a:pt x="12909" y="11891"/>
                    <a:pt x="13584" y="13354"/>
                  </a:cubicBezTo>
                  <a:cubicBezTo>
                    <a:pt x="14259" y="14817"/>
                    <a:pt x="14529" y="15247"/>
                    <a:pt x="15744" y="15505"/>
                  </a:cubicBezTo>
                  <a:cubicBezTo>
                    <a:pt x="16959" y="15763"/>
                    <a:pt x="19119" y="15849"/>
                    <a:pt x="21279" y="15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2038350" y="340797"/>
              <a:ext cx="190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2137087" y="510519"/>
              <a:ext cx="94545" cy="30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0" h="21425" fill="norm" stroke="1" extrusionOk="0">
                  <a:moveTo>
                    <a:pt x="16809" y="121"/>
                  </a:moveTo>
                  <a:cubicBezTo>
                    <a:pt x="14109" y="-27"/>
                    <a:pt x="11409" y="-175"/>
                    <a:pt x="8259" y="565"/>
                  </a:cubicBezTo>
                  <a:cubicBezTo>
                    <a:pt x="5109" y="1304"/>
                    <a:pt x="1509" y="2932"/>
                    <a:pt x="384" y="4559"/>
                  </a:cubicBezTo>
                  <a:cubicBezTo>
                    <a:pt x="-741" y="6187"/>
                    <a:pt x="609" y="7814"/>
                    <a:pt x="4434" y="9589"/>
                  </a:cubicBezTo>
                  <a:cubicBezTo>
                    <a:pt x="8259" y="11365"/>
                    <a:pt x="14559" y="13288"/>
                    <a:pt x="17709" y="14989"/>
                  </a:cubicBezTo>
                  <a:cubicBezTo>
                    <a:pt x="20859" y="16691"/>
                    <a:pt x="20859" y="18170"/>
                    <a:pt x="17934" y="19206"/>
                  </a:cubicBezTo>
                  <a:cubicBezTo>
                    <a:pt x="15009" y="20241"/>
                    <a:pt x="9159" y="20833"/>
                    <a:pt x="3309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3006443" y="289997"/>
              <a:ext cx="79657" cy="47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90" fill="norm" stroke="1" extrusionOk="0">
                  <a:moveTo>
                    <a:pt x="2633" y="0"/>
                  </a:moveTo>
                  <a:cubicBezTo>
                    <a:pt x="2065" y="3901"/>
                    <a:pt x="1496" y="7803"/>
                    <a:pt x="928" y="11133"/>
                  </a:cubicBezTo>
                  <a:cubicBezTo>
                    <a:pt x="359" y="14463"/>
                    <a:pt x="-209" y="17223"/>
                    <a:pt x="75" y="18888"/>
                  </a:cubicBezTo>
                  <a:cubicBezTo>
                    <a:pt x="359" y="20553"/>
                    <a:pt x="1496" y="21124"/>
                    <a:pt x="3486" y="21362"/>
                  </a:cubicBezTo>
                  <a:cubicBezTo>
                    <a:pt x="5475" y="21600"/>
                    <a:pt x="8317" y="21505"/>
                    <a:pt x="11444" y="21077"/>
                  </a:cubicBezTo>
                  <a:cubicBezTo>
                    <a:pt x="14570" y="20648"/>
                    <a:pt x="17980" y="19887"/>
                    <a:pt x="21391" y="19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2971800" y="518597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3136751" y="503997"/>
              <a:ext cx="196999" cy="19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0854" fill="norm" stroke="1" extrusionOk="0">
                  <a:moveTo>
                    <a:pt x="4790" y="5545"/>
                  </a:moveTo>
                  <a:cubicBezTo>
                    <a:pt x="6155" y="5322"/>
                    <a:pt x="7519" y="5099"/>
                    <a:pt x="8656" y="4654"/>
                  </a:cubicBezTo>
                  <a:cubicBezTo>
                    <a:pt x="9793" y="4209"/>
                    <a:pt x="10702" y="3541"/>
                    <a:pt x="11270" y="2650"/>
                  </a:cubicBezTo>
                  <a:cubicBezTo>
                    <a:pt x="11839" y="1759"/>
                    <a:pt x="12066" y="646"/>
                    <a:pt x="11498" y="200"/>
                  </a:cubicBezTo>
                  <a:cubicBezTo>
                    <a:pt x="10929" y="-245"/>
                    <a:pt x="9565" y="-22"/>
                    <a:pt x="7519" y="1648"/>
                  </a:cubicBezTo>
                  <a:cubicBezTo>
                    <a:pt x="5473" y="3318"/>
                    <a:pt x="2744" y="6435"/>
                    <a:pt x="1266" y="9664"/>
                  </a:cubicBezTo>
                  <a:cubicBezTo>
                    <a:pt x="-212" y="12893"/>
                    <a:pt x="-439" y="16233"/>
                    <a:pt x="812" y="18349"/>
                  </a:cubicBezTo>
                  <a:cubicBezTo>
                    <a:pt x="2062" y="20464"/>
                    <a:pt x="4790" y="21355"/>
                    <a:pt x="8428" y="20576"/>
                  </a:cubicBezTo>
                  <a:cubicBezTo>
                    <a:pt x="12066" y="19796"/>
                    <a:pt x="16614" y="17347"/>
                    <a:pt x="21161" y="14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3333750" y="474147"/>
              <a:ext cx="114300" cy="23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21600" y="0"/>
                  </a:moveTo>
                  <a:cubicBezTo>
                    <a:pt x="16800" y="0"/>
                    <a:pt x="12000" y="0"/>
                    <a:pt x="8800" y="386"/>
                  </a:cubicBezTo>
                  <a:cubicBezTo>
                    <a:pt x="5600" y="771"/>
                    <a:pt x="4000" y="1543"/>
                    <a:pt x="3600" y="3279"/>
                  </a:cubicBezTo>
                  <a:cubicBezTo>
                    <a:pt x="3200" y="5014"/>
                    <a:pt x="4000" y="7714"/>
                    <a:pt x="5800" y="10125"/>
                  </a:cubicBezTo>
                  <a:cubicBezTo>
                    <a:pt x="7600" y="12536"/>
                    <a:pt x="10400" y="14657"/>
                    <a:pt x="12000" y="16393"/>
                  </a:cubicBezTo>
                  <a:cubicBezTo>
                    <a:pt x="13600" y="18129"/>
                    <a:pt x="14000" y="19479"/>
                    <a:pt x="13200" y="20346"/>
                  </a:cubicBezTo>
                  <a:cubicBezTo>
                    <a:pt x="12400" y="21214"/>
                    <a:pt x="10400" y="21600"/>
                    <a:pt x="8000" y="21021"/>
                  </a:cubicBezTo>
                  <a:cubicBezTo>
                    <a:pt x="5600" y="20443"/>
                    <a:pt x="2800" y="18900"/>
                    <a:pt x="0" y="17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3570072" y="251897"/>
              <a:ext cx="100228" cy="43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39" fill="norm" stroke="1" extrusionOk="0">
                  <a:moveTo>
                    <a:pt x="5108" y="0"/>
                  </a:moveTo>
                  <a:cubicBezTo>
                    <a:pt x="3308" y="4050"/>
                    <a:pt x="1508" y="8100"/>
                    <a:pt x="608" y="11319"/>
                  </a:cubicBezTo>
                  <a:cubicBezTo>
                    <a:pt x="-292" y="14538"/>
                    <a:pt x="-292" y="16927"/>
                    <a:pt x="1283" y="18588"/>
                  </a:cubicBezTo>
                  <a:cubicBezTo>
                    <a:pt x="2858" y="20250"/>
                    <a:pt x="6008" y="21185"/>
                    <a:pt x="9608" y="21392"/>
                  </a:cubicBezTo>
                  <a:cubicBezTo>
                    <a:pt x="13208" y="21600"/>
                    <a:pt x="17258" y="21081"/>
                    <a:pt x="21308" y="20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3524250" y="480497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4440369" y="341466"/>
              <a:ext cx="309432" cy="34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30" fill="norm" stroke="1" extrusionOk="0">
                  <a:moveTo>
                    <a:pt x="2967" y="3101"/>
                  </a:moveTo>
                  <a:cubicBezTo>
                    <a:pt x="2967" y="2184"/>
                    <a:pt x="2967" y="1268"/>
                    <a:pt x="3334" y="744"/>
                  </a:cubicBezTo>
                  <a:cubicBezTo>
                    <a:pt x="3701" y="221"/>
                    <a:pt x="4436" y="90"/>
                    <a:pt x="5318" y="24"/>
                  </a:cubicBezTo>
                  <a:cubicBezTo>
                    <a:pt x="6199" y="-41"/>
                    <a:pt x="7228" y="-41"/>
                    <a:pt x="8110" y="941"/>
                  </a:cubicBezTo>
                  <a:cubicBezTo>
                    <a:pt x="8991" y="1923"/>
                    <a:pt x="9726" y="3886"/>
                    <a:pt x="9285" y="6439"/>
                  </a:cubicBezTo>
                  <a:cubicBezTo>
                    <a:pt x="8844" y="8992"/>
                    <a:pt x="7228" y="12134"/>
                    <a:pt x="5612" y="14490"/>
                  </a:cubicBezTo>
                  <a:cubicBezTo>
                    <a:pt x="3995" y="16846"/>
                    <a:pt x="2379" y="18417"/>
                    <a:pt x="1350" y="19464"/>
                  </a:cubicBezTo>
                  <a:cubicBezTo>
                    <a:pt x="322" y="20512"/>
                    <a:pt x="-119" y="21035"/>
                    <a:pt x="28" y="21297"/>
                  </a:cubicBezTo>
                  <a:cubicBezTo>
                    <a:pt x="175" y="21559"/>
                    <a:pt x="910" y="21559"/>
                    <a:pt x="3775" y="21494"/>
                  </a:cubicBezTo>
                  <a:cubicBezTo>
                    <a:pt x="6640" y="21428"/>
                    <a:pt x="11636" y="21297"/>
                    <a:pt x="14942" y="21101"/>
                  </a:cubicBezTo>
                  <a:cubicBezTo>
                    <a:pt x="18248" y="20904"/>
                    <a:pt x="19865" y="20643"/>
                    <a:pt x="21481" y="20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5549899" y="277297"/>
              <a:ext cx="381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032"/>
                    <a:pt x="14400" y="6063"/>
                    <a:pt x="10800" y="9663"/>
                  </a:cubicBezTo>
                  <a:cubicBezTo>
                    <a:pt x="7200" y="13263"/>
                    <a:pt x="3600" y="17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5372099" y="607497"/>
              <a:ext cx="3619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2779" y="18900"/>
                    <a:pt x="5558" y="21600"/>
                    <a:pt x="9158" y="18900"/>
                  </a:cubicBezTo>
                  <a:cubicBezTo>
                    <a:pt x="12758" y="16200"/>
                    <a:pt x="17179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6429105" y="314427"/>
              <a:ext cx="139115" cy="52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91" fill="norm" stroke="1" extrusionOk="0">
                  <a:moveTo>
                    <a:pt x="8262" y="9148"/>
                  </a:moveTo>
                  <a:cubicBezTo>
                    <a:pt x="7295" y="12097"/>
                    <a:pt x="6328" y="15047"/>
                    <a:pt x="5522" y="16955"/>
                  </a:cubicBezTo>
                  <a:cubicBezTo>
                    <a:pt x="4716" y="18864"/>
                    <a:pt x="4071" y="19731"/>
                    <a:pt x="3265" y="20382"/>
                  </a:cubicBezTo>
                  <a:cubicBezTo>
                    <a:pt x="2459" y="21032"/>
                    <a:pt x="1492" y="21466"/>
                    <a:pt x="847" y="21379"/>
                  </a:cubicBezTo>
                  <a:cubicBezTo>
                    <a:pt x="202" y="21293"/>
                    <a:pt x="-120" y="20685"/>
                    <a:pt x="41" y="18950"/>
                  </a:cubicBezTo>
                  <a:cubicBezTo>
                    <a:pt x="202" y="17215"/>
                    <a:pt x="847" y="14353"/>
                    <a:pt x="1814" y="11533"/>
                  </a:cubicBezTo>
                  <a:cubicBezTo>
                    <a:pt x="2781" y="8714"/>
                    <a:pt x="4071" y="5938"/>
                    <a:pt x="5038" y="4290"/>
                  </a:cubicBezTo>
                  <a:cubicBezTo>
                    <a:pt x="6005" y="2642"/>
                    <a:pt x="6650" y="2121"/>
                    <a:pt x="7456" y="1558"/>
                  </a:cubicBezTo>
                  <a:cubicBezTo>
                    <a:pt x="8262" y="994"/>
                    <a:pt x="9229" y="386"/>
                    <a:pt x="10519" y="126"/>
                  </a:cubicBezTo>
                  <a:cubicBezTo>
                    <a:pt x="11808" y="-134"/>
                    <a:pt x="13420" y="-47"/>
                    <a:pt x="15677" y="907"/>
                  </a:cubicBezTo>
                  <a:cubicBezTo>
                    <a:pt x="17934" y="1861"/>
                    <a:pt x="20835" y="3683"/>
                    <a:pt x="21158" y="5331"/>
                  </a:cubicBezTo>
                  <a:cubicBezTo>
                    <a:pt x="21480" y="6979"/>
                    <a:pt x="19223" y="8454"/>
                    <a:pt x="17128" y="9321"/>
                  </a:cubicBezTo>
                  <a:cubicBezTo>
                    <a:pt x="15032" y="10189"/>
                    <a:pt x="13098" y="10449"/>
                    <a:pt x="11325" y="10623"/>
                  </a:cubicBezTo>
                  <a:cubicBezTo>
                    <a:pt x="9552" y="10796"/>
                    <a:pt x="7940" y="10883"/>
                    <a:pt x="6650" y="10753"/>
                  </a:cubicBezTo>
                  <a:cubicBezTo>
                    <a:pt x="5361" y="10623"/>
                    <a:pt x="4393" y="10276"/>
                    <a:pt x="3426" y="9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6633232" y="398889"/>
              <a:ext cx="141039" cy="22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270" fill="norm" stroke="1" extrusionOk="0">
                  <a:moveTo>
                    <a:pt x="19436" y="1121"/>
                  </a:moveTo>
                  <a:cubicBezTo>
                    <a:pt x="18166" y="516"/>
                    <a:pt x="16895" y="-90"/>
                    <a:pt x="14513" y="11"/>
                  </a:cubicBezTo>
                  <a:cubicBezTo>
                    <a:pt x="12130" y="112"/>
                    <a:pt x="8636" y="919"/>
                    <a:pt x="6095" y="3039"/>
                  </a:cubicBezTo>
                  <a:cubicBezTo>
                    <a:pt x="3554" y="5159"/>
                    <a:pt x="1966" y="8590"/>
                    <a:pt x="1013" y="11316"/>
                  </a:cubicBezTo>
                  <a:cubicBezTo>
                    <a:pt x="60" y="14041"/>
                    <a:pt x="-258" y="16060"/>
                    <a:pt x="218" y="17574"/>
                  </a:cubicBezTo>
                  <a:cubicBezTo>
                    <a:pt x="695" y="19088"/>
                    <a:pt x="1966" y="20097"/>
                    <a:pt x="3395" y="20703"/>
                  </a:cubicBezTo>
                  <a:cubicBezTo>
                    <a:pt x="4824" y="21308"/>
                    <a:pt x="6413" y="21510"/>
                    <a:pt x="8636" y="20904"/>
                  </a:cubicBezTo>
                  <a:cubicBezTo>
                    <a:pt x="10860" y="20299"/>
                    <a:pt x="13718" y="18886"/>
                    <a:pt x="15942" y="16564"/>
                  </a:cubicBezTo>
                  <a:cubicBezTo>
                    <a:pt x="18166" y="14243"/>
                    <a:pt x="19754" y="11013"/>
                    <a:pt x="20548" y="8792"/>
                  </a:cubicBezTo>
                  <a:cubicBezTo>
                    <a:pt x="21342" y="6572"/>
                    <a:pt x="21342" y="5360"/>
                    <a:pt x="20707" y="4351"/>
                  </a:cubicBezTo>
                  <a:cubicBezTo>
                    <a:pt x="20071" y="3342"/>
                    <a:pt x="18801" y="2534"/>
                    <a:pt x="17530" y="2433"/>
                  </a:cubicBezTo>
                  <a:cubicBezTo>
                    <a:pt x="16260" y="2332"/>
                    <a:pt x="14989" y="2938"/>
                    <a:pt x="13718" y="3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6788149" y="323486"/>
              <a:ext cx="131985" cy="53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347" fill="norm" stroke="1" extrusionOk="0">
                  <a:moveTo>
                    <a:pt x="9112" y="3981"/>
                  </a:moveTo>
                  <a:cubicBezTo>
                    <a:pt x="7762" y="6259"/>
                    <a:pt x="6412" y="8537"/>
                    <a:pt x="5569" y="11068"/>
                  </a:cubicBezTo>
                  <a:cubicBezTo>
                    <a:pt x="4725" y="13600"/>
                    <a:pt x="4387" y="16384"/>
                    <a:pt x="4050" y="18240"/>
                  </a:cubicBezTo>
                  <a:cubicBezTo>
                    <a:pt x="3712" y="20097"/>
                    <a:pt x="3375" y="21025"/>
                    <a:pt x="3206" y="21278"/>
                  </a:cubicBezTo>
                  <a:cubicBezTo>
                    <a:pt x="3037" y="21531"/>
                    <a:pt x="3037" y="21109"/>
                    <a:pt x="3375" y="19717"/>
                  </a:cubicBezTo>
                  <a:cubicBezTo>
                    <a:pt x="3712" y="18325"/>
                    <a:pt x="4387" y="15962"/>
                    <a:pt x="5231" y="13473"/>
                  </a:cubicBezTo>
                  <a:cubicBezTo>
                    <a:pt x="6075" y="10984"/>
                    <a:pt x="7087" y="8368"/>
                    <a:pt x="8269" y="6175"/>
                  </a:cubicBezTo>
                  <a:cubicBezTo>
                    <a:pt x="9450" y="3981"/>
                    <a:pt x="10800" y="2209"/>
                    <a:pt x="12150" y="1197"/>
                  </a:cubicBezTo>
                  <a:cubicBezTo>
                    <a:pt x="13500" y="184"/>
                    <a:pt x="14850" y="-69"/>
                    <a:pt x="16200" y="15"/>
                  </a:cubicBezTo>
                  <a:cubicBezTo>
                    <a:pt x="17550" y="100"/>
                    <a:pt x="18900" y="522"/>
                    <a:pt x="19912" y="1576"/>
                  </a:cubicBezTo>
                  <a:cubicBezTo>
                    <a:pt x="20925" y="2631"/>
                    <a:pt x="21600" y="4318"/>
                    <a:pt x="20419" y="5584"/>
                  </a:cubicBezTo>
                  <a:cubicBezTo>
                    <a:pt x="19237" y="6850"/>
                    <a:pt x="16200" y="7693"/>
                    <a:pt x="12487" y="8200"/>
                  </a:cubicBezTo>
                  <a:cubicBezTo>
                    <a:pt x="8775" y="8706"/>
                    <a:pt x="4387" y="8875"/>
                    <a:pt x="0" y="9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6989192" y="113195"/>
              <a:ext cx="535558" cy="45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81" fill="norm" stroke="1" extrusionOk="0">
                  <a:moveTo>
                    <a:pt x="852" y="14119"/>
                  </a:moveTo>
                  <a:cubicBezTo>
                    <a:pt x="1193" y="13717"/>
                    <a:pt x="1533" y="13315"/>
                    <a:pt x="1575" y="13365"/>
                  </a:cubicBezTo>
                  <a:cubicBezTo>
                    <a:pt x="1618" y="13415"/>
                    <a:pt x="1363" y="13918"/>
                    <a:pt x="1023" y="15073"/>
                  </a:cubicBezTo>
                  <a:cubicBezTo>
                    <a:pt x="682" y="16228"/>
                    <a:pt x="257" y="18037"/>
                    <a:pt x="87" y="19192"/>
                  </a:cubicBezTo>
                  <a:cubicBezTo>
                    <a:pt x="-83" y="20347"/>
                    <a:pt x="2" y="20850"/>
                    <a:pt x="300" y="21151"/>
                  </a:cubicBezTo>
                  <a:cubicBezTo>
                    <a:pt x="597" y="21453"/>
                    <a:pt x="1108" y="21553"/>
                    <a:pt x="1830" y="20850"/>
                  </a:cubicBezTo>
                  <a:cubicBezTo>
                    <a:pt x="2553" y="20146"/>
                    <a:pt x="3489" y="18640"/>
                    <a:pt x="4126" y="17635"/>
                  </a:cubicBezTo>
                  <a:cubicBezTo>
                    <a:pt x="4764" y="16630"/>
                    <a:pt x="5104" y="16128"/>
                    <a:pt x="5274" y="16128"/>
                  </a:cubicBezTo>
                  <a:cubicBezTo>
                    <a:pt x="5445" y="16128"/>
                    <a:pt x="5445" y="16630"/>
                    <a:pt x="5402" y="17233"/>
                  </a:cubicBezTo>
                  <a:cubicBezTo>
                    <a:pt x="5360" y="17836"/>
                    <a:pt x="5274" y="18539"/>
                    <a:pt x="5274" y="19142"/>
                  </a:cubicBezTo>
                  <a:cubicBezTo>
                    <a:pt x="5274" y="19745"/>
                    <a:pt x="5360" y="20247"/>
                    <a:pt x="5615" y="20398"/>
                  </a:cubicBezTo>
                  <a:cubicBezTo>
                    <a:pt x="5870" y="20548"/>
                    <a:pt x="6295" y="20347"/>
                    <a:pt x="6933" y="19092"/>
                  </a:cubicBezTo>
                  <a:cubicBezTo>
                    <a:pt x="7571" y="17836"/>
                    <a:pt x="8421" y="15525"/>
                    <a:pt x="9144" y="12913"/>
                  </a:cubicBezTo>
                  <a:cubicBezTo>
                    <a:pt x="9867" y="10301"/>
                    <a:pt x="10462" y="7387"/>
                    <a:pt x="10845" y="5529"/>
                  </a:cubicBezTo>
                  <a:cubicBezTo>
                    <a:pt x="11227" y="3670"/>
                    <a:pt x="11397" y="2866"/>
                    <a:pt x="11482" y="2213"/>
                  </a:cubicBezTo>
                  <a:cubicBezTo>
                    <a:pt x="11567" y="1560"/>
                    <a:pt x="11567" y="1058"/>
                    <a:pt x="11397" y="1360"/>
                  </a:cubicBezTo>
                  <a:cubicBezTo>
                    <a:pt x="11227" y="1661"/>
                    <a:pt x="10887" y="2766"/>
                    <a:pt x="10419" y="4775"/>
                  </a:cubicBezTo>
                  <a:cubicBezTo>
                    <a:pt x="9952" y="6785"/>
                    <a:pt x="9356" y="9698"/>
                    <a:pt x="9186" y="12260"/>
                  </a:cubicBezTo>
                  <a:cubicBezTo>
                    <a:pt x="9016" y="14822"/>
                    <a:pt x="9271" y="17032"/>
                    <a:pt x="9526" y="18338"/>
                  </a:cubicBezTo>
                  <a:cubicBezTo>
                    <a:pt x="9782" y="19644"/>
                    <a:pt x="10037" y="20046"/>
                    <a:pt x="10419" y="20247"/>
                  </a:cubicBezTo>
                  <a:cubicBezTo>
                    <a:pt x="10802" y="20448"/>
                    <a:pt x="11312" y="20448"/>
                    <a:pt x="11865" y="20046"/>
                  </a:cubicBezTo>
                  <a:cubicBezTo>
                    <a:pt x="12418" y="19644"/>
                    <a:pt x="13013" y="18840"/>
                    <a:pt x="13438" y="18187"/>
                  </a:cubicBezTo>
                  <a:cubicBezTo>
                    <a:pt x="13863" y="17534"/>
                    <a:pt x="14119" y="17032"/>
                    <a:pt x="14289" y="16429"/>
                  </a:cubicBezTo>
                  <a:cubicBezTo>
                    <a:pt x="14459" y="15826"/>
                    <a:pt x="14544" y="15123"/>
                    <a:pt x="14374" y="14822"/>
                  </a:cubicBezTo>
                  <a:cubicBezTo>
                    <a:pt x="14204" y="14520"/>
                    <a:pt x="13778" y="14621"/>
                    <a:pt x="13311" y="15173"/>
                  </a:cubicBezTo>
                  <a:cubicBezTo>
                    <a:pt x="12843" y="15726"/>
                    <a:pt x="12333" y="16731"/>
                    <a:pt x="12035" y="17534"/>
                  </a:cubicBezTo>
                  <a:cubicBezTo>
                    <a:pt x="11737" y="18338"/>
                    <a:pt x="11652" y="18941"/>
                    <a:pt x="11823" y="19092"/>
                  </a:cubicBezTo>
                  <a:cubicBezTo>
                    <a:pt x="11993" y="19242"/>
                    <a:pt x="12418" y="18941"/>
                    <a:pt x="12758" y="18589"/>
                  </a:cubicBezTo>
                  <a:cubicBezTo>
                    <a:pt x="13098" y="18238"/>
                    <a:pt x="13353" y="17836"/>
                    <a:pt x="13651" y="17484"/>
                  </a:cubicBezTo>
                  <a:cubicBezTo>
                    <a:pt x="13948" y="17133"/>
                    <a:pt x="14289" y="16831"/>
                    <a:pt x="14671" y="16831"/>
                  </a:cubicBezTo>
                  <a:cubicBezTo>
                    <a:pt x="15054" y="16831"/>
                    <a:pt x="15479" y="17133"/>
                    <a:pt x="15904" y="17133"/>
                  </a:cubicBezTo>
                  <a:cubicBezTo>
                    <a:pt x="16330" y="17133"/>
                    <a:pt x="16755" y="16831"/>
                    <a:pt x="17223" y="15776"/>
                  </a:cubicBezTo>
                  <a:cubicBezTo>
                    <a:pt x="17690" y="14721"/>
                    <a:pt x="18200" y="12913"/>
                    <a:pt x="18881" y="10401"/>
                  </a:cubicBezTo>
                  <a:cubicBezTo>
                    <a:pt x="19561" y="7890"/>
                    <a:pt x="20411" y="4675"/>
                    <a:pt x="20879" y="2716"/>
                  </a:cubicBezTo>
                  <a:cubicBezTo>
                    <a:pt x="21347" y="757"/>
                    <a:pt x="21432" y="53"/>
                    <a:pt x="21389" y="3"/>
                  </a:cubicBezTo>
                  <a:cubicBezTo>
                    <a:pt x="21347" y="-47"/>
                    <a:pt x="21177" y="556"/>
                    <a:pt x="20752" y="2314"/>
                  </a:cubicBezTo>
                  <a:cubicBezTo>
                    <a:pt x="20326" y="4072"/>
                    <a:pt x="19646" y="6986"/>
                    <a:pt x="19306" y="9648"/>
                  </a:cubicBezTo>
                  <a:cubicBezTo>
                    <a:pt x="18966" y="12310"/>
                    <a:pt x="18966" y="14721"/>
                    <a:pt x="19093" y="16228"/>
                  </a:cubicBezTo>
                  <a:cubicBezTo>
                    <a:pt x="19221" y="17735"/>
                    <a:pt x="19476" y="18338"/>
                    <a:pt x="19816" y="18539"/>
                  </a:cubicBezTo>
                  <a:cubicBezTo>
                    <a:pt x="20156" y="18740"/>
                    <a:pt x="20582" y="18539"/>
                    <a:pt x="20879" y="17635"/>
                  </a:cubicBezTo>
                  <a:cubicBezTo>
                    <a:pt x="21177" y="16731"/>
                    <a:pt x="21347" y="15123"/>
                    <a:pt x="21517" y="13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7449057" y="277297"/>
              <a:ext cx="221743" cy="19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150" fill="norm" stroke="1" extrusionOk="0">
                  <a:moveTo>
                    <a:pt x="3619" y="9549"/>
                  </a:moveTo>
                  <a:cubicBezTo>
                    <a:pt x="1989" y="9322"/>
                    <a:pt x="358" y="9095"/>
                    <a:pt x="53" y="8867"/>
                  </a:cubicBezTo>
                  <a:cubicBezTo>
                    <a:pt x="-253" y="8640"/>
                    <a:pt x="766" y="8413"/>
                    <a:pt x="3007" y="8185"/>
                  </a:cubicBezTo>
                  <a:cubicBezTo>
                    <a:pt x="5249" y="7958"/>
                    <a:pt x="8713" y="7731"/>
                    <a:pt x="10955" y="7617"/>
                  </a:cubicBezTo>
                  <a:cubicBezTo>
                    <a:pt x="13196" y="7503"/>
                    <a:pt x="14215" y="7503"/>
                    <a:pt x="14928" y="8754"/>
                  </a:cubicBezTo>
                  <a:cubicBezTo>
                    <a:pt x="15641" y="10004"/>
                    <a:pt x="16049" y="12505"/>
                    <a:pt x="16151" y="14324"/>
                  </a:cubicBezTo>
                  <a:cubicBezTo>
                    <a:pt x="16253" y="16143"/>
                    <a:pt x="16049" y="17280"/>
                    <a:pt x="15743" y="18644"/>
                  </a:cubicBezTo>
                  <a:cubicBezTo>
                    <a:pt x="15438" y="20008"/>
                    <a:pt x="15030" y="21600"/>
                    <a:pt x="15132" y="21032"/>
                  </a:cubicBezTo>
                  <a:cubicBezTo>
                    <a:pt x="15234" y="20463"/>
                    <a:pt x="15845" y="17735"/>
                    <a:pt x="16558" y="14324"/>
                  </a:cubicBezTo>
                  <a:cubicBezTo>
                    <a:pt x="17272" y="10914"/>
                    <a:pt x="18087" y="6821"/>
                    <a:pt x="18902" y="4320"/>
                  </a:cubicBezTo>
                  <a:cubicBezTo>
                    <a:pt x="19717" y="1819"/>
                    <a:pt x="20532" y="909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7660567" y="326945"/>
              <a:ext cx="119395" cy="18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057" fill="norm" stroke="1" extrusionOk="0">
                  <a:moveTo>
                    <a:pt x="20441" y="128"/>
                  </a:moveTo>
                  <a:cubicBezTo>
                    <a:pt x="18244" y="-107"/>
                    <a:pt x="16048" y="-342"/>
                    <a:pt x="12387" y="2593"/>
                  </a:cubicBezTo>
                  <a:cubicBezTo>
                    <a:pt x="8726" y="5528"/>
                    <a:pt x="3600" y="11632"/>
                    <a:pt x="1404" y="15271"/>
                  </a:cubicBezTo>
                  <a:cubicBezTo>
                    <a:pt x="-793" y="18910"/>
                    <a:pt x="-61" y="20084"/>
                    <a:pt x="1221" y="20671"/>
                  </a:cubicBezTo>
                  <a:cubicBezTo>
                    <a:pt x="2502" y="21258"/>
                    <a:pt x="4332" y="21258"/>
                    <a:pt x="7444" y="20084"/>
                  </a:cubicBezTo>
                  <a:cubicBezTo>
                    <a:pt x="10556" y="18910"/>
                    <a:pt x="14949" y="16562"/>
                    <a:pt x="17512" y="13628"/>
                  </a:cubicBezTo>
                  <a:cubicBezTo>
                    <a:pt x="20075" y="10693"/>
                    <a:pt x="20807" y="7171"/>
                    <a:pt x="20624" y="4941"/>
                  </a:cubicBezTo>
                  <a:cubicBezTo>
                    <a:pt x="20441" y="2710"/>
                    <a:pt x="19343" y="1771"/>
                    <a:pt x="18976" y="1419"/>
                  </a:cubicBezTo>
                  <a:cubicBezTo>
                    <a:pt x="18610" y="1067"/>
                    <a:pt x="18976" y="1301"/>
                    <a:pt x="19343" y="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7819777" y="315138"/>
              <a:ext cx="129718" cy="18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385" fill="norm" stroke="1" extrusionOk="0">
                  <a:moveTo>
                    <a:pt x="2612" y="30"/>
                  </a:moveTo>
                  <a:cubicBezTo>
                    <a:pt x="2269" y="5185"/>
                    <a:pt x="1926" y="10340"/>
                    <a:pt x="1412" y="13530"/>
                  </a:cubicBezTo>
                  <a:cubicBezTo>
                    <a:pt x="898" y="16721"/>
                    <a:pt x="212" y="17949"/>
                    <a:pt x="40" y="17949"/>
                  </a:cubicBezTo>
                  <a:cubicBezTo>
                    <a:pt x="-131" y="17949"/>
                    <a:pt x="212" y="16721"/>
                    <a:pt x="1755" y="14144"/>
                  </a:cubicBezTo>
                  <a:cubicBezTo>
                    <a:pt x="3298" y="11567"/>
                    <a:pt x="6040" y="7640"/>
                    <a:pt x="8440" y="4817"/>
                  </a:cubicBezTo>
                  <a:cubicBezTo>
                    <a:pt x="10840" y="1994"/>
                    <a:pt x="12898" y="276"/>
                    <a:pt x="15126" y="30"/>
                  </a:cubicBezTo>
                  <a:cubicBezTo>
                    <a:pt x="17355" y="-215"/>
                    <a:pt x="19755" y="1012"/>
                    <a:pt x="20612" y="4817"/>
                  </a:cubicBezTo>
                  <a:cubicBezTo>
                    <a:pt x="21469" y="8621"/>
                    <a:pt x="20783" y="15003"/>
                    <a:pt x="20098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7943849" y="287510"/>
              <a:ext cx="215901" cy="24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3570"/>
                  </a:moveTo>
                  <a:cubicBezTo>
                    <a:pt x="21600" y="2453"/>
                    <a:pt x="21600" y="1336"/>
                    <a:pt x="21071" y="684"/>
                  </a:cubicBezTo>
                  <a:cubicBezTo>
                    <a:pt x="20541" y="32"/>
                    <a:pt x="19482" y="-154"/>
                    <a:pt x="17788" y="125"/>
                  </a:cubicBezTo>
                  <a:cubicBezTo>
                    <a:pt x="16094" y="405"/>
                    <a:pt x="13765" y="1149"/>
                    <a:pt x="12282" y="2546"/>
                  </a:cubicBezTo>
                  <a:cubicBezTo>
                    <a:pt x="10800" y="3943"/>
                    <a:pt x="10165" y="5991"/>
                    <a:pt x="11012" y="8132"/>
                  </a:cubicBezTo>
                  <a:cubicBezTo>
                    <a:pt x="11859" y="10274"/>
                    <a:pt x="14188" y="12508"/>
                    <a:pt x="15671" y="13998"/>
                  </a:cubicBezTo>
                  <a:cubicBezTo>
                    <a:pt x="17153" y="15487"/>
                    <a:pt x="17788" y="16232"/>
                    <a:pt x="18318" y="17070"/>
                  </a:cubicBezTo>
                  <a:cubicBezTo>
                    <a:pt x="18847" y="17908"/>
                    <a:pt x="19271" y="18839"/>
                    <a:pt x="18847" y="19584"/>
                  </a:cubicBezTo>
                  <a:cubicBezTo>
                    <a:pt x="18424" y="20329"/>
                    <a:pt x="17153" y="20887"/>
                    <a:pt x="13871" y="21167"/>
                  </a:cubicBezTo>
                  <a:cubicBezTo>
                    <a:pt x="10588" y="21446"/>
                    <a:pt x="5294" y="21446"/>
                    <a:pt x="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1308099" y="823662"/>
              <a:ext cx="6350001" cy="36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0" y="21584"/>
                  </a:moveTo>
                  <a:cubicBezTo>
                    <a:pt x="259" y="20700"/>
                    <a:pt x="518" y="19816"/>
                    <a:pt x="788" y="19247"/>
                  </a:cubicBezTo>
                  <a:cubicBezTo>
                    <a:pt x="1058" y="18679"/>
                    <a:pt x="1339" y="18426"/>
                    <a:pt x="1631" y="18110"/>
                  </a:cubicBezTo>
                  <a:cubicBezTo>
                    <a:pt x="1922" y="17795"/>
                    <a:pt x="2225" y="17416"/>
                    <a:pt x="2506" y="17037"/>
                  </a:cubicBezTo>
                  <a:cubicBezTo>
                    <a:pt x="2786" y="16658"/>
                    <a:pt x="3046" y="16279"/>
                    <a:pt x="3330" y="15837"/>
                  </a:cubicBezTo>
                  <a:cubicBezTo>
                    <a:pt x="3614" y="15395"/>
                    <a:pt x="3924" y="14889"/>
                    <a:pt x="4194" y="14510"/>
                  </a:cubicBezTo>
                  <a:cubicBezTo>
                    <a:pt x="4464" y="14131"/>
                    <a:pt x="4694" y="13879"/>
                    <a:pt x="4921" y="13626"/>
                  </a:cubicBezTo>
                  <a:cubicBezTo>
                    <a:pt x="5148" y="13373"/>
                    <a:pt x="5371" y="13121"/>
                    <a:pt x="5612" y="12931"/>
                  </a:cubicBezTo>
                  <a:cubicBezTo>
                    <a:pt x="5854" y="12742"/>
                    <a:pt x="6113" y="12616"/>
                    <a:pt x="6368" y="12426"/>
                  </a:cubicBezTo>
                  <a:cubicBezTo>
                    <a:pt x="6624" y="12237"/>
                    <a:pt x="6876" y="11984"/>
                    <a:pt x="7142" y="11731"/>
                  </a:cubicBezTo>
                  <a:cubicBezTo>
                    <a:pt x="7409" y="11479"/>
                    <a:pt x="7690" y="11226"/>
                    <a:pt x="7974" y="10973"/>
                  </a:cubicBezTo>
                  <a:cubicBezTo>
                    <a:pt x="8258" y="10721"/>
                    <a:pt x="8546" y="10468"/>
                    <a:pt x="8831" y="10279"/>
                  </a:cubicBezTo>
                  <a:cubicBezTo>
                    <a:pt x="9115" y="10089"/>
                    <a:pt x="9396" y="9963"/>
                    <a:pt x="9616" y="9773"/>
                  </a:cubicBezTo>
                  <a:cubicBezTo>
                    <a:pt x="9835" y="9584"/>
                    <a:pt x="9994" y="9331"/>
                    <a:pt x="10231" y="9016"/>
                  </a:cubicBezTo>
                  <a:cubicBezTo>
                    <a:pt x="10469" y="8700"/>
                    <a:pt x="10786" y="8321"/>
                    <a:pt x="11030" y="8068"/>
                  </a:cubicBezTo>
                  <a:cubicBezTo>
                    <a:pt x="11275" y="7816"/>
                    <a:pt x="11448" y="7689"/>
                    <a:pt x="11614" y="7500"/>
                  </a:cubicBezTo>
                  <a:cubicBezTo>
                    <a:pt x="11779" y="7310"/>
                    <a:pt x="11938" y="7058"/>
                    <a:pt x="12175" y="6679"/>
                  </a:cubicBezTo>
                  <a:cubicBezTo>
                    <a:pt x="12413" y="6300"/>
                    <a:pt x="12730" y="5795"/>
                    <a:pt x="12978" y="5416"/>
                  </a:cubicBezTo>
                  <a:cubicBezTo>
                    <a:pt x="13226" y="5037"/>
                    <a:pt x="13406" y="4784"/>
                    <a:pt x="13576" y="4595"/>
                  </a:cubicBezTo>
                  <a:cubicBezTo>
                    <a:pt x="13745" y="4405"/>
                    <a:pt x="13903" y="4279"/>
                    <a:pt x="14141" y="4026"/>
                  </a:cubicBezTo>
                  <a:cubicBezTo>
                    <a:pt x="14378" y="3773"/>
                    <a:pt x="14695" y="3395"/>
                    <a:pt x="15012" y="3016"/>
                  </a:cubicBezTo>
                  <a:cubicBezTo>
                    <a:pt x="15329" y="2637"/>
                    <a:pt x="15646" y="2258"/>
                    <a:pt x="15952" y="1879"/>
                  </a:cubicBezTo>
                  <a:cubicBezTo>
                    <a:pt x="16258" y="1500"/>
                    <a:pt x="16553" y="1121"/>
                    <a:pt x="16841" y="868"/>
                  </a:cubicBezTo>
                  <a:cubicBezTo>
                    <a:pt x="17129" y="616"/>
                    <a:pt x="17410" y="489"/>
                    <a:pt x="17676" y="363"/>
                  </a:cubicBezTo>
                  <a:cubicBezTo>
                    <a:pt x="17942" y="237"/>
                    <a:pt x="18194" y="110"/>
                    <a:pt x="18436" y="47"/>
                  </a:cubicBezTo>
                  <a:cubicBezTo>
                    <a:pt x="18677" y="-16"/>
                    <a:pt x="18907" y="-16"/>
                    <a:pt x="19220" y="47"/>
                  </a:cubicBezTo>
                  <a:cubicBezTo>
                    <a:pt x="19534" y="110"/>
                    <a:pt x="19930" y="237"/>
                    <a:pt x="20293" y="363"/>
                  </a:cubicBezTo>
                  <a:cubicBezTo>
                    <a:pt x="20657" y="489"/>
                    <a:pt x="20988" y="616"/>
                    <a:pt x="21200" y="679"/>
                  </a:cubicBezTo>
                  <a:cubicBezTo>
                    <a:pt x="21413" y="742"/>
                    <a:pt x="21506" y="742"/>
                    <a:pt x="21600" y="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1485899" y="944047"/>
              <a:ext cx="622935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" y="20822"/>
                    <a:pt x="161" y="20043"/>
                    <a:pt x="327" y="19654"/>
                  </a:cubicBezTo>
                  <a:cubicBezTo>
                    <a:pt x="492" y="19265"/>
                    <a:pt x="741" y="19265"/>
                    <a:pt x="1006" y="19119"/>
                  </a:cubicBezTo>
                  <a:cubicBezTo>
                    <a:pt x="1270" y="18973"/>
                    <a:pt x="1549" y="18681"/>
                    <a:pt x="1817" y="18486"/>
                  </a:cubicBezTo>
                  <a:cubicBezTo>
                    <a:pt x="2084" y="18292"/>
                    <a:pt x="2341" y="18195"/>
                    <a:pt x="2624" y="18049"/>
                  </a:cubicBezTo>
                  <a:cubicBezTo>
                    <a:pt x="2906" y="17903"/>
                    <a:pt x="3215" y="17708"/>
                    <a:pt x="3497" y="17514"/>
                  </a:cubicBezTo>
                  <a:cubicBezTo>
                    <a:pt x="3780" y="17319"/>
                    <a:pt x="4037" y="17124"/>
                    <a:pt x="4316" y="16832"/>
                  </a:cubicBezTo>
                  <a:cubicBezTo>
                    <a:pt x="4594" y="16541"/>
                    <a:pt x="4895" y="16151"/>
                    <a:pt x="5156" y="15859"/>
                  </a:cubicBezTo>
                  <a:cubicBezTo>
                    <a:pt x="5417" y="15568"/>
                    <a:pt x="5637" y="15373"/>
                    <a:pt x="5857" y="15130"/>
                  </a:cubicBezTo>
                  <a:cubicBezTo>
                    <a:pt x="6077" y="14886"/>
                    <a:pt x="6297" y="14595"/>
                    <a:pt x="6532" y="14303"/>
                  </a:cubicBezTo>
                  <a:cubicBezTo>
                    <a:pt x="6767" y="14011"/>
                    <a:pt x="7017" y="13719"/>
                    <a:pt x="7255" y="13476"/>
                  </a:cubicBezTo>
                  <a:cubicBezTo>
                    <a:pt x="7494" y="13232"/>
                    <a:pt x="7721" y="13038"/>
                    <a:pt x="7960" y="12795"/>
                  </a:cubicBezTo>
                  <a:cubicBezTo>
                    <a:pt x="8198" y="12551"/>
                    <a:pt x="8448" y="12259"/>
                    <a:pt x="8712" y="11968"/>
                  </a:cubicBezTo>
                  <a:cubicBezTo>
                    <a:pt x="8976" y="11676"/>
                    <a:pt x="9255" y="11384"/>
                    <a:pt x="9512" y="11092"/>
                  </a:cubicBezTo>
                  <a:cubicBezTo>
                    <a:pt x="9769" y="10800"/>
                    <a:pt x="10004" y="10508"/>
                    <a:pt x="10257" y="10216"/>
                  </a:cubicBezTo>
                  <a:cubicBezTo>
                    <a:pt x="10510" y="9924"/>
                    <a:pt x="10782" y="9632"/>
                    <a:pt x="11108" y="9341"/>
                  </a:cubicBezTo>
                  <a:cubicBezTo>
                    <a:pt x="11435" y="9049"/>
                    <a:pt x="11817" y="8757"/>
                    <a:pt x="12136" y="8465"/>
                  </a:cubicBezTo>
                  <a:cubicBezTo>
                    <a:pt x="12455" y="8173"/>
                    <a:pt x="12712" y="7881"/>
                    <a:pt x="12976" y="7638"/>
                  </a:cubicBezTo>
                  <a:cubicBezTo>
                    <a:pt x="13240" y="7395"/>
                    <a:pt x="13512" y="7200"/>
                    <a:pt x="13772" y="6957"/>
                  </a:cubicBezTo>
                  <a:cubicBezTo>
                    <a:pt x="14033" y="6714"/>
                    <a:pt x="14283" y="6422"/>
                    <a:pt x="14539" y="6130"/>
                  </a:cubicBezTo>
                  <a:cubicBezTo>
                    <a:pt x="14796" y="5838"/>
                    <a:pt x="15061" y="5546"/>
                    <a:pt x="15314" y="5254"/>
                  </a:cubicBezTo>
                  <a:cubicBezTo>
                    <a:pt x="15567" y="4962"/>
                    <a:pt x="15809" y="4670"/>
                    <a:pt x="16048" y="4378"/>
                  </a:cubicBezTo>
                  <a:cubicBezTo>
                    <a:pt x="16286" y="4086"/>
                    <a:pt x="16521" y="3795"/>
                    <a:pt x="16752" y="3551"/>
                  </a:cubicBezTo>
                  <a:cubicBezTo>
                    <a:pt x="16983" y="3308"/>
                    <a:pt x="17211" y="3114"/>
                    <a:pt x="17475" y="2870"/>
                  </a:cubicBezTo>
                  <a:cubicBezTo>
                    <a:pt x="17739" y="2627"/>
                    <a:pt x="18040" y="2335"/>
                    <a:pt x="18323" y="2092"/>
                  </a:cubicBezTo>
                  <a:cubicBezTo>
                    <a:pt x="18606" y="1849"/>
                    <a:pt x="18870" y="1654"/>
                    <a:pt x="19160" y="1459"/>
                  </a:cubicBezTo>
                  <a:cubicBezTo>
                    <a:pt x="19450" y="1265"/>
                    <a:pt x="19765" y="1070"/>
                    <a:pt x="20077" y="924"/>
                  </a:cubicBezTo>
                  <a:cubicBezTo>
                    <a:pt x="20389" y="778"/>
                    <a:pt x="20697" y="681"/>
                    <a:pt x="20950" y="535"/>
                  </a:cubicBezTo>
                  <a:cubicBezTo>
                    <a:pt x="21204" y="389"/>
                    <a:pt x="21402" y="1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8586196" y="335174"/>
              <a:ext cx="75205" cy="5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91" fill="norm" stroke="1" extrusionOk="0">
                  <a:moveTo>
                    <a:pt x="21318" y="21291"/>
                  </a:moveTo>
                  <a:cubicBezTo>
                    <a:pt x="20118" y="16791"/>
                    <a:pt x="18918" y="12291"/>
                    <a:pt x="16818" y="9591"/>
                  </a:cubicBezTo>
                  <a:cubicBezTo>
                    <a:pt x="14718" y="6891"/>
                    <a:pt x="11718" y="5991"/>
                    <a:pt x="8118" y="4641"/>
                  </a:cubicBezTo>
                  <a:cubicBezTo>
                    <a:pt x="4518" y="3291"/>
                    <a:pt x="318" y="1491"/>
                    <a:pt x="18" y="591"/>
                  </a:cubicBezTo>
                  <a:cubicBezTo>
                    <a:pt x="-282" y="-309"/>
                    <a:pt x="3318" y="-309"/>
                    <a:pt x="7218" y="1491"/>
                  </a:cubicBezTo>
                  <a:cubicBezTo>
                    <a:pt x="11118" y="3291"/>
                    <a:pt x="15318" y="6891"/>
                    <a:pt x="19518" y="10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8712199" y="601147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117210" y="1691996"/>
              <a:ext cx="167016" cy="44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30" fill="norm" stroke="1" extrusionOk="0">
                  <a:moveTo>
                    <a:pt x="439" y="7095"/>
                  </a:moveTo>
                  <a:cubicBezTo>
                    <a:pt x="169" y="8623"/>
                    <a:pt x="-101" y="10152"/>
                    <a:pt x="169" y="12597"/>
                  </a:cubicBezTo>
                  <a:cubicBezTo>
                    <a:pt x="439" y="15042"/>
                    <a:pt x="1249" y="18404"/>
                    <a:pt x="1519" y="19321"/>
                  </a:cubicBezTo>
                  <a:cubicBezTo>
                    <a:pt x="1789" y="20238"/>
                    <a:pt x="1519" y="18710"/>
                    <a:pt x="1114" y="15959"/>
                  </a:cubicBezTo>
                  <a:cubicBezTo>
                    <a:pt x="709" y="13208"/>
                    <a:pt x="169" y="9235"/>
                    <a:pt x="34" y="6636"/>
                  </a:cubicBezTo>
                  <a:cubicBezTo>
                    <a:pt x="-101" y="4038"/>
                    <a:pt x="169" y="2816"/>
                    <a:pt x="844" y="1950"/>
                  </a:cubicBezTo>
                  <a:cubicBezTo>
                    <a:pt x="1519" y="1084"/>
                    <a:pt x="2599" y="574"/>
                    <a:pt x="3814" y="269"/>
                  </a:cubicBezTo>
                  <a:cubicBezTo>
                    <a:pt x="5029" y="-37"/>
                    <a:pt x="6379" y="-139"/>
                    <a:pt x="8134" y="269"/>
                  </a:cubicBezTo>
                  <a:cubicBezTo>
                    <a:pt x="9889" y="676"/>
                    <a:pt x="12049" y="1593"/>
                    <a:pt x="14344" y="3580"/>
                  </a:cubicBezTo>
                  <a:cubicBezTo>
                    <a:pt x="16639" y="5567"/>
                    <a:pt x="19069" y="8623"/>
                    <a:pt x="20284" y="11425"/>
                  </a:cubicBezTo>
                  <a:cubicBezTo>
                    <a:pt x="21499" y="14227"/>
                    <a:pt x="21499" y="16774"/>
                    <a:pt x="20959" y="18303"/>
                  </a:cubicBezTo>
                  <a:cubicBezTo>
                    <a:pt x="20419" y="19831"/>
                    <a:pt x="19339" y="20340"/>
                    <a:pt x="17179" y="20697"/>
                  </a:cubicBezTo>
                  <a:cubicBezTo>
                    <a:pt x="15019" y="21053"/>
                    <a:pt x="11779" y="21257"/>
                    <a:pt x="9349" y="21359"/>
                  </a:cubicBezTo>
                  <a:cubicBezTo>
                    <a:pt x="6919" y="21461"/>
                    <a:pt x="5299" y="21461"/>
                    <a:pt x="3814" y="21308"/>
                  </a:cubicBezTo>
                  <a:cubicBezTo>
                    <a:pt x="2329" y="21155"/>
                    <a:pt x="979" y="20850"/>
                    <a:pt x="844" y="20544"/>
                  </a:cubicBezTo>
                  <a:cubicBezTo>
                    <a:pt x="709" y="20238"/>
                    <a:pt x="1789" y="19933"/>
                    <a:pt x="3274" y="19780"/>
                  </a:cubicBezTo>
                  <a:cubicBezTo>
                    <a:pt x="4759" y="19627"/>
                    <a:pt x="6649" y="19627"/>
                    <a:pt x="8539" y="19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428806" y="2036247"/>
              <a:ext cx="1569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6133"/>
                    <a:pt x="-1582" y="12267"/>
                    <a:pt x="1118" y="15867"/>
                  </a:cubicBezTo>
                  <a:cubicBezTo>
                    <a:pt x="3818" y="19467"/>
                    <a:pt x="11918" y="20533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507999" y="1940997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558799" y="2080697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989248" y="1669872"/>
              <a:ext cx="109302" cy="50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68" fill="norm" stroke="1" extrusionOk="0">
                  <a:moveTo>
                    <a:pt x="18600" y="2348"/>
                  </a:moveTo>
                  <a:cubicBezTo>
                    <a:pt x="15747" y="1538"/>
                    <a:pt x="12894" y="728"/>
                    <a:pt x="10449" y="323"/>
                  </a:cubicBezTo>
                  <a:cubicBezTo>
                    <a:pt x="8003" y="-82"/>
                    <a:pt x="5966" y="-82"/>
                    <a:pt x="4336" y="188"/>
                  </a:cubicBezTo>
                  <a:cubicBezTo>
                    <a:pt x="2705" y="458"/>
                    <a:pt x="1483" y="998"/>
                    <a:pt x="1279" y="1988"/>
                  </a:cubicBezTo>
                  <a:cubicBezTo>
                    <a:pt x="1075" y="2978"/>
                    <a:pt x="1890" y="4418"/>
                    <a:pt x="3520" y="5948"/>
                  </a:cubicBezTo>
                  <a:cubicBezTo>
                    <a:pt x="5151" y="7478"/>
                    <a:pt x="7596" y="9098"/>
                    <a:pt x="8819" y="10133"/>
                  </a:cubicBezTo>
                  <a:cubicBezTo>
                    <a:pt x="10041" y="11168"/>
                    <a:pt x="10041" y="11618"/>
                    <a:pt x="9430" y="12023"/>
                  </a:cubicBezTo>
                  <a:cubicBezTo>
                    <a:pt x="8819" y="12428"/>
                    <a:pt x="7596" y="12788"/>
                    <a:pt x="5966" y="13058"/>
                  </a:cubicBezTo>
                  <a:cubicBezTo>
                    <a:pt x="4336" y="13328"/>
                    <a:pt x="2298" y="13508"/>
                    <a:pt x="1075" y="13373"/>
                  </a:cubicBezTo>
                  <a:cubicBezTo>
                    <a:pt x="-147" y="13238"/>
                    <a:pt x="-555" y="12788"/>
                    <a:pt x="1075" y="12518"/>
                  </a:cubicBezTo>
                  <a:cubicBezTo>
                    <a:pt x="2705" y="12248"/>
                    <a:pt x="6373" y="12158"/>
                    <a:pt x="8615" y="12338"/>
                  </a:cubicBezTo>
                  <a:cubicBezTo>
                    <a:pt x="10856" y="12518"/>
                    <a:pt x="11671" y="12968"/>
                    <a:pt x="11060" y="13868"/>
                  </a:cubicBezTo>
                  <a:cubicBezTo>
                    <a:pt x="10449" y="14768"/>
                    <a:pt x="8411" y="16118"/>
                    <a:pt x="6373" y="17243"/>
                  </a:cubicBezTo>
                  <a:cubicBezTo>
                    <a:pt x="4336" y="18368"/>
                    <a:pt x="2298" y="19268"/>
                    <a:pt x="1075" y="19943"/>
                  </a:cubicBezTo>
                  <a:cubicBezTo>
                    <a:pt x="-147" y="20618"/>
                    <a:pt x="-555" y="21068"/>
                    <a:pt x="1075" y="21293"/>
                  </a:cubicBezTo>
                  <a:cubicBezTo>
                    <a:pt x="2705" y="21518"/>
                    <a:pt x="6373" y="21518"/>
                    <a:pt x="10041" y="21338"/>
                  </a:cubicBezTo>
                  <a:cubicBezTo>
                    <a:pt x="13709" y="21158"/>
                    <a:pt x="17377" y="20798"/>
                    <a:pt x="21045" y="20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1214311" y="1782247"/>
              <a:ext cx="220789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471" y="0"/>
                  </a:moveTo>
                  <a:cubicBezTo>
                    <a:pt x="64" y="706"/>
                    <a:pt x="-344" y="1412"/>
                    <a:pt x="471" y="2682"/>
                  </a:cubicBezTo>
                  <a:cubicBezTo>
                    <a:pt x="1286" y="3953"/>
                    <a:pt x="3324" y="5788"/>
                    <a:pt x="5871" y="7765"/>
                  </a:cubicBezTo>
                  <a:cubicBezTo>
                    <a:pt x="8418" y="9741"/>
                    <a:pt x="11475" y="11859"/>
                    <a:pt x="14124" y="14188"/>
                  </a:cubicBezTo>
                  <a:cubicBezTo>
                    <a:pt x="16773" y="16518"/>
                    <a:pt x="19014" y="19059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1296954" y="1750497"/>
              <a:ext cx="131796" cy="38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90" fill="norm" stroke="1" extrusionOk="0">
                  <a:moveTo>
                    <a:pt x="21348" y="0"/>
                  </a:moveTo>
                  <a:cubicBezTo>
                    <a:pt x="19634" y="0"/>
                    <a:pt x="17919" y="0"/>
                    <a:pt x="16719" y="297"/>
                  </a:cubicBezTo>
                  <a:cubicBezTo>
                    <a:pt x="15519" y="593"/>
                    <a:pt x="14834" y="1187"/>
                    <a:pt x="13291" y="3086"/>
                  </a:cubicBezTo>
                  <a:cubicBezTo>
                    <a:pt x="11748" y="4985"/>
                    <a:pt x="9348" y="8189"/>
                    <a:pt x="6948" y="11156"/>
                  </a:cubicBezTo>
                  <a:cubicBezTo>
                    <a:pt x="4548" y="14123"/>
                    <a:pt x="2148" y="16853"/>
                    <a:pt x="948" y="18574"/>
                  </a:cubicBezTo>
                  <a:cubicBezTo>
                    <a:pt x="-252" y="20295"/>
                    <a:pt x="-252" y="21007"/>
                    <a:pt x="605" y="21303"/>
                  </a:cubicBezTo>
                  <a:cubicBezTo>
                    <a:pt x="1462" y="21600"/>
                    <a:pt x="3177" y="21481"/>
                    <a:pt x="4891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1534022" y="1998147"/>
              <a:ext cx="2172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320"/>
                    <a:pt x="-1443" y="8640"/>
                    <a:pt x="1502" y="12240"/>
                  </a:cubicBezTo>
                  <a:cubicBezTo>
                    <a:pt x="4448" y="15840"/>
                    <a:pt x="12302" y="1872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1644649" y="2137847"/>
              <a:ext cx="635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1866899" y="1731447"/>
              <a:ext cx="26035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34" y="2859"/>
                    <a:pt x="5268" y="5718"/>
                    <a:pt x="8078" y="8682"/>
                  </a:cubicBezTo>
                  <a:cubicBezTo>
                    <a:pt x="10888" y="11647"/>
                    <a:pt x="13873" y="14718"/>
                    <a:pt x="16156" y="16888"/>
                  </a:cubicBezTo>
                  <a:cubicBezTo>
                    <a:pt x="18439" y="19059"/>
                    <a:pt x="2002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962150" y="1763197"/>
              <a:ext cx="15240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252"/>
                    <a:pt x="18000" y="2504"/>
                    <a:pt x="15900" y="4435"/>
                  </a:cubicBezTo>
                  <a:cubicBezTo>
                    <a:pt x="13800" y="6365"/>
                    <a:pt x="11400" y="8974"/>
                    <a:pt x="9000" y="11374"/>
                  </a:cubicBezTo>
                  <a:cubicBezTo>
                    <a:pt x="6600" y="13774"/>
                    <a:pt x="4200" y="15965"/>
                    <a:pt x="2700" y="17635"/>
                  </a:cubicBezTo>
                  <a:cubicBezTo>
                    <a:pt x="1200" y="19304"/>
                    <a:pt x="600" y="204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2184400" y="2015316"/>
              <a:ext cx="203200" cy="18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4434"/>
                  </a:moveTo>
                  <a:cubicBezTo>
                    <a:pt x="225" y="3261"/>
                    <a:pt x="450" y="2087"/>
                    <a:pt x="1688" y="1147"/>
                  </a:cubicBezTo>
                  <a:cubicBezTo>
                    <a:pt x="2925" y="208"/>
                    <a:pt x="5175" y="-496"/>
                    <a:pt x="6863" y="443"/>
                  </a:cubicBezTo>
                  <a:cubicBezTo>
                    <a:pt x="8550" y="1382"/>
                    <a:pt x="9675" y="3965"/>
                    <a:pt x="9337" y="7017"/>
                  </a:cubicBezTo>
                  <a:cubicBezTo>
                    <a:pt x="9000" y="10069"/>
                    <a:pt x="7200" y="13591"/>
                    <a:pt x="5850" y="16056"/>
                  </a:cubicBezTo>
                  <a:cubicBezTo>
                    <a:pt x="4500" y="18521"/>
                    <a:pt x="3600" y="19930"/>
                    <a:pt x="3712" y="20517"/>
                  </a:cubicBezTo>
                  <a:cubicBezTo>
                    <a:pt x="3825" y="21104"/>
                    <a:pt x="4950" y="20869"/>
                    <a:pt x="8100" y="19695"/>
                  </a:cubicBezTo>
                  <a:cubicBezTo>
                    <a:pt x="11250" y="18521"/>
                    <a:pt x="16425" y="16408"/>
                    <a:pt x="21600" y="14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2485180" y="2112447"/>
              <a:ext cx="5482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20719" y="0"/>
                  </a:moveTo>
                  <a:cubicBezTo>
                    <a:pt x="17519" y="1662"/>
                    <a:pt x="14319" y="3323"/>
                    <a:pt x="10319" y="5815"/>
                  </a:cubicBezTo>
                  <a:cubicBezTo>
                    <a:pt x="6319" y="8308"/>
                    <a:pt x="1519" y="11631"/>
                    <a:pt x="319" y="14400"/>
                  </a:cubicBezTo>
                  <a:cubicBezTo>
                    <a:pt x="-881" y="17169"/>
                    <a:pt x="1519" y="19385"/>
                    <a:pt x="39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2743200" y="2074347"/>
              <a:ext cx="1968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5709"/>
                    <a:pt x="8361" y="9818"/>
                    <a:pt x="11961" y="6218"/>
                  </a:cubicBezTo>
                  <a:cubicBezTo>
                    <a:pt x="15561" y="2618"/>
                    <a:pt x="18581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3225800" y="2027635"/>
              <a:ext cx="62903" cy="15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1328" fill="norm" stroke="1" extrusionOk="0">
                  <a:moveTo>
                    <a:pt x="2025" y="312"/>
                  </a:moveTo>
                  <a:cubicBezTo>
                    <a:pt x="5400" y="20"/>
                    <a:pt x="8775" y="-272"/>
                    <a:pt x="12825" y="458"/>
                  </a:cubicBezTo>
                  <a:cubicBezTo>
                    <a:pt x="16875" y="1187"/>
                    <a:pt x="21600" y="2939"/>
                    <a:pt x="19575" y="6587"/>
                  </a:cubicBezTo>
                  <a:cubicBezTo>
                    <a:pt x="17550" y="10236"/>
                    <a:pt x="8775" y="15782"/>
                    <a:pt x="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3575050" y="1706047"/>
              <a:ext cx="31750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6" y="354"/>
                    <a:pt x="2592" y="708"/>
                    <a:pt x="4896" y="2420"/>
                  </a:cubicBezTo>
                  <a:cubicBezTo>
                    <a:pt x="7200" y="4131"/>
                    <a:pt x="10512" y="7200"/>
                    <a:pt x="13392" y="10269"/>
                  </a:cubicBezTo>
                  <a:cubicBezTo>
                    <a:pt x="16272" y="13338"/>
                    <a:pt x="18720" y="16407"/>
                    <a:pt x="20016" y="18295"/>
                  </a:cubicBezTo>
                  <a:cubicBezTo>
                    <a:pt x="21312" y="20184"/>
                    <a:pt x="21456" y="208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3746500" y="1661597"/>
              <a:ext cx="16510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114"/>
                    <a:pt x="18831" y="229"/>
                    <a:pt x="17446" y="1029"/>
                  </a:cubicBezTo>
                  <a:cubicBezTo>
                    <a:pt x="16062" y="1829"/>
                    <a:pt x="14677" y="3314"/>
                    <a:pt x="12323" y="5829"/>
                  </a:cubicBezTo>
                  <a:cubicBezTo>
                    <a:pt x="9969" y="8343"/>
                    <a:pt x="6646" y="11886"/>
                    <a:pt x="4431" y="14686"/>
                  </a:cubicBezTo>
                  <a:cubicBezTo>
                    <a:pt x="2215" y="17486"/>
                    <a:pt x="1108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4013200" y="1909247"/>
              <a:ext cx="1206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67"/>
                    <a:pt x="0" y="10133"/>
                    <a:pt x="0" y="13467"/>
                  </a:cubicBezTo>
                  <a:cubicBezTo>
                    <a:pt x="0" y="16800"/>
                    <a:pt x="0" y="18400"/>
                    <a:pt x="189" y="18533"/>
                  </a:cubicBezTo>
                  <a:cubicBezTo>
                    <a:pt x="379" y="18667"/>
                    <a:pt x="758" y="17333"/>
                    <a:pt x="1326" y="15067"/>
                  </a:cubicBezTo>
                  <a:cubicBezTo>
                    <a:pt x="1895" y="12800"/>
                    <a:pt x="2653" y="9600"/>
                    <a:pt x="3600" y="7467"/>
                  </a:cubicBezTo>
                  <a:cubicBezTo>
                    <a:pt x="4547" y="5333"/>
                    <a:pt x="5684" y="4267"/>
                    <a:pt x="8147" y="4800"/>
                  </a:cubicBezTo>
                  <a:cubicBezTo>
                    <a:pt x="10611" y="5333"/>
                    <a:pt x="14400" y="7467"/>
                    <a:pt x="16863" y="10533"/>
                  </a:cubicBezTo>
                  <a:cubicBezTo>
                    <a:pt x="19326" y="13600"/>
                    <a:pt x="20463" y="17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4210050" y="1536892"/>
              <a:ext cx="137890" cy="60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443" fill="norm" stroke="1" extrusionOk="0">
                  <a:moveTo>
                    <a:pt x="0" y="1278"/>
                  </a:moveTo>
                  <a:cubicBezTo>
                    <a:pt x="322" y="900"/>
                    <a:pt x="645" y="523"/>
                    <a:pt x="1773" y="258"/>
                  </a:cubicBezTo>
                  <a:cubicBezTo>
                    <a:pt x="2901" y="-6"/>
                    <a:pt x="4836" y="-157"/>
                    <a:pt x="6770" y="258"/>
                  </a:cubicBezTo>
                  <a:cubicBezTo>
                    <a:pt x="8704" y="674"/>
                    <a:pt x="10639" y="1656"/>
                    <a:pt x="10961" y="2940"/>
                  </a:cubicBezTo>
                  <a:cubicBezTo>
                    <a:pt x="11284" y="4223"/>
                    <a:pt x="9994" y="5809"/>
                    <a:pt x="9027" y="7056"/>
                  </a:cubicBezTo>
                  <a:cubicBezTo>
                    <a:pt x="8060" y="8302"/>
                    <a:pt x="7415" y="9208"/>
                    <a:pt x="9027" y="10416"/>
                  </a:cubicBezTo>
                  <a:cubicBezTo>
                    <a:pt x="10639" y="11625"/>
                    <a:pt x="14507" y="13135"/>
                    <a:pt x="17248" y="14570"/>
                  </a:cubicBezTo>
                  <a:cubicBezTo>
                    <a:pt x="19988" y="16005"/>
                    <a:pt x="21600" y="17365"/>
                    <a:pt x="20794" y="18498"/>
                  </a:cubicBezTo>
                  <a:cubicBezTo>
                    <a:pt x="19988" y="19630"/>
                    <a:pt x="16764" y="20537"/>
                    <a:pt x="1354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4592751" y="1813997"/>
              <a:ext cx="264999" cy="11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94" fill="norm" stroke="1" extrusionOk="0">
                  <a:moveTo>
                    <a:pt x="3462" y="17053"/>
                  </a:moveTo>
                  <a:cubicBezTo>
                    <a:pt x="2948" y="18947"/>
                    <a:pt x="2433" y="20842"/>
                    <a:pt x="1833" y="21221"/>
                  </a:cubicBezTo>
                  <a:cubicBezTo>
                    <a:pt x="1233" y="21600"/>
                    <a:pt x="548" y="20463"/>
                    <a:pt x="205" y="18947"/>
                  </a:cubicBezTo>
                  <a:cubicBezTo>
                    <a:pt x="-138" y="17432"/>
                    <a:pt x="-138" y="15537"/>
                    <a:pt x="891" y="12695"/>
                  </a:cubicBezTo>
                  <a:cubicBezTo>
                    <a:pt x="1919" y="9853"/>
                    <a:pt x="3976" y="6063"/>
                    <a:pt x="5776" y="4737"/>
                  </a:cubicBezTo>
                  <a:cubicBezTo>
                    <a:pt x="7576" y="3411"/>
                    <a:pt x="9119" y="4547"/>
                    <a:pt x="10405" y="6632"/>
                  </a:cubicBezTo>
                  <a:cubicBezTo>
                    <a:pt x="11691" y="8716"/>
                    <a:pt x="12719" y="11747"/>
                    <a:pt x="13662" y="13642"/>
                  </a:cubicBezTo>
                  <a:cubicBezTo>
                    <a:pt x="14605" y="15537"/>
                    <a:pt x="15462" y="16295"/>
                    <a:pt x="16148" y="15916"/>
                  </a:cubicBezTo>
                  <a:cubicBezTo>
                    <a:pt x="16833" y="15537"/>
                    <a:pt x="17348" y="14021"/>
                    <a:pt x="17691" y="12316"/>
                  </a:cubicBezTo>
                  <a:cubicBezTo>
                    <a:pt x="18033" y="10611"/>
                    <a:pt x="18205" y="8716"/>
                    <a:pt x="18548" y="6632"/>
                  </a:cubicBezTo>
                  <a:cubicBezTo>
                    <a:pt x="18891" y="4547"/>
                    <a:pt x="19405" y="2274"/>
                    <a:pt x="19919" y="1137"/>
                  </a:cubicBezTo>
                  <a:cubicBezTo>
                    <a:pt x="20433" y="0"/>
                    <a:pt x="20948" y="0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5067299" y="1629847"/>
              <a:ext cx="3175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0"/>
                    <a:pt x="1440" y="0"/>
                    <a:pt x="2304" y="671"/>
                  </a:cubicBezTo>
                  <a:cubicBezTo>
                    <a:pt x="3168" y="1342"/>
                    <a:pt x="4176" y="2685"/>
                    <a:pt x="6192" y="5003"/>
                  </a:cubicBezTo>
                  <a:cubicBezTo>
                    <a:pt x="8208" y="7322"/>
                    <a:pt x="11232" y="10617"/>
                    <a:pt x="13968" y="13546"/>
                  </a:cubicBezTo>
                  <a:cubicBezTo>
                    <a:pt x="16704" y="16475"/>
                    <a:pt x="19152" y="190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5175249" y="1598097"/>
              <a:ext cx="20955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45" y="2762"/>
                    <a:pt x="15491" y="5523"/>
                    <a:pt x="12764" y="8482"/>
                  </a:cubicBezTo>
                  <a:cubicBezTo>
                    <a:pt x="10036" y="11441"/>
                    <a:pt x="7636" y="14597"/>
                    <a:pt x="5564" y="16816"/>
                  </a:cubicBezTo>
                  <a:cubicBezTo>
                    <a:pt x="3491" y="19036"/>
                    <a:pt x="1745" y="203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5523975" y="1613128"/>
              <a:ext cx="121175" cy="492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98" fill="norm" stroke="1" extrusionOk="0">
                  <a:moveTo>
                    <a:pt x="21320" y="452"/>
                  </a:moveTo>
                  <a:cubicBezTo>
                    <a:pt x="19830" y="175"/>
                    <a:pt x="18341" y="-102"/>
                    <a:pt x="16665" y="36"/>
                  </a:cubicBezTo>
                  <a:cubicBezTo>
                    <a:pt x="14989" y="175"/>
                    <a:pt x="13127" y="729"/>
                    <a:pt x="10520" y="2206"/>
                  </a:cubicBezTo>
                  <a:cubicBezTo>
                    <a:pt x="7913" y="3683"/>
                    <a:pt x="4561" y="6083"/>
                    <a:pt x="2513" y="8760"/>
                  </a:cubicBezTo>
                  <a:cubicBezTo>
                    <a:pt x="465" y="11436"/>
                    <a:pt x="-280" y="14390"/>
                    <a:pt x="92" y="16375"/>
                  </a:cubicBezTo>
                  <a:cubicBezTo>
                    <a:pt x="465" y="18360"/>
                    <a:pt x="1954" y="19375"/>
                    <a:pt x="5306" y="20067"/>
                  </a:cubicBezTo>
                  <a:cubicBezTo>
                    <a:pt x="8658" y="20760"/>
                    <a:pt x="13872" y="21129"/>
                    <a:pt x="19086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5710766" y="1686072"/>
              <a:ext cx="245535" cy="35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15455" y="2756"/>
                  </a:moveTo>
                  <a:cubicBezTo>
                    <a:pt x="14710" y="1728"/>
                    <a:pt x="13966" y="699"/>
                    <a:pt x="13128" y="249"/>
                  </a:cubicBezTo>
                  <a:cubicBezTo>
                    <a:pt x="12290" y="-201"/>
                    <a:pt x="11359" y="-72"/>
                    <a:pt x="9962" y="892"/>
                  </a:cubicBezTo>
                  <a:cubicBezTo>
                    <a:pt x="8566" y="1856"/>
                    <a:pt x="6703" y="3656"/>
                    <a:pt x="5028" y="6228"/>
                  </a:cubicBezTo>
                  <a:cubicBezTo>
                    <a:pt x="3352" y="8799"/>
                    <a:pt x="1862" y="12142"/>
                    <a:pt x="1024" y="14392"/>
                  </a:cubicBezTo>
                  <a:cubicBezTo>
                    <a:pt x="186" y="16642"/>
                    <a:pt x="0" y="17799"/>
                    <a:pt x="0" y="18699"/>
                  </a:cubicBezTo>
                  <a:cubicBezTo>
                    <a:pt x="0" y="19599"/>
                    <a:pt x="186" y="20242"/>
                    <a:pt x="745" y="20692"/>
                  </a:cubicBezTo>
                  <a:cubicBezTo>
                    <a:pt x="1303" y="21142"/>
                    <a:pt x="2234" y="21399"/>
                    <a:pt x="3538" y="21206"/>
                  </a:cubicBezTo>
                  <a:cubicBezTo>
                    <a:pt x="4841" y="21013"/>
                    <a:pt x="6517" y="20370"/>
                    <a:pt x="8752" y="18828"/>
                  </a:cubicBezTo>
                  <a:cubicBezTo>
                    <a:pt x="10986" y="17285"/>
                    <a:pt x="13779" y="14842"/>
                    <a:pt x="15269" y="12335"/>
                  </a:cubicBezTo>
                  <a:cubicBezTo>
                    <a:pt x="16759" y="9828"/>
                    <a:pt x="16945" y="7256"/>
                    <a:pt x="16852" y="5585"/>
                  </a:cubicBezTo>
                  <a:cubicBezTo>
                    <a:pt x="16759" y="3913"/>
                    <a:pt x="16386" y="3142"/>
                    <a:pt x="15828" y="2563"/>
                  </a:cubicBezTo>
                  <a:cubicBezTo>
                    <a:pt x="15269" y="1985"/>
                    <a:pt x="14524" y="1599"/>
                    <a:pt x="13407" y="1406"/>
                  </a:cubicBezTo>
                  <a:cubicBezTo>
                    <a:pt x="12290" y="1213"/>
                    <a:pt x="10800" y="1213"/>
                    <a:pt x="9217" y="1985"/>
                  </a:cubicBezTo>
                  <a:cubicBezTo>
                    <a:pt x="7634" y="2756"/>
                    <a:pt x="5959" y="4299"/>
                    <a:pt x="4934" y="5392"/>
                  </a:cubicBezTo>
                  <a:cubicBezTo>
                    <a:pt x="3910" y="6485"/>
                    <a:pt x="3538" y="7128"/>
                    <a:pt x="3352" y="7770"/>
                  </a:cubicBezTo>
                  <a:cubicBezTo>
                    <a:pt x="3166" y="8413"/>
                    <a:pt x="3166" y="9056"/>
                    <a:pt x="3724" y="9570"/>
                  </a:cubicBezTo>
                  <a:cubicBezTo>
                    <a:pt x="4283" y="10085"/>
                    <a:pt x="5400" y="10470"/>
                    <a:pt x="8472" y="10599"/>
                  </a:cubicBezTo>
                  <a:cubicBezTo>
                    <a:pt x="11545" y="10728"/>
                    <a:pt x="16572" y="10599"/>
                    <a:pt x="21600" y="10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5949949" y="1979097"/>
              <a:ext cx="1143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6075"/>
                    <a:pt x="12800" y="12150"/>
                    <a:pt x="16400" y="15750"/>
                  </a:cubicBezTo>
                  <a:cubicBezTo>
                    <a:pt x="20000" y="19350"/>
                    <a:pt x="20800" y="204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5947505" y="1998147"/>
              <a:ext cx="14214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1331" y="0"/>
                  </a:moveTo>
                  <a:cubicBezTo>
                    <a:pt x="19743" y="0"/>
                    <a:pt x="18155" y="0"/>
                    <a:pt x="15296" y="1710"/>
                  </a:cubicBezTo>
                  <a:cubicBezTo>
                    <a:pt x="12437" y="3420"/>
                    <a:pt x="8307" y="6840"/>
                    <a:pt x="5449" y="9630"/>
                  </a:cubicBezTo>
                  <a:cubicBezTo>
                    <a:pt x="2590" y="12420"/>
                    <a:pt x="1002" y="14580"/>
                    <a:pt x="366" y="16470"/>
                  </a:cubicBezTo>
                  <a:cubicBezTo>
                    <a:pt x="-269" y="18360"/>
                    <a:pt x="49" y="19980"/>
                    <a:pt x="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6159499" y="1648897"/>
              <a:ext cx="90032" cy="57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36" fill="norm" stroke="1" extrusionOk="0">
                  <a:moveTo>
                    <a:pt x="1507" y="0"/>
                  </a:moveTo>
                  <a:cubicBezTo>
                    <a:pt x="6530" y="2927"/>
                    <a:pt x="11553" y="5855"/>
                    <a:pt x="15321" y="8743"/>
                  </a:cubicBezTo>
                  <a:cubicBezTo>
                    <a:pt x="19088" y="11631"/>
                    <a:pt x="21600" y="14479"/>
                    <a:pt x="21349" y="16457"/>
                  </a:cubicBezTo>
                  <a:cubicBezTo>
                    <a:pt x="21098" y="18435"/>
                    <a:pt x="18084" y="19543"/>
                    <a:pt x="15321" y="20295"/>
                  </a:cubicBezTo>
                  <a:cubicBezTo>
                    <a:pt x="12558" y="21046"/>
                    <a:pt x="10047" y="21442"/>
                    <a:pt x="7535" y="21521"/>
                  </a:cubicBezTo>
                  <a:cubicBezTo>
                    <a:pt x="5023" y="21600"/>
                    <a:pt x="2512" y="21363"/>
                    <a:pt x="0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7178621" y="1597251"/>
              <a:ext cx="156743" cy="47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46" fill="norm" stroke="1" extrusionOk="0">
                  <a:moveTo>
                    <a:pt x="2991" y="4358"/>
                  </a:moveTo>
                  <a:cubicBezTo>
                    <a:pt x="4412" y="7142"/>
                    <a:pt x="5833" y="9926"/>
                    <a:pt x="6686" y="12614"/>
                  </a:cubicBezTo>
                  <a:cubicBezTo>
                    <a:pt x="7539" y="15302"/>
                    <a:pt x="7823" y="17894"/>
                    <a:pt x="7823" y="19430"/>
                  </a:cubicBezTo>
                  <a:cubicBezTo>
                    <a:pt x="7823" y="20966"/>
                    <a:pt x="7539" y="21446"/>
                    <a:pt x="7112" y="21446"/>
                  </a:cubicBezTo>
                  <a:cubicBezTo>
                    <a:pt x="6686" y="21446"/>
                    <a:pt x="6118" y="20966"/>
                    <a:pt x="5549" y="19190"/>
                  </a:cubicBezTo>
                  <a:cubicBezTo>
                    <a:pt x="4981" y="17414"/>
                    <a:pt x="4412" y="14342"/>
                    <a:pt x="4270" y="11462"/>
                  </a:cubicBezTo>
                  <a:cubicBezTo>
                    <a:pt x="4128" y="8582"/>
                    <a:pt x="4412" y="5894"/>
                    <a:pt x="5265" y="4022"/>
                  </a:cubicBezTo>
                  <a:cubicBezTo>
                    <a:pt x="6118" y="2150"/>
                    <a:pt x="7539" y="1094"/>
                    <a:pt x="9102" y="518"/>
                  </a:cubicBezTo>
                  <a:cubicBezTo>
                    <a:pt x="10665" y="-58"/>
                    <a:pt x="12370" y="-154"/>
                    <a:pt x="14076" y="230"/>
                  </a:cubicBezTo>
                  <a:cubicBezTo>
                    <a:pt x="15781" y="614"/>
                    <a:pt x="17486" y="1478"/>
                    <a:pt x="18907" y="3398"/>
                  </a:cubicBezTo>
                  <a:cubicBezTo>
                    <a:pt x="20328" y="5318"/>
                    <a:pt x="21465" y="8294"/>
                    <a:pt x="20897" y="10838"/>
                  </a:cubicBezTo>
                  <a:cubicBezTo>
                    <a:pt x="20328" y="13382"/>
                    <a:pt x="18054" y="15494"/>
                    <a:pt x="14928" y="16934"/>
                  </a:cubicBezTo>
                  <a:cubicBezTo>
                    <a:pt x="11802" y="18374"/>
                    <a:pt x="7823" y="19142"/>
                    <a:pt x="4839" y="19526"/>
                  </a:cubicBezTo>
                  <a:cubicBezTo>
                    <a:pt x="1854" y="19910"/>
                    <a:pt x="-135" y="19910"/>
                    <a:pt x="7" y="19862"/>
                  </a:cubicBezTo>
                  <a:cubicBezTo>
                    <a:pt x="149" y="19814"/>
                    <a:pt x="2423" y="19718"/>
                    <a:pt x="4697" y="19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7359649" y="1942922"/>
              <a:ext cx="146051" cy="18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1" fill="norm" stroke="1" extrusionOk="0">
                  <a:moveTo>
                    <a:pt x="0" y="4057"/>
                  </a:moveTo>
                  <a:cubicBezTo>
                    <a:pt x="626" y="2632"/>
                    <a:pt x="1252" y="1208"/>
                    <a:pt x="2504" y="496"/>
                  </a:cubicBezTo>
                  <a:cubicBezTo>
                    <a:pt x="3757" y="-216"/>
                    <a:pt x="5635" y="-216"/>
                    <a:pt x="7357" y="852"/>
                  </a:cubicBezTo>
                  <a:cubicBezTo>
                    <a:pt x="9078" y="1920"/>
                    <a:pt x="10643" y="4057"/>
                    <a:pt x="10957" y="6430"/>
                  </a:cubicBezTo>
                  <a:cubicBezTo>
                    <a:pt x="11270" y="8804"/>
                    <a:pt x="10330" y="11415"/>
                    <a:pt x="8922" y="14026"/>
                  </a:cubicBezTo>
                  <a:cubicBezTo>
                    <a:pt x="7513" y="16637"/>
                    <a:pt x="5635" y="19248"/>
                    <a:pt x="5478" y="20316"/>
                  </a:cubicBezTo>
                  <a:cubicBezTo>
                    <a:pt x="5322" y="21384"/>
                    <a:pt x="6887" y="20909"/>
                    <a:pt x="9861" y="19722"/>
                  </a:cubicBezTo>
                  <a:cubicBezTo>
                    <a:pt x="12835" y="18536"/>
                    <a:pt x="17217" y="16637"/>
                    <a:pt x="21600" y="14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7575549" y="1820347"/>
              <a:ext cx="1016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7588249" y="1915597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7862711" y="1606807"/>
              <a:ext cx="138290" cy="42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82" fill="norm" stroke="1" extrusionOk="0">
                  <a:moveTo>
                    <a:pt x="21382" y="2423"/>
                  </a:moveTo>
                  <a:cubicBezTo>
                    <a:pt x="19091" y="1576"/>
                    <a:pt x="16800" y="729"/>
                    <a:pt x="14673" y="306"/>
                  </a:cubicBezTo>
                  <a:cubicBezTo>
                    <a:pt x="12546" y="-118"/>
                    <a:pt x="10582" y="-118"/>
                    <a:pt x="8782" y="411"/>
                  </a:cubicBezTo>
                  <a:cubicBezTo>
                    <a:pt x="6982" y="941"/>
                    <a:pt x="5346" y="2000"/>
                    <a:pt x="4527" y="3111"/>
                  </a:cubicBezTo>
                  <a:cubicBezTo>
                    <a:pt x="3709" y="4223"/>
                    <a:pt x="3709" y="5388"/>
                    <a:pt x="4200" y="6553"/>
                  </a:cubicBezTo>
                  <a:cubicBezTo>
                    <a:pt x="4691" y="7717"/>
                    <a:pt x="5673" y="8882"/>
                    <a:pt x="5837" y="9729"/>
                  </a:cubicBezTo>
                  <a:cubicBezTo>
                    <a:pt x="6000" y="10576"/>
                    <a:pt x="5346" y="11106"/>
                    <a:pt x="4037" y="11529"/>
                  </a:cubicBezTo>
                  <a:cubicBezTo>
                    <a:pt x="2727" y="11953"/>
                    <a:pt x="764" y="12270"/>
                    <a:pt x="437" y="12588"/>
                  </a:cubicBezTo>
                  <a:cubicBezTo>
                    <a:pt x="109" y="12906"/>
                    <a:pt x="1418" y="13223"/>
                    <a:pt x="2073" y="13647"/>
                  </a:cubicBezTo>
                  <a:cubicBezTo>
                    <a:pt x="2727" y="14070"/>
                    <a:pt x="2727" y="14600"/>
                    <a:pt x="2237" y="15394"/>
                  </a:cubicBezTo>
                  <a:cubicBezTo>
                    <a:pt x="1746" y="16188"/>
                    <a:pt x="764" y="17247"/>
                    <a:pt x="273" y="18200"/>
                  </a:cubicBezTo>
                  <a:cubicBezTo>
                    <a:pt x="-218" y="19153"/>
                    <a:pt x="-218" y="20000"/>
                    <a:pt x="1746" y="20529"/>
                  </a:cubicBezTo>
                  <a:cubicBezTo>
                    <a:pt x="3709" y="21058"/>
                    <a:pt x="7637" y="21270"/>
                    <a:pt x="11564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8089899" y="1680647"/>
              <a:ext cx="1016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769"/>
                    <a:pt x="7200" y="5538"/>
                    <a:pt x="10800" y="9138"/>
                  </a:cubicBezTo>
                  <a:cubicBezTo>
                    <a:pt x="14400" y="12738"/>
                    <a:pt x="18000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8170333" y="1677382"/>
              <a:ext cx="116418" cy="33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1012"/>
                  </a:moveTo>
                  <a:cubicBezTo>
                    <a:pt x="20422" y="476"/>
                    <a:pt x="19244" y="-61"/>
                    <a:pt x="17084" y="6"/>
                  </a:cubicBezTo>
                  <a:cubicBezTo>
                    <a:pt x="14924" y="73"/>
                    <a:pt x="11782" y="744"/>
                    <a:pt x="9033" y="1683"/>
                  </a:cubicBezTo>
                  <a:cubicBezTo>
                    <a:pt x="6284" y="2622"/>
                    <a:pt x="3927" y="3830"/>
                    <a:pt x="2356" y="5641"/>
                  </a:cubicBezTo>
                  <a:cubicBezTo>
                    <a:pt x="785" y="7452"/>
                    <a:pt x="0" y="9867"/>
                    <a:pt x="0" y="12617"/>
                  </a:cubicBezTo>
                  <a:cubicBezTo>
                    <a:pt x="0" y="15368"/>
                    <a:pt x="785" y="18453"/>
                    <a:pt x="1571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8312149" y="1953697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8350249" y="2029897"/>
              <a:ext cx="571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8585199" y="1696437"/>
              <a:ext cx="152401" cy="19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475"/>
                  </a:moveTo>
                  <a:cubicBezTo>
                    <a:pt x="0" y="1301"/>
                    <a:pt x="0" y="127"/>
                    <a:pt x="600" y="9"/>
                  </a:cubicBezTo>
                  <a:cubicBezTo>
                    <a:pt x="1200" y="-108"/>
                    <a:pt x="2400" y="831"/>
                    <a:pt x="6000" y="4588"/>
                  </a:cubicBezTo>
                  <a:cubicBezTo>
                    <a:pt x="9600" y="8344"/>
                    <a:pt x="15600" y="14918"/>
                    <a:pt x="2160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8655049" y="1718747"/>
              <a:ext cx="1206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3086"/>
                    <a:pt x="14779" y="6171"/>
                    <a:pt x="11179" y="9771"/>
                  </a:cubicBezTo>
                  <a:cubicBezTo>
                    <a:pt x="7579" y="13371"/>
                    <a:pt x="3789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8743949" y="1946803"/>
              <a:ext cx="127001" cy="12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0" y="3278"/>
                  </a:moveTo>
                  <a:cubicBezTo>
                    <a:pt x="1080" y="1862"/>
                    <a:pt x="2160" y="445"/>
                    <a:pt x="3600" y="91"/>
                  </a:cubicBezTo>
                  <a:cubicBezTo>
                    <a:pt x="5040" y="-263"/>
                    <a:pt x="6840" y="445"/>
                    <a:pt x="8280" y="1685"/>
                  </a:cubicBezTo>
                  <a:cubicBezTo>
                    <a:pt x="9720" y="2924"/>
                    <a:pt x="10800" y="4694"/>
                    <a:pt x="10620" y="7350"/>
                  </a:cubicBezTo>
                  <a:cubicBezTo>
                    <a:pt x="10440" y="10006"/>
                    <a:pt x="9000" y="13547"/>
                    <a:pt x="7560" y="16026"/>
                  </a:cubicBezTo>
                  <a:cubicBezTo>
                    <a:pt x="6120" y="18504"/>
                    <a:pt x="4680" y="19921"/>
                    <a:pt x="4860" y="20629"/>
                  </a:cubicBezTo>
                  <a:cubicBezTo>
                    <a:pt x="5040" y="21337"/>
                    <a:pt x="6840" y="21337"/>
                    <a:pt x="9900" y="21160"/>
                  </a:cubicBezTo>
                  <a:cubicBezTo>
                    <a:pt x="12960" y="20983"/>
                    <a:pt x="17280" y="20629"/>
                    <a:pt x="21600" y="20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8877299" y="2048947"/>
              <a:ext cx="57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9048749" y="2048947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9296399" y="2010847"/>
              <a:ext cx="82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9556749" y="1680647"/>
              <a:ext cx="139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5100"/>
                    <a:pt x="8509" y="10200"/>
                    <a:pt x="12109" y="13800"/>
                  </a:cubicBezTo>
                  <a:cubicBezTo>
                    <a:pt x="15709" y="17400"/>
                    <a:pt x="18655" y="195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9640005" y="1712397"/>
              <a:ext cx="8184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fill="norm" stroke="1" extrusionOk="0">
                  <a:moveTo>
                    <a:pt x="20880" y="0"/>
                  </a:moveTo>
                  <a:cubicBezTo>
                    <a:pt x="17100" y="2133"/>
                    <a:pt x="13320" y="4267"/>
                    <a:pt x="9540" y="7067"/>
                  </a:cubicBezTo>
                  <a:cubicBezTo>
                    <a:pt x="5760" y="9867"/>
                    <a:pt x="1980" y="13333"/>
                    <a:pt x="630" y="15867"/>
                  </a:cubicBezTo>
                  <a:cubicBezTo>
                    <a:pt x="-720" y="18400"/>
                    <a:pt x="360" y="20000"/>
                    <a:pt x="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9715499" y="1932315"/>
              <a:ext cx="241301" cy="16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8613"/>
                  </a:moveTo>
                  <a:cubicBezTo>
                    <a:pt x="189" y="7228"/>
                    <a:pt x="379" y="5843"/>
                    <a:pt x="947" y="5289"/>
                  </a:cubicBezTo>
                  <a:cubicBezTo>
                    <a:pt x="1516" y="4736"/>
                    <a:pt x="2463" y="5013"/>
                    <a:pt x="3032" y="5982"/>
                  </a:cubicBezTo>
                  <a:cubicBezTo>
                    <a:pt x="3600" y="6951"/>
                    <a:pt x="3789" y="8613"/>
                    <a:pt x="3789" y="10828"/>
                  </a:cubicBezTo>
                  <a:cubicBezTo>
                    <a:pt x="3789" y="13043"/>
                    <a:pt x="3600" y="15813"/>
                    <a:pt x="3221" y="17889"/>
                  </a:cubicBezTo>
                  <a:cubicBezTo>
                    <a:pt x="2842" y="19966"/>
                    <a:pt x="2274" y="21351"/>
                    <a:pt x="1989" y="21213"/>
                  </a:cubicBezTo>
                  <a:cubicBezTo>
                    <a:pt x="1705" y="21074"/>
                    <a:pt x="1705" y="19413"/>
                    <a:pt x="2368" y="16089"/>
                  </a:cubicBezTo>
                  <a:cubicBezTo>
                    <a:pt x="3032" y="12766"/>
                    <a:pt x="4358" y="7782"/>
                    <a:pt x="5400" y="4874"/>
                  </a:cubicBezTo>
                  <a:cubicBezTo>
                    <a:pt x="6442" y="1966"/>
                    <a:pt x="7200" y="1136"/>
                    <a:pt x="7768" y="1828"/>
                  </a:cubicBezTo>
                  <a:cubicBezTo>
                    <a:pt x="8337" y="2520"/>
                    <a:pt x="8716" y="4736"/>
                    <a:pt x="8905" y="6536"/>
                  </a:cubicBezTo>
                  <a:cubicBezTo>
                    <a:pt x="9095" y="8336"/>
                    <a:pt x="9095" y="9720"/>
                    <a:pt x="10042" y="8613"/>
                  </a:cubicBezTo>
                  <a:cubicBezTo>
                    <a:pt x="10989" y="7505"/>
                    <a:pt x="12884" y="3905"/>
                    <a:pt x="14305" y="1966"/>
                  </a:cubicBezTo>
                  <a:cubicBezTo>
                    <a:pt x="15726" y="28"/>
                    <a:pt x="16674" y="-249"/>
                    <a:pt x="17432" y="166"/>
                  </a:cubicBezTo>
                  <a:cubicBezTo>
                    <a:pt x="18189" y="582"/>
                    <a:pt x="18758" y="1689"/>
                    <a:pt x="19232" y="4320"/>
                  </a:cubicBezTo>
                  <a:cubicBezTo>
                    <a:pt x="19705" y="6951"/>
                    <a:pt x="20084" y="11105"/>
                    <a:pt x="20463" y="13874"/>
                  </a:cubicBezTo>
                  <a:cubicBezTo>
                    <a:pt x="20842" y="16643"/>
                    <a:pt x="21221" y="18028"/>
                    <a:pt x="21600" y="19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10045699" y="1578056"/>
              <a:ext cx="114574" cy="648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93" fill="norm" stroke="1" extrusionOk="0">
                  <a:moveTo>
                    <a:pt x="1178" y="1927"/>
                  </a:moveTo>
                  <a:cubicBezTo>
                    <a:pt x="3927" y="1296"/>
                    <a:pt x="6676" y="664"/>
                    <a:pt x="9033" y="314"/>
                  </a:cubicBezTo>
                  <a:cubicBezTo>
                    <a:pt x="11389" y="-37"/>
                    <a:pt x="13353" y="-107"/>
                    <a:pt x="15709" y="174"/>
                  </a:cubicBezTo>
                  <a:cubicBezTo>
                    <a:pt x="18065" y="454"/>
                    <a:pt x="20815" y="1085"/>
                    <a:pt x="21207" y="1997"/>
                  </a:cubicBezTo>
                  <a:cubicBezTo>
                    <a:pt x="21600" y="2909"/>
                    <a:pt x="19636" y="4101"/>
                    <a:pt x="17869" y="4872"/>
                  </a:cubicBezTo>
                  <a:cubicBezTo>
                    <a:pt x="16102" y="5644"/>
                    <a:pt x="14531" y="5994"/>
                    <a:pt x="12764" y="6415"/>
                  </a:cubicBezTo>
                  <a:cubicBezTo>
                    <a:pt x="10996" y="6836"/>
                    <a:pt x="9033" y="7327"/>
                    <a:pt x="9033" y="7677"/>
                  </a:cubicBezTo>
                  <a:cubicBezTo>
                    <a:pt x="9033" y="8028"/>
                    <a:pt x="10996" y="8238"/>
                    <a:pt x="12371" y="8729"/>
                  </a:cubicBezTo>
                  <a:cubicBezTo>
                    <a:pt x="13745" y="9220"/>
                    <a:pt x="14531" y="9992"/>
                    <a:pt x="15513" y="11605"/>
                  </a:cubicBezTo>
                  <a:cubicBezTo>
                    <a:pt x="16495" y="13218"/>
                    <a:pt x="17673" y="15672"/>
                    <a:pt x="18262" y="17285"/>
                  </a:cubicBezTo>
                  <a:cubicBezTo>
                    <a:pt x="18851" y="18898"/>
                    <a:pt x="18851" y="19670"/>
                    <a:pt x="18262" y="20196"/>
                  </a:cubicBezTo>
                  <a:cubicBezTo>
                    <a:pt x="17673" y="20722"/>
                    <a:pt x="16495" y="21002"/>
                    <a:pt x="13353" y="21177"/>
                  </a:cubicBezTo>
                  <a:cubicBezTo>
                    <a:pt x="10211" y="21353"/>
                    <a:pt x="5105" y="21423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10349943" y="1896547"/>
              <a:ext cx="241857" cy="9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90" fill="norm" stroke="1" extrusionOk="0">
                  <a:moveTo>
                    <a:pt x="2304" y="17923"/>
                  </a:moveTo>
                  <a:cubicBezTo>
                    <a:pt x="1740" y="19762"/>
                    <a:pt x="1177" y="21600"/>
                    <a:pt x="707" y="21370"/>
                  </a:cubicBezTo>
                  <a:cubicBezTo>
                    <a:pt x="238" y="21140"/>
                    <a:pt x="-138" y="18843"/>
                    <a:pt x="50" y="15396"/>
                  </a:cubicBezTo>
                  <a:cubicBezTo>
                    <a:pt x="238" y="11949"/>
                    <a:pt x="989" y="7353"/>
                    <a:pt x="1740" y="4366"/>
                  </a:cubicBezTo>
                  <a:cubicBezTo>
                    <a:pt x="2492" y="1379"/>
                    <a:pt x="3243" y="0"/>
                    <a:pt x="4370" y="1149"/>
                  </a:cubicBezTo>
                  <a:cubicBezTo>
                    <a:pt x="5497" y="2298"/>
                    <a:pt x="6999" y="5974"/>
                    <a:pt x="8032" y="8962"/>
                  </a:cubicBezTo>
                  <a:cubicBezTo>
                    <a:pt x="9065" y="11949"/>
                    <a:pt x="9629" y="14247"/>
                    <a:pt x="10286" y="16085"/>
                  </a:cubicBezTo>
                  <a:cubicBezTo>
                    <a:pt x="10944" y="17923"/>
                    <a:pt x="11695" y="19302"/>
                    <a:pt x="12446" y="19302"/>
                  </a:cubicBezTo>
                  <a:cubicBezTo>
                    <a:pt x="13198" y="19302"/>
                    <a:pt x="13949" y="17923"/>
                    <a:pt x="14888" y="14936"/>
                  </a:cubicBezTo>
                  <a:cubicBezTo>
                    <a:pt x="15827" y="11949"/>
                    <a:pt x="16954" y="7353"/>
                    <a:pt x="17987" y="4596"/>
                  </a:cubicBezTo>
                  <a:cubicBezTo>
                    <a:pt x="19020" y="1838"/>
                    <a:pt x="19959" y="919"/>
                    <a:pt x="20523" y="460"/>
                  </a:cubicBezTo>
                  <a:cubicBezTo>
                    <a:pt x="21086" y="0"/>
                    <a:pt x="21274" y="0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10680699" y="1675951"/>
              <a:ext cx="203201" cy="17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0" y="563"/>
                  </a:moveTo>
                  <a:cubicBezTo>
                    <a:pt x="1125" y="55"/>
                    <a:pt x="2250" y="-453"/>
                    <a:pt x="4162" y="691"/>
                  </a:cubicBezTo>
                  <a:cubicBezTo>
                    <a:pt x="6075" y="1834"/>
                    <a:pt x="8775" y="4629"/>
                    <a:pt x="11812" y="8314"/>
                  </a:cubicBezTo>
                  <a:cubicBezTo>
                    <a:pt x="14850" y="11999"/>
                    <a:pt x="18225" y="16573"/>
                    <a:pt x="21600" y="21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10827662" y="1685257"/>
              <a:ext cx="119739" cy="38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78" fill="norm" stroke="1" extrusionOk="0">
                  <a:moveTo>
                    <a:pt x="21437" y="805"/>
                  </a:moveTo>
                  <a:cubicBezTo>
                    <a:pt x="20300" y="333"/>
                    <a:pt x="19163" y="-139"/>
                    <a:pt x="18026" y="38"/>
                  </a:cubicBezTo>
                  <a:cubicBezTo>
                    <a:pt x="16890" y="215"/>
                    <a:pt x="15753" y="1041"/>
                    <a:pt x="13479" y="3107"/>
                  </a:cubicBezTo>
                  <a:cubicBezTo>
                    <a:pt x="11205" y="5172"/>
                    <a:pt x="7795" y="8477"/>
                    <a:pt x="5332" y="11310"/>
                  </a:cubicBezTo>
                  <a:cubicBezTo>
                    <a:pt x="2869" y="14143"/>
                    <a:pt x="1353" y="16504"/>
                    <a:pt x="595" y="18215"/>
                  </a:cubicBezTo>
                  <a:cubicBezTo>
                    <a:pt x="-163" y="19927"/>
                    <a:pt x="-163" y="20989"/>
                    <a:pt x="405" y="21225"/>
                  </a:cubicBezTo>
                  <a:cubicBezTo>
                    <a:pt x="974" y="21461"/>
                    <a:pt x="2111" y="20871"/>
                    <a:pt x="3248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11014418" y="1718747"/>
              <a:ext cx="155232" cy="42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10" fill="norm" stroke="1" extrusionOk="0">
                  <a:moveTo>
                    <a:pt x="21407" y="0"/>
                  </a:moveTo>
                  <a:cubicBezTo>
                    <a:pt x="19948" y="0"/>
                    <a:pt x="18488" y="0"/>
                    <a:pt x="16591" y="585"/>
                  </a:cubicBezTo>
                  <a:cubicBezTo>
                    <a:pt x="14693" y="1170"/>
                    <a:pt x="12358" y="2341"/>
                    <a:pt x="9585" y="4469"/>
                  </a:cubicBezTo>
                  <a:cubicBezTo>
                    <a:pt x="6812" y="6597"/>
                    <a:pt x="3602" y="9683"/>
                    <a:pt x="1850" y="12449"/>
                  </a:cubicBezTo>
                  <a:cubicBezTo>
                    <a:pt x="99" y="15216"/>
                    <a:pt x="-193" y="17663"/>
                    <a:pt x="99" y="19206"/>
                  </a:cubicBezTo>
                  <a:cubicBezTo>
                    <a:pt x="391" y="20749"/>
                    <a:pt x="1266" y="21387"/>
                    <a:pt x="4039" y="21494"/>
                  </a:cubicBezTo>
                  <a:cubicBezTo>
                    <a:pt x="6812" y="21600"/>
                    <a:pt x="11483" y="21174"/>
                    <a:pt x="16153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11180147" y="1788086"/>
              <a:ext cx="237154" cy="31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25" fill="norm" stroke="1" extrusionOk="0">
                  <a:moveTo>
                    <a:pt x="9375" y="2575"/>
                  </a:moveTo>
                  <a:cubicBezTo>
                    <a:pt x="8419" y="2434"/>
                    <a:pt x="7463" y="2293"/>
                    <a:pt x="6316" y="3281"/>
                  </a:cubicBezTo>
                  <a:cubicBezTo>
                    <a:pt x="5169" y="4269"/>
                    <a:pt x="3831" y="6387"/>
                    <a:pt x="2684" y="9211"/>
                  </a:cubicBezTo>
                  <a:cubicBezTo>
                    <a:pt x="1537" y="12034"/>
                    <a:pt x="582" y="15564"/>
                    <a:pt x="199" y="17681"/>
                  </a:cubicBezTo>
                  <a:cubicBezTo>
                    <a:pt x="-183" y="19799"/>
                    <a:pt x="8" y="20505"/>
                    <a:pt x="582" y="20928"/>
                  </a:cubicBezTo>
                  <a:cubicBezTo>
                    <a:pt x="1155" y="21352"/>
                    <a:pt x="2111" y="21493"/>
                    <a:pt x="4596" y="21069"/>
                  </a:cubicBezTo>
                  <a:cubicBezTo>
                    <a:pt x="7081" y="20646"/>
                    <a:pt x="11095" y="19658"/>
                    <a:pt x="13867" y="18105"/>
                  </a:cubicBezTo>
                  <a:cubicBezTo>
                    <a:pt x="16638" y="16552"/>
                    <a:pt x="18167" y="14434"/>
                    <a:pt x="19028" y="12246"/>
                  </a:cubicBezTo>
                  <a:cubicBezTo>
                    <a:pt x="19888" y="10058"/>
                    <a:pt x="20079" y="7799"/>
                    <a:pt x="19123" y="5822"/>
                  </a:cubicBezTo>
                  <a:cubicBezTo>
                    <a:pt x="18167" y="3846"/>
                    <a:pt x="16065" y="2152"/>
                    <a:pt x="13484" y="1164"/>
                  </a:cubicBezTo>
                  <a:cubicBezTo>
                    <a:pt x="10904" y="175"/>
                    <a:pt x="7845" y="-107"/>
                    <a:pt x="5838" y="34"/>
                  </a:cubicBezTo>
                  <a:cubicBezTo>
                    <a:pt x="3831" y="175"/>
                    <a:pt x="2875" y="740"/>
                    <a:pt x="2398" y="1587"/>
                  </a:cubicBezTo>
                  <a:cubicBezTo>
                    <a:pt x="1920" y="2434"/>
                    <a:pt x="1920" y="3564"/>
                    <a:pt x="3162" y="4764"/>
                  </a:cubicBezTo>
                  <a:cubicBezTo>
                    <a:pt x="4405" y="5964"/>
                    <a:pt x="6890" y="7234"/>
                    <a:pt x="10139" y="8222"/>
                  </a:cubicBezTo>
                  <a:cubicBezTo>
                    <a:pt x="13389" y="9211"/>
                    <a:pt x="17403" y="9917"/>
                    <a:pt x="21417" y="1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11404599" y="2017197"/>
              <a:ext cx="107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0"/>
                    <a:pt x="4235" y="0"/>
                    <a:pt x="7835" y="3600"/>
                  </a:cubicBezTo>
                  <a:cubicBezTo>
                    <a:pt x="11435" y="7200"/>
                    <a:pt x="1651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11497586" y="2036247"/>
              <a:ext cx="7211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21026" y="0"/>
                  </a:moveTo>
                  <a:cubicBezTo>
                    <a:pt x="17940" y="0"/>
                    <a:pt x="14855" y="0"/>
                    <a:pt x="11152" y="876"/>
                  </a:cubicBezTo>
                  <a:cubicBezTo>
                    <a:pt x="7449" y="1751"/>
                    <a:pt x="3129" y="3503"/>
                    <a:pt x="1277" y="6032"/>
                  </a:cubicBezTo>
                  <a:cubicBezTo>
                    <a:pt x="-574" y="8562"/>
                    <a:pt x="43" y="11870"/>
                    <a:pt x="352" y="14303"/>
                  </a:cubicBezTo>
                  <a:cubicBezTo>
                    <a:pt x="660" y="16735"/>
                    <a:pt x="660" y="18292"/>
                    <a:pt x="1895" y="19362"/>
                  </a:cubicBezTo>
                  <a:cubicBezTo>
                    <a:pt x="3129" y="20432"/>
                    <a:pt x="5597" y="21016"/>
                    <a:pt x="80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11626849" y="1788597"/>
              <a:ext cx="7824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0" y="0"/>
                  </a:moveTo>
                  <a:cubicBezTo>
                    <a:pt x="4547" y="967"/>
                    <a:pt x="9095" y="1934"/>
                    <a:pt x="12789" y="4137"/>
                  </a:cubicBezTo>
                  <a:cubicBezTo>
                    <a:pt x="16484" y="6340"/>
                    <a:pt x="19326" y="9779"/>
                    <a:pt x="20463" y="12573"/>
                  </a:cubicBezTo>
                  <a:cubicBezTo>
                    <a:pt x="21600" y="15367"/>
                    <a:pt x="21032" y="17516"/>
                    <a:pt x="18189" y="18913"/>
                  </a:cubicBezTo>
                  <a:cubicBezTo>
                    <a:pt x="15347" y="20310"/>
                    <a:pt x="10232" y="20955"/>
                    <a:pt x="51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1235810" y="2817345"/>
              <a:ext cx="173890" cy="4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92" fill="norm" stroke="1" extrusionOk="0">
                  <a:moveTo>
                    <a:pt x="14352" y="3287"/>
                  </a:moveTo>
                  <a:cubicBezTo>
                    <a:pt x="12791" y="2519"/>
                    <a:pt x="11230" y="1752"/>
                    <a:pt x="9798" y="1368"/>
                  </a:cubicBezTo>
                  <a:cubicBezTo>
                    <a:pt x="8367" y="984"/>
                    <a:pt x="7066" y="984"/>
                    <a:pt x="6025" y="1204"/>
                  </a:cubicBezTo>
                  <a:cubicBezTo>
                    <a:pt x="4984" y="1423"/>
                    <a:pt x="4203" y="1862"/>
                    <a:pt x="3032" y="3671"/>
                  </a:cubicBezTo>
                  <a:cubicBezTo>
                    <a:pt x="1861" y="5480"/>
                    <a:pt x="299" y="8660"/>
                    <a:pt x="39" y="11236"/>
                  </a:cubicBezTo>
                  <a:cubicBezTo>
                    <a:pt x="-221" y="13813"/>
                    <a:pt x="820" y="15786"/>
                    <a:pt x="2512" y="16993"/>
                  </a:cubicBezTo>
                  <a:cubicBezTo>
                    <a:pt x="4203" y="18199"/>
                    <a:pt x="6545" y="18637"/>
                    <a:pt x="8887" y="18473"/>
                  </a:cubicBezTo>
                  <a:cubicBezTo>
                    <a:pt x="11230" y="18308"/>
                    <a:pt x="13572" y="17541"/>
                    <a:pt x="15654" y="15732"/>
                  </a:cubicBezTo>
                  <a:cubicBezTo>
                    <a:pt x="17736" y="13923"/>
                    <a:pt x="19557" y="11072"/>
                    <a:pt x="19427" y="8495"/>
                  </a:cubicBezTo>
                  <a:cubicBezTo>
                    <a:pt x="19297" y="5918"/>
                    <a:pt x="17215" y="3616"/>
                    <a:pt x="15133" y="2191"/>
                  </a:cubicBezTo>
                  <a:cubicBezTo>
                    <a:pt x="13051" y="765"/>
                    <a:pt x="10969" y="217"/>
                    <a:pt x="9278" y="52"/>
                  </a:cubicBezTo>
                  <a:cubicBezTo>
                    <a:pt x="7586" y="-112"/>
                    <a:pt x="6285" y="107"/>
                    <a:pt x="4984" y="765"/>
                  </a:cubicBezTo>
                  <a:cubicBezTo>
                    <a:pt x="3683" y="1423"/>
                    <a:pt x="2381" y="2519"/>
                    <a:pt x="1731" y="3616"/>
                  </a:cubicBezTo>
                  <a:cubicBezTo>
                    <a:pt x="1080" y="4712"/>
                    <a:pt x="1080" y="5809"/>
                    <a:pt x="2772" y="7234"/>
                  </a:cubicBezTo>
                  <a:cubicBezTo>
                    <a:pt x="4463" y="8660"/>
                    <a:pt x="7846" y="10414"/>
                    <a:pt x="11099" y="12223"/>
                  </a:cubicBezTo>
                  <a:cubicBezTo>
                    <a:pt x="14352" y="14032"/>
                    <a:pt x="17475" y="15896"/>
                    <a:pt x="19037" y="17267"/>
                  </a:cubicBezTo>
                  <a:cubicBezTo>
                    <a:pt x="20598" y="18637"/>
                    <a:pt x="20598" y="19514"/>
                    <a:pt x="20338" y="20227"/>
                  </a:cubicBezTo>
                  <a:cubicBezTo>
                    <a:pt x="20078" y="20940"/>
                    <a:pt x="19557" y="21488"/>
                    <a:pt x="19687" y="21378"/>
                  </a:cubicBezTo>
                  <a:cubicBezTo>
                    <a:pt x="19818" y="21269"/>
                    <a:pt x="20598" y="20501"/>
                    <a:pt x="21379" y="19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1593849" y="2766497"/>
              <a:ext cx="128221" cy="545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63" fill="norm" stroke="1" extrusionOk="0">
                  <a:moveTo>
                    <a:pt x="0" y="0"/>
                  </a:moveTo>
                  <a:cubicBezTo>
                    <a:pt x="3541" y="1172"/>
                    <a:pt x="7082" y="2344"/>
                    <a:pt x="10269" y="4019"/>
                  </a:cubicBezTo>
                  <a:cubicBezTo>
                    <a:pt x="13456" y="5693"/>
                    <a:pt x="16289" y="7870"/>
                    <a:pt x="18236" y="10340"/>
                  </a:cubicBezTo>
                  <a:cubicBezTo>
                    <a:pt x="20184" y="12809"/>
                    <a:pt x="21246" y="15572"/>
                    <a:pt x="21423" y="17372"/>
                  </a:cubicBezTo>
                  <a:cubicBezTo>
                    <a:pt x="21600" y="19172"/>
                    <a:pt x="20892" y="20009"/>
                    <a:pt x="19652" y="20595"/>
                  </a:cubicBezTo>
                  <a:cubicBezTo>
                    <a:pt x="18413" y="21181"/>
                    <a:pt x="16643" y="21516"/>
                    <a:pt x="15049" y="21558"/>
                  </a:cubicBezTo>
                  <a:cubicBezTo>
                    <a:pt x="13456" y="21600"/>
                    <a:pt x="12039" y="21349"/>
                    <a:pt x="10623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2313112" y="2871567"/>
              <a:ext cx="245938" cy="40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84" fill="norm" stroke="1" extrusionOk="0">
                  <a:moveTo>
                    <a:pt x="8713" y="2838"/>
                  </a:moveTo>
                  <a:cubicBezTo>
                    <a:pt x="7974" y="2390"/>
                    <a:pt x="7236" y="1943"/>
                    <a:pt x="6405" y="1943"/>
                  </a:cubicBezTo>
                  <a:cubicBezTo>
                    <a:pt x="5574" y="1943"/>
                    <a:pt x="4651" y="2390"/>
                    <a:pt x="3543" y="3901"/>
                  </a:cubicBezTo>
                  <a:cubicBezTo>
                    <a:pt x="2436" y="5412"/>
                    <a:pt x="1143" y="7986"/>
                    <a:pt x="497" y="10392"/>
                  </a:cubicBezTo>
                  <a:cubicBezTo>
                    <a:pt x="-149" y="12798"/>
                    <a:pt x="-149" y="15037"/>
                    <a:pt x="405" y="16772"/>
                  </a:cubicBezTo>
                  <a:cubicBezTo>
                    <a:pt x="959" y="18506"/>
                    <a:pt x="2066" y="19737"/>
                    <a:pt x="3082" y="20465"/>
                  </a:cubicBezTo>
                  <a:cubicBezTo>
                    <a:pt x="4097" y="21192"/>
                    <a:pt x="5020" y="21416"/>
                    <a:pt x="5943" y="21472"/>
                  </a:cubicBezTo>
                  <a:cubicBezTo>
                    <a:pt x="6866" y="21528"/>
                    <a:pt x="7789" y="21416"/>
                    <a:pt x="9266" y="20521"/>
                  </a:cubicBezTo>
                  <a:cubicBezTo>
                    <a:pt x="10743" y="19625"/>
                    <a:pt x="12774" y="17947"/>
                    <a:pt x="14066" y="15708"/>
                  </a:cubicBezTo>
                  <a:cubicBezTo>
                    <a:pt x="15359" y="13470"/>
                    <a:pt x="15913" y="10672"/>
                    <a:pt x="15820" y="8378"/>
                  </a:cubicBezTo>
                  <a:cubicBezTo>
                    <a:pt x="15728" y="6083"/>
                    <a:pt x="14989" y="4293"/>
                    <a:pt x="13882" y="3006"/>
                  </a:cubicBezTo>
                  <a:cubicBezTo>
                    <a:pt x="12774" y="1719"/>
                    <a:pt x="11297" y="935"/>
                    <a:pt x="10005" y="488"/>
                  </a:cubicBezTo>
                  <a:cubicBezTo>
                    <a:pt x="8713" y="40"/>
                    <a:pt x="7605" y="-72"/>
                    <a:pt x="6682" y="40"/>
                  </a:cubicBezTo>
                  <a:cubicBezTo>
                    <a:pt x="5759" y="152"/>
                    <a:pt x="5020" y="488"/>
                    <a:pt x="4466" y="1271"/>
                  </a:cubicBezTo>
                  <a:cubicBezTo>
                    <a:pt x="3913" y="2054"/>
                    <a:pt x="3543" y="3286"/>
                    <a:pt x="3543" y="4517"/>
                  </a:cubicBezTo>
                  <a:cubicBezTo>
                    <a:pt x="3543" y="5748"/>
                    <a:pt x="3913" y="6979"/>
                    <a:pt x="4466" y="7818"/>
                  </a:cubicBezTo>
                  <a:cubicBezTo>
                    <a:pt x="5020" y="8658"/>
                    <a:pt x="5759" y="9105"/>
                    <a:pt x="7328" y="9161"/>
                  </a:cubicBezTo>
                  <a:cubicBezTo>
                    <a:pt x="8897" y="9217"/>
                    <a:pt x="11297" y="8881"/>
                    <a:pt x="13789" y="8490"/>
                  </a:cubicBezTo>
                  <a:cubicBezTo>
                    <a:pt x="16282" y="8098"/>
                    <a:pt x="18866" y="7650"/>
                    <a:pt x="21451" y="7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2578100" y="3179247"/>
              <a:ext cx="2032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75" y="4725"/>
                    <a:pt x="8550" y="9450"/>
                    <a:pt x="12150" y="13050"/>
                  </a:cubicBezTo>
                  <a:cubicBezTo>
                    <a:pt x="15750" y="16650"/>
                    <a:pt x="18675" y="191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2654300" y="3172897"/>
              <a:ext cx="889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4749"/>
                    <a:pt x="10286" y="9498"/>
                    <a:pt x="6686" y="13098"/>
                  </a:cubicBezTo>
                  <a:cubicBezTo>
                    <a:pt x="3086" y="16698"/>
                    <a:pt x="1543" y="191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3213100" y="3026847"/>
              <a:ext cx="234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38" y="3600"/>
                    <a:pt x="11676" y="7200"/>
                    <a:pt x="15178" y="9000"/>
                  </a:cubicBezTo>
                  <a:cubicBezTo>
                    <a:pt x="18681" y="10800"/>
                    <a:pt x="19849" y="10800"/>
                    <a:pt x="20530" y="12600"/>
                  </a:cubicBezTo>
                  <a:cubicBezTo>
                    <a:pt x="21211" y="14400"/>
                    <a:pt x="2140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3230033" y="3153847"/>
              <a:ext cx="211667" cy="50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2160" y="0"/>
                  </a:moveTo>
                  <a:cubicBezTo>
                    <a:pt x="1080" y="5400"/>
                    <a:pt x="0" y="10800"/>
                    <a:pt x="0" y="14400"/>
                  </a:cubicBezTo>
                  <a:cubicBezTo>
                    <a:pt x="0" y="18000"/>
                    <a:pt x="1080" y="19800"/>
                    <a:pt x="3996" y="20700"/>
                  </a:cubicBezTo>
                  <a:cubicBezTo>
                    <a:pt x="6912" y="21600"/>
                    <a:pt x="11664" y="21600"/>
                    <a:pt x="14904" y="20250"/>
                  </a:cubicBezTo>
                  <a:cubicBezTo>
                    <a:pt x="18144" y="18900"/>
                    <a:pt x="19872" y="16200"/>
                    <a:pt x="21600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3686832" y="2884814"/>
              <a:ext cx="265673" cy="38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23" fill="norm" stroke="1" extrusionOk="0">
                  <a:moveTo>
                    <a:pt x="12857" y="1192"/>
                  </a:moveTo>
                  <a:cubicBezTo>
                    <a:pt x="12013" y="956"/>
                    <a:pt x="11169" y="720"/>
                    <a:pt x="10241" y="661"/>
                  </a:cubicBezTo>
                  <a:cubicBezTo>
                    <a:pt x="9313" y="602"/>
                    <a:pt x="8300" y="720"/>
                    <a:pt x="6866" y="1901"/>
                  </a:cubicBezTo>
                  <a:cubicBezTo>
                    <a:pt x="5432" y="3081"/>
                    <a:pt x="3575" y="5324"/>
                    <a:pt x="2310" y="8274"/>
                  </a:cubicBezTo>
                  <a:cubicBezTo>
                    <a:pt x="1044" y="11225"/>
                    <a:pt x="369" y="14884"/>
                    <a:pt x="116" y="17009"/>
                  </a:cubicBezTo>
                  <a:cubicBezTo>
                    <a:pt x="-137" y="19133"/>
                    <a:pt x="32" y="19724"/>
                    <a:pt x="538" y="20255"/>
                  </a:cubicBezTo>
                  <a:cubicBezTo>
                    <a:pt x="1044" y="20786"/>
                    <a:pt x="1888" y="21258"/>
                    <a:pt x="3660" y="21317"/>
                  </a:cubicBezTo>
                  <a:cubicBezTo>
                    <a:pt x="5432" y="21376"/>
                    <a:pt x="8132" y="21022"/>
                    <a:pt x="11085" y="19901"/>
                  </a:cubicBezTo>
                  <a:cubicBezTo>
                    <a:pt x="14038" y="18779"/>
                    <a:pt x="17244" y="16891"/>
                    <a:pt x="19101" y="14589"/>
                  </a:cubicBezTo>
                  <a:cubicBezTo>
                    <a:pt x="20957" y="12287"/>
                    <a:pt x="21463" y="9573"/>
                    <a:pt x="21041" y="7153"/>
                  </a:cubicBezTo>
                  <a:cubicBezTo>
                    <a:pt x="20619" y="4733"/>
                    <a:pt x="19269" y="2609"/>
                    <a:pt x="17497" y="1369"/>
                  </a:cubicBezTo>
                  <a:cubicBezTo>
                    <a:pt x="15726" y="130"/>
                    <a:pt x="13532" y="-224"/>
                    <a:pt x="11591" y="130"/>
                  </a:cubicBezTo>
                  <a:cubicBezTo>
                    <a:pt x="9651" y="484"/>
                    <a:pt x="7963" y="1546"/>
                    <a:pt x="6866" y="2668"/>
                  </a:cubicBezTo>
                  <a:cubicBezTo>
                    <a:pt x="5769" y="3789"/>
                    <a:pt x="5263" y="4969"/>
                    <a:pt x="5601" y="6032"/>
                  </a:cubicBezTo>
                  <a:cubicBezTo>
                    <a:pt x="5938" y="7094"/>
                    <a:pt x="7119" y="8038"/>
                    <a:pt x="9482" y="8569"/>
                  </a:cubicBezTo>
                  <a:cubicBezTo>
                    <a:pt x="11844" y="9101"/>
                    <a:pt x="15388" y="9219"/>
                    <a:pt x="18932" y="9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4019550" y="3166547"/>
              <a:ext cx="1524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500"/>
                    <a:pt x="9000" y="9000"/>
                    <a:pt x="12600" y="12600"/>
                  </a:cubicBezTo>
                  <a:cubicBezTo>
                    <a:pt x="16200" y="16200"/>
                    <a:pt x="189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4165600" y="3185597"/>
              <a:ext cx="698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0"/>
                    <a:pt x="15055" y="0"/>
                    <a:pt x="11782" y="1137"/>
                  </a:cubicBezTo>
                  <a:cubicBezTo>
                    <a:pt x="8509" y="2274"/>
                    <a:pt x="5236" y="4547"/>
                    <a:pt x="3273" y="8147"/>
                  </a:cubicBezTo>
                  <a:cubicBezTo>
                    <a:pt x="1309" y="11747"/>
                    <a:pt x="655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1847849" y="2899847"/>
              <a:ext cx="127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84"/>
                    <a:pt x="7200" y="10368"/>
                    <a:pt x="10800" y="13968"/>
                  </a:cubicBezTo>
                  <a:cubicBezTo>
                    <a:pt x="14400" y="17568"/>
                    <a:pt x="18000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1835149" y="2949518"/>
              <a:ext cx="146051" cy="28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13729"/>
                  </a:moveTo>
                  <a:cubicBezTo>
                    <a:pt x="3130" y="12754"/>
                    <a:pt x="6261" y="11780"/>
                    <a:pt x="8765" y="9831"/>
                  </a:cubicBezTo>
                  <a:cubicBezTo>
                    <a:pt x="11270" y="7882"/>
                    <a:pt x="13148" y="4959"/>
                    <a:pt x="14243" y="3010"/>
                  </a:cubicBezTo>
                  <a:cubicBezTo>
                    <a:pt x="15339" y="1061"/>
                    <a:pt x="15652" y="86"/>
                    <a:pt x="16122" y="5"/>
                  </a:cubicBezTo>
                  <a:cubicBezTo>
                    <a:pt x="16591" y="-76"/>
                    <a:pt x="17217" y="736"/>
                    <a:pt x="17687" y="3253"/>
                  </a:cubicBezTo>
                  <a:cubicBezTo>
                    <a:pt x="18157" y="5771"/>
                    <a:pt x="18470" y="9993"/>
                    <a:pt x="19096" y="13322"/>
                  </a:cubicBezTo>
                  <a:cubicBezTo>
                    <a:pt x="19722" y="16652"/>
                    <a:pt x="20661" y="19088"/>
                    <a:pt x="2160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2028565" y="3153847"/>
              <a:ext cx="47886" cy="10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273" fill="norm" stroke="1" extrusionOk="0">
                  <a:moveTo>
                    <a:pt x="4342" y="0"/>
                  </a:moveTo>
                  <a:cubicBezTo>
                    <a:pt x="2463" y="4408"/>
                    <a:pt x="585" y="8816"/>
                    <a:pt x="116" y="12122"/>
                  </a:cubicBezTo>
                  <a:cubicBezTo>
                    <a:pt x="-354" y="15429"/>
                    <a:pt x="585" y="17633"/>
                    <a:pt x="3403" y="19176"/>
                  </a:cubicBezTo>
                  <a:cubicBezTo>
                    <a:pt x="6220" y="20718"/>
                    <a:pt x="10916" y="21600"/>
                    <a:pt x="14672" y="21159"/>
                  </a:cubicBezTo>
                  <a:cubicBezTo>
                    <a:pt x="18429" y="20718"/>
                    <a:pt x="21246" y="18955"/>
                    <a:pt x="21246" y="15649"/>
                  </a:cubicBezTo>
                  <a:cubicBezTo>
                    <a:pt x="21246" y="12343"/>
                    <a:pt x="18429" y="7494"/>
                    <a:pt x="15611" y="2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2190750" y="2988747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2203450" y="3179247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5233954" y="3166547"/>
              <a:ext cx="100047" cy="14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983" fill="norm" stroke="1" extrusionOk="0">
                  <a:moveTo>
                    <a:pt x="21270" y="4629"/>
                  </a:moveTo>
                  <a:cubicBezTo>
                    <a:pt x="20370" y="3086"/>
                    <a:pt x="19470" y="1543"/>
                    <a:pt x="17445" y="771"/>
                  </a:cubicBezTo>
                  <a:cubicBezTo>
                    <a:pt x="15420" y="0"/>
                    <a:pt x="12270" y="0"/>
                    <a:pt x="9120" y="1234"/>
                  </a:cubicBezTo>
                  <a:cubicBezTo>
                    <a:pt x="5970" y="2469"/>
                    <a:pt x="2820" y="4937"/>
                    <a:pt x="1245" y="8331"/>
                  </a:cubicBezTo>
                  <a:cubicBezTo>
                    <a:pt x="-330" y="11726"/>
                    <a:pt x="-330" y="16046"/>
                    <a:pt x="795" y="18514"/>
                  </a:cubicBezTo>
                  <a:cubicBezTo>
                    <a:pt x="1920" y="20983"/>
                    <a:pt x="4170" y="21600"/>
                    <a:pt x="6870" y="20366"/>
                  </a:cubicBezTo>
                  <a:cubicBezTo>
                    <a:pt x="9570" y="19131"/>
                    <a:pt x="12720" y="16046"/>
                    <a:pt x="13395" y="12343"/>
                  </a:cubicBezTo>
                  <a:cubicBezTo>
                    <a:pt x="14070" y="8640"/>
                    <a:pt x="12270" y="4320"/>
                    <a:pt x="10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5340349" y="3083997"/>
              <a:ext cx="15240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894"/>
                  </a:moveTo>
                  <a:cubicBezTo>
                    <a:pt x="1800" y="6434"/>
                    <a:pt x="3600" y="5974"/>
                    <a:pt x="5700" y="6664"/>
                  </a:cubicBezTo>
                  <a:cubicBezTo>
                    <a:pt x="7800" y="7353"/>
                    <a:pt x="10200" y="9191"/>
                    <a:pt x="12000" y="11489"/>
                  </a:cubicBezTo>
                  <a:cubicBezTo>
                    <a:pt x="13800" y="13787"/>
                    <a:pt x="15000" y="16545"/>
                    <a:pt x="15450" y="18498"/>
                  </a:cubicBezTo>
                  <a:cubicBezTo>
                    <a:pt x="15900" y="20451"/>
                    <a:pt x="15600" y="21600"/>
                    <a:pt x="15000" y="21600"/>
                  </a:cubicBezTo>
                  <a:cubicBezTo>
                    <a:pt x="14400" y="21600"/>
                    <a:pt x="13500" y="20451"/>
                    <a:pt x="12900" y="18038"/>
                  </a:cubicBezTo>
                  <a:cubicBezTo>
                    <a:pt x="12300" y="15626"/>
                    <a:pt x="12000" y="11949"/>
                    <a:pt x="13500" y="8732"/>
                  </a:cubicBezTo>
                  <a:cubicBezTo>
                    <a:pt x="15000" y="5515"/>
                    <a:pt x="18300" y="27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6384655" y="2937947"/>
              <a:ext cx="212525" cy="399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41" fill="norm" stroke="1" extrusionOk="0">
                  <a:moveTo>
                    <a:pt x="8688" y="0"/>
                  </a:moveTo>
                  <a:cubicBezTo>
                    <a:pt x="8688" y="4547"/>
                    <a:pt x="8688" y="9095"/>
                    <a:pt x="8368" y="12278"/>
                  </a:cubicBezTo>
                  <a:cubicBezTo>
                    <a:pt x="8047" y="15461"/>
                    <a:pt x="7405" y="17280"/>
                    <a:pt x="6870" y="18531"/>
                  </a:cubicBezTo>
                  <a:cubicBezTo>
                    <a:pt x="6336" y="19781"/>
                    <a:pt x="5908" y="20463"/>
                    <a:pt x="5160" y="20918"/>
                  </a:cubicBezTo>
                  <a:cubicBezTo>
                    <a:pt x="4411" y="21373"/>
                    <a:pt x="3342" y="21600"/>
                    <a:pt x="2486" y="21316"/>
                  </a:cubicBezTo>
                  <a:cubicBezTo>
                    <a:pt x="1631" y="21032"/>
                    <a:pt x="989" y="20236"/>
                    <a:pt x="562" y="19554"/>
                  </a:cubicBezTo>
                  <a:cubicBezTo>
                    <a:pt x="134" y="18872"/>
                    <a:pt x="-80" y="18303"/>
                    <a:pt x="27" y="17735"/>
                  </a:cubicBezTo>
                  <a:cubicBezTo>
                    <a:pt x="134" y="17166"/>
                    <a:pt x="562" y="16598"/>
                    <a:pt x="2166" y="15575"/>
                  </a:cubicBezTo>
                  <a:cubicBezTo>
                    <a:pt x="3770" y="14552"/>
                    <a:pt x="6550" y="13074"/>
                    <a:pt x="9223" y="11027"/>
                  </a:cubicBezTo>
                  <a:cubicBezTo>
                    <a:pt x="11896" y="8981"/>
                    <a:pt x="14463" y="6366"/>
                    <a:pt x="16067" y="4718"/>
                  </a:cubicBezTo>
                  <a:cubicBezTo>
                    <a:pt x="17670" y="3069"/>
                    <a:pt x="18312" y="2387"/>
                    <a:pt x="19061" y="1648"/>
                  </a:cubicBezTo>
                  <a:cubicBezTo>
                    <a:pt x="19809" y="909"/>
                    <a:pt x="20665" y="114"/>
                    <a:pt x="21092" y="114"/>
                  </a:cubicBezTo>
                  <a:cubicBezTo>
                    <a:pt x="21520" y="114"/>
                    <a:pt x="21520" y="909"/>
                    <a:pt x="21413" y="3467"/>
                  </a:cubicBezTo>
                  <a:cubicBezTo>
                    <a:pt x="21306" y="6025"/>
                    <a:pt x="21092" y="10345"/>
                    <a:pt x="20771" y="13472"/>
                  </a:cubicBezTo>
                  <a:cubicBezTo>
                    <a:pt x="20451" y="16598"/>
                    <a:pt x="20023" y="18531"/>
                    <a:pt x="19595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6667499" y="3249097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6838949" y="3064947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6781799" y="3268147"/>
              <a:ext cx="444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7118855" y="2959808"/>
              <a:ext cx="189995" cy="36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53" fill="norm" stroke="1" extrusionOk="0">
                  <a:moveTo>
                    <a:pt x="15063" y="2414"/>
                  </a:moveTo>
                  <a:cubicBezTo>
                    <a:pt x="14823" y="1555"/>
                    <a:pt x="14583" y="696"/>
                    <a:pt x="13863" y="267"/>
                  </a:cubicBezTo>
                  <a:cubicBezTo>
                    <a:pt x="13143" y="-163"/>
                    <a:pt x="11943" y="-163"/>
                    <a:pt x="10143" y="942"/>
                  </a:cubicBezTo>
                  <a:cubicBezTo>
                    <a:pt x="8343" y="2046"/>
                    <a:pt x="5943" y="4255"/>
                    <a:pt x="4143" y="7078"/>
                  </a:cubicBezTo>
                  <a:cubicBezTo>
                    <a:pt x="2343" y="9901"/>
                    <a:pt x="1143" y="13337"/>
                    <a:pt x="543" y="15485"/>
                  </a:cubicBezTo>
                  <a:cubicBezTo>
                    <a:pt x="-57" y="17632"/>
                    <a:pt x="-57" y="18492"/>
                    <a:pt x="63" y="19228"/>
                  </a:cubicBezTo>
                  <a:cubicBezTo>
                    <a:pt x="183" y="19964"/>
                    <a:pt x="423" y="20578"/>
                    <a:pt x="1143" y="20946"/>
                  </a:cubicBezTo>
                  <a:cubicBezTo>
                    <a:pt x="1863" y="21314"/>
                    <a:pt x="3063" y="21437"/>
                    <a:pt x="5583" y="20823"/>
                  </a:cubicBezTo>
                  <a:cubicBezTo>
                    <a:pt x="8103" y="20210"/>
                    <a:pt x="11943" y="18860"/>
                    <a:pt x="14703" y="16712"/>
                  </a:cubicBezTo>
                  <a:cubicBezTo>
                    <a:pt x="17463" y="14564"/>
                    <a:pt x="19143" y="11619"/>
                    <a:pt x="19383" y="9042"/>
                  </a:cubicBezTo>
                  <a:cubicBezTo>
                    <a:pt x="19623" y="6464"/>
                    <a:pt x="18423" y="4255"/>
                    <a:pt x="16503" y="2782"/>
                  </a:cubicBezTo>
                  <a:cubicBezTo>
                    <a:pt x="14583" y="1310"/>
                    <a:pt x="11943" y="573"/>
                    <a:pt x="9663" y="573"/>
                  </a:cubicBezTo>
                  <a:cubicBezTo>
                    <a:pt x="7383" y="573"/>
                    <a:pt x="5463" y="1310"/>
                    <a:pt x="4383" y="2046"/>
                  </a:cubicBezTo>
                  <a:cubicBezTo>
                    <a:pt x="3303" y="2782"/>
                    <a:pt x="3063" y="3519"/>
                    <a:pt x="3063" y="4255"/>
                  </a:cubicBezTo>
                  <a:cubicBezTo>
                    <a:pt x="3063" y="4992"/>
                    <a:pt x="3303" y="5728"/>
                    <a:pt x="4983" y="6464"/>
                  </a:cubicBezTo>
                  <a:cubicBezTo>
                    <a:pt x="6663" y="7201"/>
                    <a:pt x="9783" y="7937"/>
                    <a:pt x="12783" y="8305"/>
                  </a:cubicBezTo>
                  <a:cubicBezTo>
                    <a:pt x="15783" y="8673"/>
                    <a:pt x="18663" y="8673"/>
                    <a:pt x="21543" y="8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7340599" y="3230047"/>
              <a:ext cx="139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6092"/>
                    <a:pt x="11782" y="12185"/>
                    <a:pt x="15382" y="15785"/>
                  </a:cubicBezTo>
                  <a:cubicBezTo>
                    <a:pt x="18982" y="19385"/>
                    <a:pt x="20291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7385049" y="3230047"/>
              <a:ext cx="1270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3055"/>
                    <a:pt x="12240" y="6109"/>
                    <a:pt x="8820" y="8836"/>
                  </a:cubicBezTo>
                  <a:cubicBezTo>
                    <a:pt x="5400" y="11564"/>
                    <a:pt x="3240" y="13964"/>
                    <a:pt x="1980" y="16036"/>
                  </a:cubicBezTo>
                  <a:cubicBezTo>
                    <a:pt x="720" y="18109"/>
                    <a:pt x="360" y="19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7702549" y="3103047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4400"/>
                    <a:pt x="11270" y="7200"/>
                    <a:pt x="14870" y="3600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7683499" y="3166547"/>
              <a:ext cx="2349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6560"/>
                    <a:pt x="10508" y="11520"/>
                    <a:pt x="14108" y="7920"/>
                  </a:cubicBezTo>
                  <a:cubicBezTo>
                    <a:pt x="17708" y="4320"/>
                    <a:pt x="19654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7734299" y="2982397"/>
              <a:ext cx="1460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7" y="3388"/>
                    <a:pt x="14713" y="6776"/>
                    <a:pt x="11113" y="10376"/>
                  </a:cubicBezTo>
                  <a:cubicBezTo>
                    <a:pt x="7513" y="13976"/>
                    <a:pt x="3757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8115805" y="2946179"/>
              <a:ext cx="189995" cy="33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13" fill="norm" stroke="1" extrusionOk="0">
                  <a:moveTo>
                    <a:pt x="12903" y="3906"/>
                  </a:moveTo>
                  <a:cubicBezTo>
                    <a:pt x="11943" y="3504"/>
                    <a:pt x="10983" y="3101"/>
                    <a:pt x="9903" y="3235"/>
                  </a:cubicBezTo>
                  <a:cubicBezTo>
                    <a:pt x="8823" y="3369"/>
                    <a:pt x="7623" y="4040"/>
                    <a:pt x="6063" y="5851"/>
                  </a:cubicBezTo>
                  <a:cubicBezTo>
                    <a:pt x="4503" y="7663"/>
                    <a:pt x="2583" y="10614"/>
                    <a:pt x="1503" y="12962"/>
                  </a:cubicBezTo>
                  <a:cubicBezTo>
                    <a:pt x="423" y="15310"/>
                    <a:pt x="183" y="17054"/>
                    <a:pt x="63" y="18261"/>
                  </a:cubicBezTo>
                  <a:cubicBezTo>
                    <a:pt x="-57" y="19469"/>
                    <a:pt x="-57" y="20140"/>
                    <a:pt x="543" y="20609"/>
                  </a:cubicBezTo>
                  <a:cubicBezTo>
                    <a:pt x="1143" y="21079"/>
                    <a:pt x="2343" y="21347"/>
                    <a:pt x="3903" y="21146"/>
                  </a:cubicBezTo>
                  <a:cubicBezTo>
                    <a:pt x="5463" y="20945"/>
                    <a:pt x="7383" y="20274"/>
                    <a:pt x="9903" y="18530"/>
                  </a:cubicBezTo>
                  <a:cubicBezTo>
                    <a:pt x="12423" y="16786"/>
                    <a:pt x="15543" y="13968"/>
                    <a:pt x="17223" y="11218"/>
                  </a:cubicBezTo>
                  <a:cubicBezTo>
                    <a:pt x="18903" y="8467"/>
                    <a:pt x="19143" y="5784"/>
                    <a:pt x="18303" y="3839"/>
                  </a:cubicBezTo>
                  <a:cubicBezTo>
                    <a:pt x="17463" y="1894"/>
                    <a:pt x="15543" y="686"/>
                    <a:pt x="12903" y="217"/>
                  </a:cubicBezTo>
                  <a:cubicBezTo>
                    <a:pt x="10263" y="-253"/>
                    <a:pt x="6903" y="15"/>
                    <a:pt x="4503" y="1290"/>
                  </a:cubicBezTo>
                  <a:cubicBezTo>
                    <a:pt x="2103" y="2564"/>
                    <a:pt x="663" y="4845"/>
                    <a:pt x="1503" y="6723"/>
                  </a:cubicBezTo>
                  <a:cubicBezTo>
                    <a:pt x="2343" y="8602"/>
                    <a:pt x="5463" y="10077"/>
                    <a:pt x="9183" y="10949"/>
                  </a:cubicBezTo>
                  <a:cubicBezTo>
                    <a:pt x="12903" y="11822"/>
                    <a:pt x="17223" y="12090"/>
                    <a:pt x="21543" y="12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8312149" y="3172897"/>
              <a:ext cx="133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506"/>
                    <a:pt x="9600" y="11012"/>
                    <a:pt x="13200" y="14612"/>
                  </a:cubicBezTo>
                  <a:cubicBezTo>
                    <a:pt x="16800" y="18212"/>
                    <a:pt x="192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8422993" y="3179247"/>
              <a:ext cx="79657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21391" y="0"/>
                  </a:moveTo>
                  <a:cubicBezTo>
                    <a:pt x="18549" y="360"/>
                    <a:pt x="15707" y="720"/>
                    <a:pt x="12580" y="3060"/>
                  </a:cubicBezTo>
                  <a:cubicBezTo>
                    <a:pt x="9454" y="5400"/>
                    <a:pt x="6044" y="9720"/>
                    <a:pt x="3770" y="12960"/>
                  </a:cubicBezTo>
                  <a:cubicBezTo>
                    <a:pt x="1496" y="16200"/>
                    <a:pt x="359" y="18360"/>
                    <a:pt x="75" y="19620"/>
                  </a:cubicBezTo>
                  <a:cubicBezTo>
                    <a:pt x="-209" y="20880"/>
                    <a:pt x="359" y="21240"/>
                    <a:pt x="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25396" y="-38100"/>
              <a:ext cx="898350" cy="998219"/>
            </a:xfrm>
            <a:prstGeom prst="rect">
              <a:avLst/>
            </a:prstGeom>
            <a:effectLst/>
          </p:spPr>
        </p:pic>
        <p:sp>
          <p:nvSpPr>
            <p:cNvPr id="971" name="Line"/>
            <p:cNvSpPr/>
            <p:nvPr/>
          </p:nvSpPr>
          <p:spPr>
            <a:xfrm>
              <a:off x="2155354" y="4093647"/>
              <a:ext cx="378296" cy="49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57" fill="norm" stroke="1" extrusionOk="0">
                  <a:moveTo>
                    <a:pt x="9927" y="11631"/>
                  </a:moveTo>
                  <a:cubicBezTo>
                    <a:pt x="9327" y="11354"/>
                    <a:pt x="8727" y="11077"/>
                    <a:pt x="8187" y="11077"/>
                  </a:cubicBezTo>
                  <a:cubicBezTo>
                    <a:pt x="7647" y="11077"/>
                    <a:pt x="7167" y="11354"/>
                    <a:pt x="6327" y="12277"/>
                  </a:cubicBezTo>
                  <a:cubicBezTo>
                    <a:pt x="5487" y="13200"/>
                    <a:pt x="4287" y="14769"/>
                    <a:pt x="3747" y="16246"/>
                  </a:cubicBezTo>
                  <a:cubicBezTo>
                    <a:pt x="3207" y="17723"/>
                    <a:pt x="3327" y="19108"/>
                    <a:pt x="3987" y="20077"/>
                  </a:cubicBezTo>
                  <a:cubicBezTo>
                    <a:pt x="4647" y="21046"/>
                    <a:pt x="5847" y="21600"/>
                    <a:pt x="6987" y="21554"/>
                  </a:cubicBezTo>
                  <a:cubicBezTo>
                    <a:pt x="8127" y="21508"/>
                    <a:pt x="9207" y="20862"/>
                    <a:pt x="9747" y="19062"/>
                  </a:cubicBezTo>
                  <a:cubicBezTo>
                    <a:pt x="10287" y="17262"/>
                    <a:pt x="10287" y="14308"/>
                    <a:pt x="9507" y="11815"/>
                  </a:cubicBezTo>
                  <a:cubicBezTo>
                    <a:pt x="8727" y="9323"/>
                    <a:pt x="7167" y="7292"/>
                    <a:pt x="5847" y="5631"/>
                  </a:cubicBezTo>
                  <a:cubicBezTo>
                    <a:pt x="4527" y="3969"/>
                    <a:pt x="3447" y="2677"/>
                    <a:pt x="2367" y="1938"/>
                  </a:cubicBezTo>
                  <a:cubicBezTo>
                    <a:pt x="1287" y="1200"/>
                    <a:pt x="207" y="1015"/>
                    <a:pt x="27" y="1015"/>
                  </a:cubicBezTo>
                  <a:cubicBezTo>
                    <a:pt x="-153" y="1015"/>
                    <a:pt x="567" y="1200"/>
                    <a:pt x="2547" y="1108"/>
                  </a:cubicBezTo>
                  <a:cubicBezTo>
                    <a:pt x="4527" y="1015"/>
                    <a:pt x="7767" y="646"/>
                    <a:pt x="11127" y="415"/>
                  </a:cubicBezTo>
                  <a:cubicBezTo>
                    <a:pt x="14487" y="185"/>
                    <a:pt x="17967" y="92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2628900" y="4296847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2654300" y="4442897"/>
              <a:ext cx="171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3169444" y="4140214"/>
              <a:ext cx="193164" cy="34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4391" y="1073"/>
                  </a:moveTo>
                  <a:cubicBezTo>
                    <a:pt x="13701" y="537"/>
                    <a:pt x="13012" y="0"/>
                    <a:pt x="12208" y="0"/>
                  </a:cubicBezTo>
                  <a:cubicBezTo>
                    <a:pt x="11403" y="0"/>
                    <a:pt x="10484" y="537"/>
                    <a:pt x="8646" y="2549"/>
                  </a:cubicBezTo>
                  <a:cubicBezTo>
                    <a:pt x="6808" y="4561"/>
                    <a:pt x="4050" y="8050"/>
                    <a:pt x="2442" y="11001"/>
                  </a:cubicBezTo>
                  <a:cubicBezTo>
                    <a:pt x="833" y="13953"/>
                    <a:pt x="374" y="16368"/>
                    <a:pt x="144" y="17911"/>
                  </a:cubicBezTo>
                  <a:cubicBezTo>
                    <a:pt x="-86" y="19453"/>
                    <a:pt x="-86" y="20124"/>
                    <a:pt x="488" y="20661"/>
                  </a:cubicBezTo>
                  <a:cubicBezTo>
                    <a:pt x="1063" y="21198"/>
                    <a:pt x="2212" y="21600"/>
                    <a:pt x="4050" y="21600"/>
                  </a:cubicBezTo>
                  <a:cubicBezTo>
                    <a:pt x="5888" y="21600"/>
                    <a:pt x="8416" y="21198"/>
                    <a:pt x="11518" y="19453"/>
                  </a:cubicBezTo>
                  <a:cubicBezTo>
                    <a:pt x="14620" y="17709"/>
                    <a:pt x="18297" y="14624"/>
                    <a:pt x="19905" y="11739"/>
                  </a:cubicBezTo>
                  <a:cubicBezTo>
                    <a:pt x="21514" y="8855"/>
                    <a:pt x="21054" y="6171"/>
                    <a:pt x="20135" y="4293"/>
                  </a:cubicBezTo>
                  <a:cubicBezTo>
                    <a:pt x="19216" y="2415"/>
                    <a:pt x="17837" y="1342"/>
                    <a:pt x="15769" y="805"/>
                  </a:cubicBezTo>
                  <a:cubicBezTo>
                    <a:pt x="13701" y="268"/>
                    <a:pt x="10944" y="268"/>
                    <a:pt x="9105" y="470"/>
                  </a:cubicBezTo>
                  <a:cubicBezTo>
                    <a:pt x="7267" y="671"/>
                    <a:pt x="6348" y="1073"/>
                    <a:pt x="5659" y="1610"/>
                  </a:cubicBezTo>
                  <a:cubicBezTo>
                    <a:pt x="4969" y="2147"/>
                    <a:pt x="4510" y="2817"/>
                    <a:pt x="4625" y="3421"/>
                  </a:cubicBezTo>
                  <a:cubicBezTo>
                    <a:pt x="4740" y="4025"/>
                    <a:pt x="5429" y="4561"/>
                    <a:pt x="7842" y="5232"/>
                  </a:cubicBezTo>
                  <a:cubicBezTo>
                    <a:pt x="10254" y="5903"/>
                    <a:pt x="14391" y="6708"/>
                    <a:pt x="18527" y="7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3416300" y="4379397"/>
              <a:ext cx="1587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5100"/>
                    <a:pt x="9216" y="10200"/>
                    <a:pt x="12816" y="13800"/>
                  </a:cubicBezTo>
                  <a:cubicBezTo>
                    <a:pt x="16416" y="17400"/>
                    <a:pt x="19008" y="195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3444076" y="4353434"/>
              <a:ext cx="137324" cy="20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045" fill="norm" stroke="1" extrusionOk="0">
                  <a:moveTo>
                    <a:pt x="21233" y="728"/>
                  </a:moveTo>
                  <a:cubicBezTo>
                    <a:pt x="19597" y="282"/>
                    <a:pt x="17960" y="-163"/>
                    <a:pt x="16488" y="60"/>
                  </a:cubicBezTo>
                  <a:cubicBezTo>
                    <a:pt x="15015" y="282"/>
                    <a:pt x="13706" y="1173"/>
                    <a:pt x="11251" y="3957"/>
                  </a:cubicBezTo>
                  <a:cubicBezTo>
                    <a:pt x="8797" y="6740"/>
                    <a:pt x="5197" y="11416"/>
                    <a:pt x="2906" y="14757"/>
                  </a:cubicBezTo>
                  <a:cubicBezTo>
                    <a:pt x="615" y="18097"/>
                    <a:pt x="-367" y="20101"/>
                    <a:pt x="124" y="20769"/>
                  </a:cubicBezTo>
                  <a:cubicBezTo>
                    <a:pt x="615" y="21437"/>
                    <a:pt x="2578" y="20769"/>
                    <a:pt x="4542" y="20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3670300" y="4315889"/>
              <a:ext cx="201499" cy="3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468" fill="norm" stroke="1" extrusionOk="0">
                  <a:moveTo>
                    <a:pt x="0" y="20468"/>
                  </a:moveTo>
                  <a:cubicBezTo>
                    <a:pt x="6300" y="14784"/>
                    <a:pt x="12600" y="9100"/>
                    <a:pt x="16312" y="5121"/>
                  </a:cubicBezTo>
                  <a:cubicBezTo>
                    <a:pt x="20025" y="1142"/>
                    <a:pt x="21150" y="-1132"/>
                    <a:pt x="21375" y="573"/>
                  </a:cubicBezTo>
                  <a:cubicBezTo>
                    <a:pt x="21600" y="2279"/>
                    <a:pt x="20925" y="7963"/>
                    <a:pt x="20250" y="13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4020826" y="4100126"/>
              <a:ext cx="233674" cy="38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155" fill="norm" stroke="1" extrusionOk="0">
                  <a:moveTo>
                    <a:pt x="12726" y="4498"/>
                  </a:moveTo>
                  <a:cubicBezTo>
                    <a:pt x="12532" y="3689"/>
                    <a:pt x="12337" y="2881"/>
                    <a:pt x="11656" y="2476"/>
                  </a:cubicBezTo>
                  <a:cubicBezTo>
                    <a:pt x="10975" y="2072"/>
                    <a:pt x="9807" y="2072"/>
                    <a:pt x="8640" y="2707"/>
                  </a:cubicBezTo>
                  <a:cubicBezTo>
                    <a:pt x="7472" y="3343"/>
                    <a:pt x="6305" y="4613"/>
                    <a:pt x="4845" y="6866"/>
                  </a:cubicBezTo>
                  <a:cubicBezTo>
                    <a:pt x="3386" y="9118"/>
                    <a:pt x="1634" y="12352"/>
                    <a:pt x="759" y="14663"/>
                  </a:cubicBezTo>
                  <a:cubicBezTo>
                    <a:pt x="-117" y="16973"/>
                    <a:pt x="-117" y="18359"/>
                    <a:pt x="175" y="19283"/>
                  </a:cubicBezTo>
                  <a:cubicBezTo>
                    <a:pt x="467" y="20207"/>
                    <a:pt x="1051" y="20669"/>
                    <a:pt x="2315" y="20958"/>
                  </a:cubicBezTo>
                  <a:cubicBezTo>
                    <a:pt x="3580" y="21246"/>
                    <a:pt x="5526" y="21362"/>
                    <a:pt x="8153" y="20265"/>
                  </a:cubicBezTo>
                  <a:cubicBezTo>
                    <a:pt x="10780" y="19167"/>
                    <a:pt x="14088" y="16857"/>
                    <a:pt x="16034" y="14143"/>
                  </a:cubicBezTo>
                  <a:cubicBezTo>
                    <a:pt x="17980" y="11428"/>
                    <a:pt x="18564" y="8310"/>
                    <a:pt x="17883" y="5826"/>
                  </a:cubicBezTo>
                  <a:cubicBezTo>
                    <a:pt x="17202" y="3343"/>
                    <a:pt x="15256" y="1495"/>
                    <a:pt x="13115" y="628"/>
                  </a:cubicBezTo>
                  <a:cubicBezTo>
                    <a:pt x="10975" y="-238"/>
                    <a:pt x="8640" y="-122"/>
                    <a:pt x="6597" y="455"/>
                  </a:cubicBezTo>
                  <a:cubicBezTo>
                    <a:pt x="4553" y="1033"/>
                    <a:pt x="2802" y="2072"/>
                    <a:pt x="2024" y="2938"/>
                  </a:cubicBezTo>
                  <a:cubicBezTo>
                    <a:pt x="1245" y="3805"/>
                    <a:pt x="1440" y="4498"/>
                    <a:pt x="4261" y="5364"/>
                  </a:cubicBezTo>
                  <a:cubicBezTo>
                    <a:pt x="7083" y="6230"/>
                    <a:pt x="12532" y="7270"/>
                    <a:pt x="15840" y="7905"/>
                  </a:cubicBezTo>
                  <a:cubicBezTo>
                    <a:pt x="19148" y="8541"/>
                    <a:pt x="20315" y="8772"/>
                    <a:pt x="21483" y="9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4279900" y="4320702"/>
              <a:ext cx="152400" cy="10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0" y="315"/>
                  </a:moveTo>
                  <a:cubicBezTo>
                    <a:pt x="1500" y="-117"/>
                    <a:pt x="3000" y="-549"/>
                    <a:pt x="5700" y="2259"/>
                  </a:cubicBezTo>
                  <a:cubicBezTo>
                    <a:pt x="8400" y="5067"/>
                    <a:pt x="12300" y="11115"/>
                    <a:pt x="15150" y="14787"/>
                  </a:cubicBezTo>
                  <a:cubicBezTo>
                    <a:pt x="18000" y="18459"/>
                    <a:pt x="19800" y="19755"/>
                    <a:pt x="21600" y="21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4425949" y="4313452"/>
              <a:ext cx="63501" cy="25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21600" y="1266"/>
                  </a:moveTo>
                  <a:cubicBezTo>
                    <a:pt x="19440" y="558"/>
                    <a:pt x="17280" y="-150"/>
                    <a:pt x="14760" y="27"/>
                  </a:cubicBezTo>
                  <a:cubicBezTo>
                    <a:pt x="12240" y="204"/>
                    <a:pt x="9360" y="1266"/>
                    <a:pt x="6840" y="3657"/>
                  </a:cubicBezTo>
                  <a:cubicBezTo>
                    <a:pt x="4320" y="6047"/>
                    <a:pt x="2160" y="9765"/>
                    <a:pt x="1080" y="12332"/>
                  </a:cubicBezTo>
                  <a:cubicBezTo>
                    <a:pt x="0" y="14899"/>
                    <a:pt x="0" y="16316"/>
                    <a:pt x="0" y="17820"/>
                  </a:cubicBezTo>
                  <a:cubicBezTo>
                    <a:pt x="0" y="19325"/>
                    <a:pt x="0" y="20919"/>
                    <a:pt x="1440" y="21184"/>
                  </a:cubicBezTo>
                  <a:cubicBezTo>
                    <a:pt x="2880" y="21450"/>
                    <a:pt x="5760" y="20388"/>
                    <a:pt x="8640" y="19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4616449" y="4072153"/>
              <a:ext cx="75689" cy="49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523" fill="norm" stroke="1" extrusionOk="0">
                  <a:moveTo>
                    <a:pt x="0" y="106"/>
                  </a:moveTo>
                  <a:cubicBezTo>
                    <a:pt x="2919" y="15"/>
                    <a:pt x="5838" y="-77"/>
                    <a:pt x="7881" y="106"/>
                  </a:cubicBezTo>
                  <a:cubicBezTo>
                    <a:pt x="9924" y="289"/>
                    <a:pt x="11092" y="747"/>
                    <a:pt x="13427" y="2394"/>
                  </a:cubicBezTo>
                  <a:cubicBezTo>
                    <a:pt x="15762" y="4042"/>
                    <a:pt x="19265" y="6879"/>
                    <a:pt x="20432" y="9899"/>
                  </a:cubicBezTo>
                  <a:cubicBezTo>
                    <a:pt x="21600" y="12920"/>
                    <a:pt x="20432" y="16123"/>
                    <a:pt x="17222" y="18091"/>
                  </a:cubicBezTo>
                  <a:cubicBezTo>
                    <a:pt x="14011" y="20059"/>
                    <a:pt x="8757" y="20791"/>
                    <a:pt x="3503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3049701" y="4075971"/>
              <a:ext cx="118949" cy="53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545" fill="norm" stroke="1" extrusionOk="0">
                  <a:moveTo>
                    <a:pt x="14474" y="961"/>
                  </a:moveTo>
                  <a:cubicBezTo>
                    <a:pt x="13337" y="623"/>
                    <a:pt x="12200" y="284"/>
                    <a:pt x="10684" y="114"/>
                  </a:cubicBezTo>
                  <a:cubicBezTo>
                    <a:pt x="9169" y="-55"/>
                    <a:pt x="7274" y="-55"/>
                    <a:pt x="5758" y="241"/>
                  </a:cubicBezTo>
                  <a:cubicBezTo>
                    <a:pt x="4242" y="538"/>
                    <a:pt x="3106" y="1131"/>
                    <a:pt x="1969" y="2867"/>
                  </a:cubicBezTo>
                  <a:cubicBezTo>
                    <a:pt x="832" y="4604"/>
                    <a:pt x="-305" y="7484"/>
                    <a:pt x="74" y="10025"/>
                  </a:cubicBezTo>
                  <a:cubicBezTo>
                    <a:pt x="453" y="12566"/>
                    <a:pt x="2348" y="14769"/>
                    <a:pt x="6137" y="16632"/>
                  </a:cubicBezTo>
                  <a:cubicBezTo>
                    <a:pt x="9927" y="18496"/>
                    <a:pt x="15611" y="20020"/>
                    <a:pt x="21295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1708149" y="5223947"/>
              <a:ext cx="1905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789"/>
                    <a:pt x="4800" y="7579"/>
                    <a:pt x="7200" y="10942"/>
                  </a:cubicBezTo>
                  <a:cubicBezTo>
                    <a:pt x="9600" y="14305"/>
                    <a:pt x="12000" y="17242"/>
                    <a:pt x="14400" y="18947"/>
                  </a:cubicBezTo>
                  <a:cubicBezTo>
                    <a:pt x="16800" y="20653"/>
                    <a:pt x="19200" y="211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1695449" y="5274747"/>
              <a:ext cx="2413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606"/>
                  </a:moveTo>
                  <a:cubicBezTo>
                    <a:pt x="2274" y="11928"/>
                    <a:pt x="4547" y="12251"/>
                    <a:pt x="7200" y="11391"/>
                  </a:cubicBezTo>
                  <a:cubicBezTo>
                    <a:pt x="9853" y="10531"/>
                    <a:pt x="12884" y="8490"/>
                    <a:pt x="15063" y="6609"/>
                  </a:cubicBezTo>
                  <a:cubicBezTo>
                    <a:pt x="17242" y="4728"/>
                    <a:pt x="18568" y="3009"/>
                    <a:pt x="19421" y="1827"/>
                  </a:cubicBezTo>
                  <a:cubicBezTo>
                    <a:pt x="20274" y="645"/>
                    <a:pt x="20653" y="0"/>
                    <a:pt x="20558" y="0"/>
                  </a:cubicBezTo>
                  <a:cubicBezTo>
                    <a:pt x="20463" y="0"/>
                    <a:pt x="19895" y="645"/>
                    <a:pt x="19516" y="2794"/>
                  </a:cubicBezTo>
                  <a:cubicBezTo>
                    <a:pt x="19137" y="4943"/>
                    <a:pt x="18947" y="8597"/>
                    <a:pt x="18947" y="11660"/>
                  </a:cubicBezTo>
                  <a:cubicBezTo>
                    <a:pt x="18947" y="14722"/>
                    <a:pt x="19137" y="17194"/>
                    <a:pt x="19611" y="18752"/>
                  </a:cubicBezTo>
                  <a:cubicBezTo>
                    <a:pt x="20084" y="20310"/>
                    <a:pt x="20842" y="209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962655" y="5662097"/>
              <a:ext cx="89102" cy="11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243" fill="norm" stroke="1" extrusionOk="0">
                  <a:moveTo>
                    <a:pt x="14610" y="1200"/>
                  </a:moveTo>
                  <a:cubicBezTo>
                    <a:pt x="10192" y="4000"/>
                    <a:pt x="5774" y="6800"/>
                    <a:pt x="3319" y="9200"/>
                  </a:cubicBezTo>
                  <a:cubicBezTo>
                    <a:pt x="865" y="11600"/>
                    <a:pt x="374" y="13600"/>
                    <a:pt x="128" y="15600"/>
                  </a:cubicBezTo>
                  <a:cubicBezTo>
                    <a:pt x="-117" y="17600"/>
                    <a:pt x="-117" y="19600"/>
                    <a:pt x="1110" y="20600"/>
                  </a:cubicBezTo>
                  <a:cubicBezTo>
                    <a:pt x="2338" y="21600"/>
                    <a:pt x="4792" y="21600"/>
                    <a:pt x="8474" y="19400"/>
                  </a:cubicBezTo>
                  <a:cubicBezTo>
                    <a:pt x="12156" y="17200"/>
                    <a:pt x="17065" y="12800"/>
                    <a:pt x="19274" y="9600"/>
                  </a:cubicBezTo>
                  <a:cubicBezTo>
                    <a:pt x="21483" y="6400"/>
                    <a:pt x="20992" y="4400"/>
                    <a:pt x="18292" y="3000"/>
                  </a:cubicBezTo>
                  <a:cubicBezTo>
                    <a:pt x="15592" y="1600"/>
                    <a:pt x="10683" y="800"/>
                    <a:pt x="57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2178050" y="5382697"/>
              <a:ext cx="19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2165350" y="5623997"/>
              <a:ext cx="25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2569633" y="5249347"/>
              <a:ext cx="211667" cy="41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17064" y="10145"/>
                  </a:moveTo>
                  <a:cubicBezTo>
                    <a:pt x="16200" y="9818"/>
                    <a:pt x="15336" y="9491"/>
                    <a:pt x="13824" y="9545"/>
                  </a:cubicBezTo>
                  <a:cubicBezTo>
                    <a:pt x="12312" y="9600"/>
                    <a:pt x="10152" y="10036"/>
                    <a:pt x="8100" y="10855"/>
                  </a:cubicBezTo>
                  <a:cubicBezTo>
                    <a:pt x="6048" y="11673"/>
                    <a:pt x="4104" y="12873"/>
                    <a:pt x="3024" y="14236"/>
                  </a:cubicBezTo>
                  <a:cubicBezTo>
                    <a:pt x="1944" y="15600"/>
                    <a:pt x="1728" y="17127"/>
                    <a:pt x="2376" y="18382"/>
                  </a:cubicBezTo>
                  <a:cubicBezTo>
                    <a:pt x="3024" y="19636"/>
                    <a:pt x="4536" y="20618"/>
                    <a:pt x="5940" y="21109"/>
                  </a:cubicBezTo>
                  <a:cubicBezTo>
                    <a:pt x="7344" y="21600"/>
                    <a:pt x="8640" y="21600"/>
                    <a:pt x="10476" y="21000"/>
                  </a:cubicBezTo>
                  <a:cubicBezTo>
                    <a:pt x="12312" y="20400"/>
                    <a:pt x="14688" y="19200"/>
                    <a:pt x="15984" y="17345"/>
                  </a:cubicBezTo>
                  <a:cubicBezTo>
                    <a:pt x="17280" y="15491"/>
                    <a:pt x="17496" y="12982"/>
                    <a:pt x="16092" y="10691"/>
                  </a:cubicBezTo>
                  <a:cubicBezTo>
                    <a:pt x="14688" y="8400"/>
                    <a:pt x="11664" y="6327"/>
                    <a:pt x="9072" y="5018"/>
                  </a:cubicBezTo>
                  <a:cubicBezTo>
                    <a:pt x="6480" y="3709"/>
                    <a:pt x="4320" y="3164"/>
                    <a:pt x="2700" y="2673"/>
                  </a:cubicBezTo>
                  <a:cubicBezTo>
                    <a:pt x="1080" y="2182"/>
                    <a:pt x="0" y="1745"/>
                    <a:pt x="0" y="1418"/>
                  </a:cubicBezTo>
                  <a:cubicBezTo>
                    <a:pt x="0" y="1091"/>
                    <a:pt x="1080" y="873"/>
                    <a:pt x="3348" y="764"/>
                  </a:cubicBezTo>
                  <a:cubicBezTo>
                    <a:pt x="5616" y="655"/>
                    <a:pt x="9072" y="655"/>
                    <a:pt x="12312" y="545"/>
                  </a:cubicBezTo>
                  <a:cubicBezTo>
                    <a:pt x="15552" y="436"/>
                    <a:pt x="18576" y="2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2921000" y="5458897"/>
              <a:ext cx="177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2946400" y="5547797"/>
              <a:ext cx="2222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21600"/>
                    <a:pt x="8229" y="21600"/>
                    <a:pt x="11829" y="18000"/>
                  </a:cubicBezTo>
                  <a:cubicBezTo>
                    <a:pt x="15429" y="14400"/>
                    <a:pt x="1851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3241065" y="5394175"/>
              <a:ext cx="177447" cy="27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387" fill="norm" stroke="1" extrusionOk="0">
                  <a:moveTo>
                    <a:pt x="16085" y="599"/>
                  </a:moveTo>
                  <a:cubicBezTo>
                    <a:pt x="14844" y="264"/>
                    <a:pt x="13602" y="-71"/>
                    <a:pt x="12361" y="13"/>
                  </a:cubicBezTo>
                  <a:cubicBezTo>
                    <a:pt x="11120" y="96"/>
                    <a:pt x="9878" y="599"/>
                    <a:pt x="7768" y="3027"/>
                  </a:cubicBezTo>
                  <a:cubicBezTo>
                    <a:pt x="5658" y="5455"/>
                    <a:pt x="2678" y="9808"/>
                    <a:pt x="1189" y="12822"/>
                  </a:cubicBezTo>
                  <a:cubicBezTo>
                    <a:pt x="-301" y="15836"/>
                    <a:pt x="-301" y="17510"/>
                    <a:pt x="692" y="18850"/>
                  </a:cubicBezTo>
                  <a:cubicBezTo>
                    <a:pt x="1685" y="20189"/>
                    <a:pt x="3671" y="21194"/>
                    <a:pt x="6154" y="21362"/>
                  </a:cubicBezTo>
                  <a:cubicBezTo>
                    <a:pt x="8637" y="21529"/>
                    <a:pt x="11616" y="20859"/>
                    <a:pt x="14347" y="19185"/>
                  </a:cubicBezTo>
                  <a:cubicBezTo>
                    <a:pt x="17078" y="17510"/>
                    <a:pt x="19561" y="14831"/>
                    <a:pt x="20430" y="11985"/>
                  </a:cubicBezTo>
                  <a:cubicBezTo>
                    <a:pt x="21299" y="9138"/>
                    <a:pt x="20554" y="6124"/>
                    <a:pt x="19561" y="4450"/>
                  </a:cubicBezTo>
                  <a:cubicBezTo>
                    <a:pt x="18568" y="2776"/>
                    <a:pt x="17327" y="2441"/>
                    <a:pt x="16582" y="2692"/>
                  </a:cubicBezTo>
                  <a:cubicBezTo>
                    <a:pt x="15837" y="2943"/>
                    <a:pt x="15589" y="3780"/>
                    <a:pt x="15340" y="4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4375149" y="5477947"/>
              <a:ext cx="215901" cy="18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0"/>
                  </a:moveTo>
                  <a:cubicBezTo>
                    <a:pt x="1906" y="3682"/>
                    <a:pt x="3812" y="7364"/>
                    <a:pt x="5400" y="10432"/>
                  </a:cubicBezTo>
                  <a:cubicBezTo>
                    <a:pt x="6988" y="13500"/>
                    <a:pt x="8259" y="15955"/>
                    <a:pt x="9424" y="17918"/>
                  </a:cubicBezTo>
                  <a:cubicBezTo>
                    <a:pt x="10588" y="19882"/>
                    <a:pt x="11647" y="21355"/>
                    <a:pt x="12494" y="21477"/>
                  </a:cubicBezTo>
                  <a:cubicBezTo>
                    <a:pt x="13341" y="21600"/>
                    <a:pt x="13976" y="20373"/>
                    <a:pt x="14612" y="17673"/>
                  </a:cubicBezTo>
                  <a:cubicBezTo>
                    <a:pt x="15247" y="14973"/>
                    <a:pt x="15882" y="10800"/>
                    <a:pt x="16306" y="8100"/>
                  </a:cubicBezTo>
                  <a:cubicBezTo>
                    <a:pt x="16729" y="5400"/>
                    <a:pt x="16941" y="4173"/>
                    <a:pt x="17788" y="3314"/>
                  </a:cubicBezTo>
                  <a:cubicBezTo>
                    <a:pt x="18635" y="2455"/>
                    <a:pt x="20118" y="1964"/>
                    <a:pt x="21600" y="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4629149" y="5430980"/>
              <a:ext cx="65945" cy="22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36" fill="norm" stroke="1" extrusionOk="0">
                  <a:moveTo>
                    <a:pt x="20250" y="3268"/>
                  </a:moveTo>
                  <a:cubicBezTo>
                    <a:pt x="20925" y="2258"/>
                    <a:pt x="21600" y="1249"/>
                    <a:pt x="20250" y="643"/>
                  </a:cubicBezTo>
                  <a:cubicBezTo>
                    <a:pt x="18900" y="38"/>
                    <a:pt x="15525" y="-164"/>
                    <a:pt x="12487" y="139"/>
                  </a:cubicBezTo>
                  <a:cubicBezTo>
                    <a:pt x="9450" y="442"/>
                    <a:pt x="6750" y="1249"/>
                    <a:pt x="4387" y="2864"/>
                  </a:cubicBezTo>
                  <a:cubicBezTo>
                    <a:pt x="2025" y="4479"/>
                    <a:pt x="0" y="6901"/>
                    <a:pt x="1687" y="8718"/>
                  </a:cubicBezTo>
                  <a:cubicBezTo>
                    <a:pt x="3375" y="10535"/>
                    <a:pt x="8775" y="11746"/>
                    <a:pt x="12825" y="12756"/>
                  </a:cubicBezTo>
                  <a:cubicBezTo>
                    <a:pt x="16875" y="13765"/>
                    <a:pt x="19575" y="14572"/>
                    <a:pt x="17212" y="15986"/>
                  </a:cubicBezTo>
                  <a:cubicBezTo>
                    <a:pt x="14850" y="17399"/>
                    <a:pt x="7425" y="19417"/>
                    <a:pt x="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4781549" y="5617647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5499099" y="5331897"/>
              <a:ext cx="31751" cy="339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21600" y="0"/>
                  </a:moveTo>
                  <a:cubicBezTo>
                    <a:pt x="18720" y="2267"/>
                    <a:pt x="15840" y="4533"/>
                    <a:pt x="15120" y="7867"/>
                  </a:cubicBezTo>
                  <a:cubicBezTo>
                    <a:pt x="14400" y="11200"/>
                    <a:pt x="15840" y="15600"/>
                    <a:pt x="16560" y="18200"/>
                  </a:cubicBezTo>
                  <a:cubicBezTo>
                    <a:pt x="17280" y="20800"/>
                    <a:pt x="17280" y="21600"/>
                    <a:pt x="14400" y="21333"/>
                  </a:cubicBezTo>
                  <a:cubicBezTo>
                    <a:pt x="11520" y="21067"/>
                    <a:pt x="5760" y="19733"/>
                    <a:pt x="0" y="1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5499099" y="5320194"/>
              <a:ext cx="215637" cy="37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43" fill="norm" stroke="1" extrusionOk="0">
                  <a:moveTo>
                    <a:pt x="0" y="16418"/>
                  </a:moveTo>
                  <a:cubicBezTo>
                    <a:pt x="0" y="15807"/>
                    <a:pt x="0" y="15197"/>
                    <a:pt x="424" y="14709"/>
                  </a:cubicBezTo>
                  <a:cubicBezTo>
                    <a:pt x="847" y="14221"/>
                    <a:pt x="1694" y="13855"/>
                    <a:pt x="3600" y="13428"/>
                  </a:cubicBezTo>
                  <a:cubicBezTo>
                    <a:pt x="5506" y="13001"/>
                    <a:pt x="8471" y="12512"/>
                    <a:pt x="11541" y="10804"/>
                  </a:cubicBezTo>
                  <a:cubicBezTo>
                    <a:pt x="14612" y="9096"/>
                    <a:pt x="17788" y="6167"/>
                    <a:pt x="19482" y="4397"/>
                  </a:cubicBezTo>
                  <a:cubicBezTo>
                    <a:pt x="21176" y="2628"/>
                    <a:pt x="21388" y="2018"/>
                    <a:pt x="21494" y="1346"/>
                  </a:cubicBezTo>
                  <a:cubicBezTo>
                    <a:pt x="21600" y="675"/>
                    <a:pt x="21600" y="-57"/>
                    <a:pt x="21494" y="4"/>
                  </a:cubicBezTo>
                  <a:cubicBezTo>
                    <a:pt x="21388" y="65"/>
                    <a:pt x="21176" y="919"/>
                    <a:pt x="21071" y="3360"/>
                  </a:cubicBezTo>
                  <a:cubicBezTo>
                    <a:pt x="20965" y="5801"/>
                    <a:pt x="20965" y="9828"/>
                    <a:pt x="20859" y="13123"/>
                  </a:cubicBezTo>
                  <a:cubicBezTo>
                    <a:pt x="20753" y="16418"/>
                    <a:pt x="20541" y="18980"/>
                    <a:pt x="20329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5765799" y="5630347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5880099" y="543984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5892799" y="5573197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6193637" y="5223947"/>
              <a:ext cx="308763" cy="41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17" fill="norm" stroke="1" extrusionOk="0">
                  <a:moveTo>
                    <a:pt x="11219" y="15382"/>
                  </a:moveTo>
                  <a:cubicBezTo>
                    <a:pt x="10781" y="14727"/>
                    <a:pt x="10343" y="14073"/>
                    <a:pt x="9103" y="13745"/>
                  </a:cubicBezTo>
                  <a:cubicBezTo>
                    <a:pt x="7862" y="13418"/>
                    <a:pt x="5819" y="13418"/>
                    <a:pt x="3994" y="14400"/>
                  </a:cubicBezTo>
                  <a:cubicBezTo>
                    <a:pt x="2170" y="15382"/>
                    <a:pt x="565" y="17345"/>
                    <a:pt x="127" y="18764"/>
                  </a:cubicBezTo>
                  <a:cubicBezTo>
                    <a:pt x="-311" y="20182"/>
                    <a:pt x="419" y="21055"/>
                    <a:pt x="1732" y="21327"/>
                  </a:cubicBezTo>
                  <a:cubicBezTo>
                    <a:pt x="3046" y="21600"/>
                    <a:pt x="4943" y="21273"/>
                    <a:pt x="6184" y="20018"/>
                  </a:cubicBezTo>
                  <a:cubicBezTo>
                    <a:pt x="7424" y="18764"/>
                    <a:pt x="8008" y="16582"/>
                    <a:pt x="7862" y="14182"/>
                  </a:cubicBezTo>
                  <a:cubicBezTo>
                    <a:pt x="7716" y="11782"/>
                    <a:pt x="6840" y="9164"/>
                    <a:pt x="5965" y="7473"/>
                  </a:cubicBezTo>
                  <a:cubicBezTo>
                    <a:pt x="5089" y="5782"/>
                    <a:pt x="4213" y="5018"/>
                    <a:pt x="3557" y="4418"/>
                  </a:cubicBezTo>
                  <a:cubicBezTo>
                    <a:pt x="2900" y="3818"/>
                    <a:pt x="2462" y="3382"/>
                    <a:pt x="2681" y="3055"/>
                  </a:cubicBezTo>
                  <a:cubicBezTo>
                    <a:pt x="2900" y="2727"/>
                    <a:pt x="3775" y="2509"/>
                    <a:pt x="6621" y="2073"/>
                  </a:cubicBezTo>
                  <a:cubicBezTo>
                    <a:pt x="9467" y="1636"/>
                    <a:pt x="14284" y="982"/>
                    <a:pt x="17057" y="600"/>
                  </a:cubicBezTo>
                  <a:cubicBezTo>
                    <a:pt x="19830" y="218"/>
                    <a:pt x="20559" y="109"/>
                    <a:pt x="212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6521449" y="5471597"/>
              <a:ext cx="298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3" y="21600"/>
                    <a:pt x="8885" y="21600"/>
                    <a:pt x="12485" y="18000"/>
                  </a:cubicBezTo>
                  <a:cubicBezTo>
                    <a:pt x="16085" y="14400"/>
                    <a:pt x="18843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6568016" y="5554147"/>
              <a:ext cx="251885" cy="4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2541" y="13500"/>
                  </a:moveTo>
                  <a:cubicBezTo>
                    <a:pt x="1271" y="16200"/>
                    <a:pt x="0" y="18900"/>
                    <a:pt x="0" y="20250"/>
                  </a:cubicBezTo>
                  <a:cubicBezTo>
                    <a:pt x="0" y="21600"/>
                    <a:pt x="1271" y="21600"/>
                    <a:pt x="4901" y="18450"/>
                  </a:cubicBezTo>
                  <a:cubicBezTo>
                    <a:pt x="8531" y="15300"/>
                    <a:pt x="14521" y="9000"/>
                    <a:pt x="17697" y="5400"/>
                  </a:cubicBezTo>
                  <a:cubicBezTo>
                    <a:pt x="20874" y="1800"/>
                    <a:pt x="2123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6540499" y="5344597"/>
              <a:ext cx="2476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62" y="3200"/>
                    <a:pt x="15323" y="6400"/>
                    <a:pt x="11908" y="9714"/>
                  </a:cubicBezTo>
                  <a:cubicBezTo>
                    <a:pt x="8492" y="13029"/>
                    <a:pt x="4800" y="16457"/>
                    <a:pt x="2769" y="18457"/>
                  </a:cubicBezTo>
                  <a:cubicBezTo>
                    <a:pt x="738" y="20457"/>
                    <a:pt x="369" y="21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6858794" y="5403070"/>
              <a:ext cx="213695" cy="27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13" fill="norm" stroke="1" extrusionOk="0">
                  <a:moveTo>
                    <a:pt x="15803" y="2407"/>
                  </a:moveTo>
                  <a:cubicBezTo>
                    <a:pt x="15168" y="1569"/>
                    <a:pt x="14533" y="732"/>
                    <a:pt x="13580" y="314"/>
                  </a:cubicBezTo>
                  <a:cubicBezTo>
                    <a:pt x="12627" y="-105"/>
                    <a:pt x="11356" y="-105"/>
                    <a:pt x="10403" y="314"/>
                  </a:cubicBezTo>
                  <a:cubicBezTo>
                    <a:pt x="9450" y="732"/>
                    <a:pt x="8815" y="1569"/>
                    <a:pt x="7333" y="3579"/>
                  </a:cubicBezTo>
                  <a:cubicBezTo>
                    <a:pt x="5850" y="5588"/>
                    <a:pt x="3521" y="8769"/>
                    <a:pt x="2145" y="11281"/>
                  </a:cubicBezTo>
                  <a:cubicBezTo>
                    <a:pt x="768" y="13793"/>
                    <a:pt x="345" y="15635"/>
                    <a:pt x="133" y="17058"/>
                  </a:cubicBezTo>
                  <a:cubicBezTo>
                    <a:pt x="-79" y="18481"/>
                    <a:pt x="-79" y="19486"/>
                    <a:pt x="450" y="20155"/>
                  </a:cubicBezTo>
                  <a:cubicBezTo>
                    <a:pt x="980" y="20825"/>
                    <a:pt x="2039" y="21160"/>
                    <a:pt x="3839" y="21328"/>
                  </a:cubicBezTo>
                  <a:cubicBezTo>
                    <a:pt x="5639" y="21495"/>
                    <a:pt x="8180" y="21495"/>
                    <a:pt x="10933" y="20574"/>
                  </a:cubicBezTo>
                  <a:cubicBezTo>
                    <a:pt x="13686" y="19653"/>
                    <a:pt x="16650" y="17811"/>
                    <a:pt x="18450" y="15383"/>
                  </a:cubicBezTo>
                  <a:cubicBezTo>
                    <a:pt x="20250" y="12955"/>
                    <a:pt x="20886" y="9942"/>
                    <a:pt x="21203" y="8016"/>
                  </a:cubicBezTo>
                  <a:cubicBezTo>
                    <a:pt x="21521" y="6090"/>
                    <a:pt x="21521" y="5253"/>
                    <a:pt x="20250" y="4751"/>
                  </a:cubicBezTo>
                  <a:cubicBezTo>
                    <a:pt x="18980" y="4248"/>
                    <a:pt x="16439" y="4081"/>
                    <a:pt x="13897" y="3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0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80449" y="3261797"/>
              <a:ext cx="222251" cy="304801"/>
            </a:xfrm>
            <a:prstGeom prst="rect">
              <a:avLst/>
            </a:prstGeom>
            <a:effectLst/>
          </p:spPr>
        </p:pic>
        <p:pic>
          <p:nvPicPr>
            <p:cNvPr id="100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674099" y="3147497"/>
              <a:ext cx="381001" cy="165101"/>
            </a:xfrm>
            <a:prstGeom prst="rect">
              <a:avLst/>
            </a:prstGeom>
            <a:effectLst/>
          </p:spPr>
        </p:pic>
        <p:pic>
          <p:nvPicPr>
            <p:cNvPr id="100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823199" y="3191947"/>
              <a:ext cx="1634438" cy="2279651"/>
            </a:xfrm>
            <a:prstGeom prst="rect">
              <a:avLst/>
            </a:prstGeom>
            <a:effectLst/>
          </p:spPr>
        </p:pic>
        <p:pic>
          <p:nvPicPr>
            <p:cNvPr id="101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727949" y="3369747"/>
              <a:ext cx="1383379" cy="2000251"/>
            </a:xfrm>
            <a:prstGeom prst="rect">
              <a:avLst/>
            </a:prstGeom>
            <a:effectLst/>
          </p:spPr>
        </p:pic>
        <p:pic>
          <p:nvPicPr>
            <p:cNvPr id="101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727949" y="5001697"/>
              <a:ext cx="355601" cy="577851"/>
            </a:xfrm>
            <a:prstGeom prst="rect">
              <a:avLst/>
            </a:prstGeom>
            <a:effectLst/>
          </p:spPr>
        </p:pic>
        <p:sp>
          <p:nvSpPr>
            <p:cNvPr id="1015" name="Line"/>
            <p:cNvSpPr/>
            <p:nvPr/>
          </p:nvSpPr>
          <p:spPr>
            <a:xfrm>
              <a:off x="1677398" y="5973247"/>
              <a:ext cx="4706664" cy="16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53" y="2430"/>
                  </a:moveTo>
                  <a:cubicBezTo>
                    <a:pt x="228" y="2430"/>
                    <a:pt x="403" y="2430"/>
                    <a:pt x="679" y="2430"/>
                  </a:cubicBezTo>
                  <a:cubicBezTo>
                    <a:pt x="956" y="2430"/>
                    <a:pt x="1335" y="2430"/>
                    <a:pt x="1704" y="2295"/>
                  </a:cubicBezTo>
                  <a:cubicBezTo>
                    <a:pt x="2072" y="2160"/>
                    <a:pt x="2432" y="1890"/>
                    <a:pt x="2776" y="1485"/>
                  </a:cubicBezTo>
                  <a:cubicBezTo>
                    <a:pt x="3121" y="1080"/>
                    <a:pt x="3451" y="540"/>
                    <a:pt x="3805" y="270"/>
                  </a:cubicBezTo>
                  <a:cubicBezTo>
                    <a:pt x="4160" y="0"/>
                    <a:pt x="4538" y="0"/>
                    <a:pt x="4931" y="0"/>
                  </a:cubicBezTo>
                  <a:cubicBezTo>
                    <a:pt x="5325" y="0"/>
                    <a:pt x="5732" y="0"/>
                    <a:pt x="6145" y="135"/>
                  </a:cubicBezTo>
                  <a:cubicBezTo>
                    <a:pt x="6558" y="270"/>
                    <a:pt x="6975" y="540"/>
                    <a:pt x="7334" y="945"/>
                  </a:cubicBezTo>
                  <a:cubicBezTo>
                    <a:pt x="7693" y="1350"/>
                    <a:pt x="7994" y="1890"/>
                    <a:pt x="8295" y="2430"/>
                  </a:cubicBezTo>
                  <a:cubicBezTo>
                    <a:pt x="8596" y="2970"/>
                    <a:pt x="8897" y="3510"/>
                    <a:pt x="9193" y="3915"/>
                  </a:cubicBezTo>
                  <a:cubicBezTo>
                    <a:pt x="9489" y="4320"/>
                    <a:pt x="9781" y="4590"/>
                    <a:pt x="10077" y="4995"/>
                  </a:cubicBezTo>
                  <a:cubicBezTo>
                    <a:pt x="10373" y="5400"/>
                    <a:pt x="10674" y="5940"/>
                    <a:pt x="10979" y="6480"/>
                  </a:cubicBezTo>
                  <a:cubicBezTo>
                    <a:pt x="11285" y="7020"/>
                    <a:pt x="11596" y="7560"/>
                    <a:pt x="11897" y="7965"/>
                  </a:cubicBezTo>
                  <a:cubicBezTo>
                    <a:pt x="12198" y="8370"/>
                    <a:pt x="12489" y="8640"/>
                    <a:pt x="12785" y="8910"/>
                  </a:cubicBezTo>
                  <a:cubicBezTo>
                    <a:pt x="13081" y="9180"/>
                    <a:pt x="13382" y="9450"/>
                    <a:pt x="13678" y="9585"/>
                  </a:cubicBezTo>
                  <a:cubicBezTo>
                    <a:pt x="13974" y="9720"/>
                    <a:pt x="14266" y="9720"/>
                    <a:pt x="14552" y="9855"/>
                  </a:cubicBezTo>
                  <a:cubicBezTo>
                    <a:pt x="14838" y="9990"/>
                    <a:pt x="15120" y="10260"/>
                    <a:pt x="15406" y="10395"/>
                  </a:cubicBezTo>
                  <a:cubicBezTo>
                    <a:pt x="15693" y="10530"/>
                    <a:pt x="15984" y="10530"/>
                    <a:pt x="16275" y="10530"/>
                  </a:cubicBezTo>
                  <a:cubicBezTo>
                    <a:pt x="16566" y="10530"/>
                    <a:pt x="16858" y="10530"/>
                    <a:pt x="17217" y="10665"/>
                  </a:cubicBezTo>
                  <a:cubicBezTo>
                    <a:pt x="17576" y="10800"/>
                    <a:pt x="18003" y="11070"/>
                    <a:pt x="18406" y="11340"/>
                  </a:cubicBezTo>
                  <a:cubicBezTo>
                    <a:pt x="18809" y="11610"/>
                    <a:pt x="19187" y="11880"/>
                    <a:pt x="19566" y="12015"/>
                  </a:cubicBezTo>
                  <a:cubicBezTo>
                    <a:pt x="19945" y="12150"/>
                    <a:pt x="20323" y="12150"/>
                    <a:pt x="20629" y="12015"/>
                  </a:cubicBezTo>
                  <a:cubicBezTo>
                    <a:pt x="20935" y="11880"/>
                    <a:pt x="21168" y="11610"/>
                    <a:pt x="21328" y="11205"/>
                  </a:cubicBezTo>
                  <a:cubicBezTo>
                    <a:pt x="21488" y="10800"/>
                    <a:pt x="21576" y="10260"/>
                    <a:pt x="21585" y="9585"/>
                  </a:cubicBezTo>
                  <a:cubicBezTo>
                    <a:pt x="21595" y="8910"/>
                    <a:pt x="21527" y="8100"/>
                    <a:pt x="21309" y="7290"/>
                  </a:cubicBezTo>
                  <a:cubicBezTo>
                    <a:pt x="21090" y="6480"/>
                    <a:pt x="20721" y="5670"/>
                    <a:pt x="20352" y="5130"/>
                  </a:cubicBezTo>
                  <a:cubicBezTo>
                    <a:pt x="19983" y="4590"/>
                    <a:pt x="19615" y="4320"/>
                    <a:pt x="19241" y="4185"/>
                  </a:cubicBezTo>
                  <a:cubicBezTo>
                    <a:pt x="18867" y="4050"/>
                    <a:pt x="18488" y="4050"/>
                    <a:pt x="18086" y="4050"/>
                  </a:cubicBezTo>
                  <a:cubicBezTo>
                    <a:pt x="17683" y="4050"/>
                    <a:pt x="17256" y="4050"/>
                    <a:pt x="16877" y="4050"/>
                  </a:cubicBezTo>
                  <a:cubicBezTo>
                    <a:pt x="16498" y="4050"/>
                    <a:pt x="16168" y="4050"/>
                    <a:pt x="15829" y="4320"/>
                  </a:cubicBezTo>
                  <a:cubicBezTo>
                    <a:pt x="15489" y="4590"/>
                    <a:pt x="15139" y="5130"/>
                    <a:pt x="14795" y="5670"/>
                  </a:cubicBezTo>
                  <a:cubicBezTo>
                    <a:pt x="14450" y="6210"/>
                    <a:pt x="14110" y="6750"/>
                    <a:pt x="13741" y="7290"/>
                  </a:cubicBezTo>
                  <a:cubicBezTo>
                    <a:pt x="13372" y="7830"/>
                    <a:pt x="12974" y="8370"/>
                    <a:pt x="12581" y="8910"/>
                  </a:cubicBezTo>
                  <a:cubicBezTo>
                    <a:pt x="12188" y="9450"/>
                    <a:pt x="11800" y="9990"/>
                    <a:pt x="11402" y="10530"/>
                  </a:cubicBezTo>
                  <a:cubicBezTo>
                    <a:pt x="11004" y="11070"/>
                    <a:pt x="10596" y="11610"/>
                    <a:pt x="10198" y="12150"/>
                  </a:cubicBezTo>
                  <a:cubicBezTo>
                    <a:pt x="9800" y="12690"/>
                    <a:pt x="9412" y="13230"/>
                    <a:pt x="9014" y="13770"/>
                  </a:cubicBezTo>
                  <a:cubicBezTo>
                    <a:pt x="8616" y="14310"/>
                    <a:pt x="8208" y="14850"/>
                    <a:pt x="7820" y="15390"/>
                  </a:cubicBezTo>
                  <a:cubicBezTo>
                    <a:pt x="7431" y="15930"/>
                    <a:pt x="7062" y="16470"/>
                    <a:pt x="6689" y="17010"/>
                  </a:cubicBezTo>
                  <a:cubicBezTo>
                    <a:pt x="6315" y="17550"/>
                    <a:pt x="5936" y="18090"/>
                    <a:pt x="5587" y="18630"/>
                  </a:cubicBezTo>
                  <a:cubicBezTo>
                    <a:pt x="5237" y="19170"/>
                    <a:pt x="4917" y="19710"/>
                    <a:pt x="4597" y="20115"/>
                  </a:cubicBezTo>
                  <a:cubicBezTo>
                    <a:pt x="4276" y="20520"/>
                    <a:pt x="3956" y="20790"/>
                    <a:pt x="3592" y="21060"/>
                  </a:cubicBezTo>
                  <a:cubicBezTo>
                    <a:pt x="3228" y="21330"/>
                    <a:pt x="2820" y="21600"/>
                    <a:pt x="2407" y="21600"/>
                  </a:cubicBezTo>
                  <a:cubicBezTo>
                    <a:pt x="1995" y="21600"/>
                    <a:pt x="1577" y="21330"/>
                    <a:pt x="1194" y="20385"/>
                  </a:cubicBezTo>
                  <a:cubicBezTo>
                    <a:pt x="810" y="19440"/>
                    <a:pt x="461" y="17820"/>
                    <a:pt x="257" y="16470"/>
                  </a:cubicBezTo>
                  <a:cubicBezTo>
                    <a:pt x="53" y="15120"/>
                    <a:pt x="-5" y="14040"/>
                    <a:pt x="0" y="13095"/>
                  </a:cubicBezTo>
                  <a:cubicBezTo>
                    <a:pt x="5" y="12150"/>
                    <a:pt x="73" y="11340"/>
                    <a:pt x="277" y="10665"/>
                  </a:cubicBezTo>
                  <a:cubicBezTo>
                    <a:pt x="480" y="9990"/>
                    <a:pt x="820" y="9450"/>
                    <a:pt x="1170" y="9045"/>
                  </a:cubicBezTo>
                  <a:cubicBezTo>
                    <a:pt x="1519" y="8640"/>
                    <a:pt x="1878" y="8370"/>
                    <a:pt x="2213" y="8100"/>
                  </a:cubicBezTo>
                  <a:cubicBezTo>
                    <a:pt x="2548" y="7830"/>
                    <a:pt x="2859" y="7560"/>
                    <a:pt x="3213" y="7425"/>
                  </a:cubicBezTo>
                  <a:cubicBezTo>
                    <a:pt x="3567" y="7290"/>
                    <a:pt x="3966" y="7290"/>
                    <a:pt x="4310" y="7155"/>
                  </a:cubicBezTo>
                  <a:cubicBezTo>
                    <a:pt x="4655" y="7020"/>
                    <a:pt x="4946" y="6750"/>
                    <a:pt x="5266" y="6480"/>
                  </a:cubicBezTo>
                  <a:cubicBezTo>
                    <a:pt x="5587" y="6210"/>
                    <a:pt x="5936" y="5940"/>
                    <a:pt x="6276" y="5805"/>
                  </a:cubicBezTo>
                  <a:cubicBezTo>
                    <a:pt x="6616" y="5670"/>
                    <a:pt x="6946" y="5670"/>
                    <a:pt x="7315" y="5535"/>
                  </a:cubicBezTo>
                  <a:cubicBezTo>
                    <a:pt x="7684" y="5400"/>
                    <a:pt x="8091" y="5130"/>
                    <a:pt x="8489" y="4995"/>
                  </a:cubicBezTo>
                  <a:cubicBezTo>
                    <a:pt x="8887" y="4860"/>
                    <a:pt x="9276" y="4860"/>
                    <a:pt x="9674" y="4860"/>
                  </a:cubicBezTo>
                  <a:cubicBezTo>
                    <a:pt x="10072" y="4860"/>
                    <a:pt x="10479" y="4860"/>
                    <a:pt x="10882" y="4860"/>
                  </a:cubicBezTo>
                  <a:cubicBezTo>
                    <a:pt x="11285" y="4860"/>
                    <a:pt x="11683" y="4860"/>
                    <a:pt x="12086" y="4995"/>
                  </a:cubicBezTo>
                  <a:cubicBezTo>
                    <a:pt x="12489" y="5130"/>
                    <a:pt x="12897" y="5400"/>
                    <a:pt x="13304" y="5670"/>
                  </a:cubicBezTo>
                  <a:cubicBezTo>
                    <a:pt x="13712" y="5940"/>
                    <a:pt x="14120" y="6210"/>
                    <a:pt x="14528" y="6480"/>
                  </a:cubicBezTo>
                  <a:cubicBezTo>
                    <a:pt x="14935" y="6750"/>
                    <a:pt x="15343" y="7020"/>
                    <a:pt x="15741" y="7290"/>
                  </a:cubicBezTo>
                  <a:cubicBezTo>
                    <a:pt x="16139" y="7560"/>
                    <a:pt x="16527" y="7830"/>
                    <a:pt x="16901" y="7965"/>
                  </a:cubicBezTo>
                  <a:cubicBezTo>
                    <a:pt x="17275" y="8100"/>
                    <a:pt x="17634" y="8100"/>
                    <a:pt x="18071" y="8235"/>
                  </a:cubicBezTo>
                  <a:cubicBezTo>
                    <a:pt x="18508" y="8370"/>
                    <a:pt x="19022" y="8640"/>
                    <a:pt x="19498" y="8775"/>
                  </a:cubicBezTo>
                  <a:cubicBezTo>
                    <a:pt x="19974" y="8910"/>
                    <a:pt x="20411" y="8910"/>
                    <a:pt x="20687" y="8640"/>
                  </a:cubicBezTo>
                  <a:cubicBezTo>
                    <a:pt x="20964" y="8370"/>
                    <a:pt x="21080" y="7830"/>
                    <a:pt x="21197" y="7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0" y="6760647"/>
              <a:ext cx="336550" cy="37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0"/>
                  </a:moveTo>
                  <a:cubicBezTo>
                    <a:pt x="679" y="4664"/>
                    <a:pt x="1358" y="9327"/>
                    <a:pt x="1834" y="12641"/>
                  </a:cubicBezTo>
                  <a:cubicBezTo>
                    <a:pt x="2309" y="15955"/>
                    <a:pt x="2581" y="17918"/>
                    <a:pt x="2921" y="19145"/>
                  </a:cubicBezTo>
                  <a:cubicBezTo>
                    <a:pt x="3260" y="20373"/>
                    <a:pt x="3668" y="20864"/>
                    <a:pt x="4008" y="20802"/>
                  </a:cubicBezTo>
                  <a:cubicBezTo>
                    <a:pt x="4347" y="20741"/>
                    <a:pt x="4619" y="20127"/>
                    <a:pt x="4958" y="18532"/>
                  </a:cubicBezTo>
                  <a:cubicBezTo>
                    <a:pt x="5298" y="16936"/>
                    <a:pt x="5706" y="14359"/>
                    <a:pt x="5977" y="12702"/>
                  </a:cubicBezTo>
                  <a:cubicBezTo>
                    <a:pt x="6249" y="11045"/>
                    <a:pt x="6385" y="10309"/>
                    <a:pt x="6657" y="9573"/>
                  </a:cubicBezTo>
                  <a:cubicBezTo>
                    <a:pt x="6928" y="8836"/>
                    <a:pt x="7336" y="8100"/>
                    <a:pt x="7743" y="8039"/>
                  </a:cubicBezTo>
                  <a:cubicBezTo>
                    <a:pt x="8151" y="7977"/>
                    <a:pt x="8558" y="8591"/>
                    <a:pt x="9577" y="10555"/>
                  </a:cubicBezTo>
                  <a:cubicBezTo>
                    <a:pt x="10596" y="12518"/>
                    <a:pt x="12226" y="15832"/>
                    <a:pt x="13245" y="17734"/>
                  </a:cubicBezTo>
                  <a:cubicBezTo>
                    <a:pt x="14264" y="19636"/>
                    <a:pt x="14672" y="20127"/>
                    <a:pt x="15147" y="20618"/>
                  </a:cubicBezTo>
                  <a:cubicBezTo>
                    <a:pt x="15623" y="21109"/>
                    <a:pt x="16166" y="21600"/>
                    <a:pt x="16642" y="21416"/>
                  </a:cubicBezTo>
                  <a:cubicBezTo>
                    <a:pt x="17117" y="21232"/>
                    <a:pt x="17525" y="20373"/>
                    <a:pt x="18068" y="17795"/>
                  </a:cubicBezTo>
                  <a:cubicBezTo>
                    <a:pt x="18611" y="15218"/>
                    <a:pt x="19291" y="10923"/>
                    <a:pt x="19902" y="8161"/>
                  </a:cubicBezTo>
                  <a:cubicBezTo>
                    <a:pt x="20513" y="5400"/>
                    <a:pt x="21057" y="4173"/>
                    <a:pt x="21600" y="2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463549" y="6925747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495299" y="7059097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1129169" y="6600676"/>
              <a:ext cx="204331" cy="29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60" fill="norm" stroke="1" extrusionOk="0">
                  <a:moveTo>
                    <a:pt x="9471" y="13512"/>
                  </a:moveTo>
                  <a:cubicBezTo>
                    <a:pt x="8803" y="12895"/>
                    <a:pt x="8135" y="12278"/>
                    <a:pt x="7244" y="12046"/>
                  </a:cubicBezTo>
                  <a:cubicBezTo>
                    <a:pt x="6354" y="11815"/>
                    <a:pt x="5240" y="11969"/>
                    <a:pt x="4016" y="12741"/>
                  </a:cubicBezTo>
                  <a:cubicBezTo>
                    <a:pt x="2791" y="13512"/>
                    <a:pt x="1455" y="14901"/>
                    <a:pt x="898" y="16366"/>
                  </a:cubicBezTo>
                  <a:cubicBezTo>
                    <a:pt x="341" y="17832"/>
                    <a:pt x="564" y="19375"/>
                    <a:pt x="1232" y="20301"/>
                  </a:cubicBezTo>
                  <a:cubicBezTo>
                    <a:pt x="1900" y="21226"/>
                    <a:pt x="3014" y="21535"/>
                    <a:pt x="5018" y="20995"/>
                  </a:cubicBezTo>
                  <a:cubicBezTo>
                    <a:pt x="7022" y="20455"/>
                    <a:pt x="9917" y="19066"/>
                    <a:pt x="11364" y="17061"/>
                  </a:cubicBezTo>
                  <a:cubicBezTo>
                    <a:pt x="12811" y="15055"/>
                    <a:pt x="12811" y="12432"/>
                    <a:pt x="11587" y="9809"/>
                  </a:cubicBezTo>
                  <a:cubicBezTo>
                    <a:pt x="10362" y="7186"/>
                    <a:pt x="7912" y="4564"/>
                    <a:pt x="6242" y="3021"/>
                  </a:cubicBezTo>
                  <a:cubicBezTo>
                    <a:pt x="4572" y="1478"/>
                    <a:pt x="3682" y="1015"/>
                    <a:pt x="2568" y="629"/>
                  </a:cubicBezTo>
                  <a:cubicBezTo>
                    <a:pt x="1455" y="244"/>
                    <a:pt x="119" y="-65"/>
                    <a:pt x="7" y="12"/>
                  </a:cubicBezTo>
                  <a:cubicBezTo>
                    <a:pt x="-104" y="89"/>
                    <a:pt x="1009" y="552"/>
                    <a:pt x="3348" y="629"/>
                  </a:cubicBezTo>
                  <a:cubicBezTo>
                    <a:pt x="5686" y="706"/>
                    <a:pt x="9249" y="398"/>
                    <a:pt x="12477" y="244"/>
                  </a:cubicBezTo>
                  <a:cubicBezTo>
                    <a:pt x="15706" y="89"/>
                    <a:pt x="18601" y="89"/>
                    <a:pt x="21496" y="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1171299" y="6362649"/>
              <a:ext cx="124101" cy="14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157" fill="norm" stroke="1" extrusionOk="0">
                  <a:moveTo>
                    <a:pt x="4990" y="3404"/>
                  </a:moveTo>
                  <a:cubicBezTo>
                    <a:pt x="4258" y="8032"/>
                    <a:pt x="3526" y="12661"/>
                    <a:pt x="2794" y="15901"/>
                  </a:cubicBezTo>
                  <a:cubicBezTo>
                    <a:pt x="2062" y="19141"/>
                    <a:pt x="1329" y="20992"/>
                    <a:pt x="780" y="21147"/>
                  </a:cubicBezTo>
                  <a:cubicBezTo>
                    <a:pt x="231" y="21301"/>
                    <a:pt x="-135" y="19758"/>
                    <a:pt x="48" y="16518"/>
                  </a:cubicBezTo>
                  <a:cubicBezTo>
                    <a:pt x="231" y="13278"/>
                    <a:pt x="963" y="8341"/>
                    <a:pt x="1879" y="5255"/>
                  </a:cubicBezTo>
                  <a:cubicBezTo>
                    <a:pt x="2794" y="2170"/>
                    <a:pt x="3892" y="935"/>
                    <a:pt x="5357" y="318"/>
                  </a:cubicBezTo>
                  <a:cubicBezTo>
                    <a:pt x="6821" y="-299"/>
                    <a:pt x="8651" y="-299"/>
                    <a:pt x="11397" y="2941"/>
                  </a:cubicBezTo>
                  <a:cubicBezTo>
                    <a:pt x="14143" y="6181"/>
                    <a:pt x="17804" y="12661"/>
                    <a:pt x="21465" y="19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1473199" y="6802104"/>
              <a:ext cx="266701" cy="4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3257" y="16647"/>
                    <a:pt x="6514" y="12327"/>
                    <a:pt x="9257" y="8547"/>
                  </a:cubicBezTo>
                  <a:cubicBezTo>
                    <a:pt x="12000" y="4767"/>
                    <a:pt x="14229" y="1527"/>
                    <a:pt x="16200" y="447"/>
                  </a:cubicBezTo>
                  <a:cubicBezTo>
                    <a:pt x="18171" y="-633"/>
                    <a:pt x="19886" y="447"/>
                    <a:pt x="21600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3080748" y="5820847"/>
              <a:ext cx="54510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220" y="1029"/>
                  </a:moveTo>
                  <a:cubicBezTo>
                    <a:pt x="4816" y="1029"/>
                    <a:pt x="7411" y="1029"/>
                    <a:pt x="10174" y="857"/>
                  </a:cubicBezTo>
                  <a:cubicBezTo>
                    <a:pt x="12937" y="686"/>
                    <a:pt x="15867" y="343"/>
                    <a:pt x="17583" y="171"/>
                  </a:cubicBezTo>
                  <a:cubicBezTo>
                    <a:pt x="19300" y="0"/>
                    <a:pt x="19802" y="0"/>
                    <a:pt x="20304" y="0"/>
                  </a:cubicBezTo>
                  <a:cubicBezTo>
                    <a:pt x="20807" y="0"/>
                    <a:pt x="21309" y="0"/>
                    <a:pt x="21225" y="514"/>
                  </a:cubicBezTo>
                  <a:cubicBezTo>
                    <a:pt x="21141" y="1029"/>
                    <a:pt x="20472" y="2057"/>
                    <a:pt x="18546" y="2914"/>
                  </a:cubicBezTo>
                  <a:cubicBezTo>
                    <a:pt x="16620" y="3771"/>
                    <a:pt x="13439" y="4457"/>
                    <a:pt x="10341" y="5314"/>
                  </a:cubicBezTo>
                  <a:cubicBezTo>
                    <a:pt x="7244" y="6171"/>
                    <a:pt x="4230" y="7200"/>
                    <a:pt x="2430" y="7886"/>
                  </a:cubicBezTo>
                  <a:cubicBezTo>
                    <a:pt x="630" y="8571"/>
                    <a:pt x="44" y="8914"/>
                    <a:pt x="2" y="9086"/>
                  </a:cubicBezTo>
                  <a:cubicBezTo>
                    <a:pt x="-40" y="9257"/>
                    <a:pt x="462" y="9257"/>
                    <a:pt x="2555" y="9257"/>
                  </a:cubicBezTo>
                  <a:cubicBezTo>
                    <a:pt x="4648" y="9257"/>
                    <a:pt x="8332" y="9257"/>
                    <a:pt x="11262" y="9257"/>
                  </a:cubicBezTo>
                  <a:cubicBezTo>
                    <a:pt x="14193" y="9257"/>
                    <a:pt x="16369" y="9257"/>
                    <a:pt x="17751" y="9429"/>
                  </a:cubicBezTo>
                  <a:cubicBezTo>
                    <a:pt x="19132" y="9600"/>
                    <a:pt x="19718" y="9943"/>
                    <a:pt x="19760" y="10114"/>
                  </a:cubicBezTo>
                  <a:cubicBezTo>
                    <a:pt x="19802" y="10286"/>
                    <a:pt x="19300" y="10286"/>
                    <a:pt x="17374" y="10800"/>
                  </a:cubicBezTo>
                  <a:cubicBezTo>
                    <a:pt x="15448" y="11314"/>
                    <a:pt x="12100" y="12343"/>
                    <a:pt x="9965" y="13029"/>
                  </a:cubicBezTo>
                  <a:cubicBezTo>
                    <a:pt x="7830" y="13714"/>
                    <a:pt x="6909" y="14057"/>
                    <a:pt x="6825" y="14229"/>
                  </a:cubicBezTo>
                  <a:cubicBezTo>
                    <a:pt x="6741" y="14400"/>
                    <a:pt x="7495" y="14400"/>
                    <a:pt x="9630" y="15257"/>
                  </a:cubicBezTo>
                  <a:cubicBezTo>
                    <a:pt x="11765" y="16114"/>
                    <a:pt x="15281" y="17829"/>
                    <a:pt x="17500" y="19029"/>
                  </a:cubicBezTo>
                  <a:cubicBezTo>
                    <a:pt x="19718" y="20229"/>
                    <a:pt x="20639" y="20914"/>
                    <a:pt x="215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1983492" y="6642114"/>
              <a:ext cx="190115" cy="19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002" fill="norm" stroke="1" extrusionOk="0">
                  <a:moveTo>
                    <a:pt x="10091" y="1781"/>
                  </a:moveTo>
                  <a:cubicBezTo>
                    <a:pt x="8942" y="891"/>
                    <a:pt x="7794" y="0"/>
                    <a:pt x="6874" y="0"/>
                  </a:cubicBezTo>
                  <a:cubicBezTo>
                    <a:pt x="5955" y="0"/>
                    <a:pt x="5266" y="891"/>
                    <a:pt x="4117" y="3786"/>
                  </a:cubicBezTo>
                  <a:cubicBezTo>
                    <a:pt x="2968" y="6680"/>
                    <a:pt x="1360" y="11579"/>
                    <a:pt x="555" y="14586"/>
                  </a:cubicBezTo>
                  <a:cubicBezTo>
                    <a:pt x="-249" y="17592"/>
                    <a:pt x="-249" y="18705"/>
                    <a:pt x="1015" y="19707"/>
                  </a:cubicBezTo>
                  <a:cubicBezTo>
                    <a:pt x="2279" y="20709"/>
                    <a:pt x="4806" y="21600"/>
                    <a:pt x="8253" y="20487"/>
                  </a:cubicBezTo>
                  <a:cubicBezTo>
                    <a:pt x="11700" y="19373"/>
                    <a:pt x="16066" y="16256"/>
                    <a:pt x="18479" y="13584"/>
                  </a:cubicBezTo>
                  <a:cubicBezTo>
                    <a:pt x="20891" y="10911"/>
                    <a:pt x="21351" y="8685"/>
                    <a:pt x="19513" y="7237"/>
                  </a:cubicBezTo>
                  <a:cubicBezTo>
                    <a:pt x="17674" y="5790"/>
                    <a:pt x="13538" y="5122"/>
                    <a:pt x="10666" y="5344"/>
                  </a:cubicBezTo>
                  <a:cubicBezTo>
                    <a:pt x="7794" y="5567"/>
                    <a:pt x="6185" y="6680"/>
                    <a:pt x="4577" y="7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961784" y="6481247"/>
              <a:ext cx="66916" cy="96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6" fill="norm" stroke="1" extrusionOk="0">
                  <a:moveTo>
                    <a:pt x="5139" y="0"/>
                  </a:moveTo>
                  <a:cubicBezTo>
                    <a:pt x="4464" y="1179"/>
                    <a:pt x="3789" y="2358"/>
                    <a:pt x="4464" y="3773"/>
                  </a:cubicBezTo>
                  <a:cubicBezTo>
                    <a:pt x="5139" y="5188"/>
                    <a:pt x="7164" y="6838"/>
                    <a:pt x="8514" y="8583"/>
                  </a:cubicBezTo>
                  <a:cubicBezTo>
                    <a:pt x="9864" y="10328"/>
                    <a:pt x="10539" y="12168"/>
                    <a:pt x="9526" y="13960"/>
                  </a:cubicBezTo>
                  <a:cubicBezTo>
                    <a:pt x="8514" y="15752"/>
                    <a:pt x="5814" y="17497"/>
                    <a:pt x="3789" y="18629"/>
                  </a:cubicBezTo>
                  <a:cubicBezTo>
                    <a:pt x="1764" y="19761"/>
                    <a:pt x="414" y="20279"/>
                    <a:pt x="77" y="20680"/>
                  </a:cubicBezTo>
                  <a:cubicBezTo>
                    <a:pt x="-261" y="21081"/>
                    <a:pt x="414" y="21364"/>
                    <a:pt x="4126" y="21482"/>
                  </a:cubicBezTo>
                  <a:cubicBezTo>
                    <a:pt x="7839" y="21600"/>
                    <a:pt x="14589" y="21553"/>
                    <a:pt x="21339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2377786" y="6493947"/>
              <a:ext cx="16164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fill="norm" stroke="1" extrusionOk="0">
                  <a:moveTo>
                    <a:pt x="20618" y="0"/>
                  </a:moveTo>
                  <a:cubicBezTo>
                    <a:pt x="17918" y="1754"/>
                    <a:pt x="15218" y="3508"/>
                    <a:pt x="12518" y="5238"/>
                  </a:cubicBezTo>
                  <a:cubicBezTo>
                    <a:pt x="9818" y="6969"/>
                    <a:pt x="7118" y="8677"/>
                    <a:pt x="5768" y="10500"/>
                  </a:cubicBezTo>
                  <a:cubicBezTo>
                    <a:pt x="4418" y="12323"/>
                    <a:pt x="4418" y="14262"/>
                    <a:pt x="3068" y="16015"/>
                  </a:cubicBezTo>
                  <a:cubicBezTo>
                    <a:pt x="1718" y="17769"/>
                    <a:pt x="-982" y="19338"/>
                    <a:pt x="368" y="20238"/>
                  </a:cubicBezTo>
                  <a:cubicBezTo>
                    <a:pt x="1718" y="21138"/>
                    <a:pt x="7118" y="21369"/>
                    <a:pt x="125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1079499" y="7004858"/>
              <a:ext cx="1466851" cy="6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6" fill="norm" stroke="1" extrusionOk="0">
                  <a:moveTo>
                    <a:pt x="0" y="16280"/>
                  </a:moveTo>
                  <a:cubicBezTo>
                    <a:pt x="374" y="18186"/>
                    <a:pt x="748" y="20091"/>
                    <a:pt x="1449" y="20727"/>
                  </a:cubicBezTo>
                  <a:cubicBezTo>
                    <a:pt x="2151" y="21362"/>
                    <a:pt x="3179" y="20727"/>
                    <a:pt x="4270" y="19456"/>
                  </a:cubicBezTo>
                  <a:cubicBezTo>
                    <a:pt x="5361" y="18186"/>
                    <a:pt x="6514" y="16280"/>
                    <a:pt x="7699" y="14374"/>
                  </a:cubicBezTo>
                  <a:cubicBezTo>
                    <a:pt x="8883" y="12468"/>
                    <a:pt x="10099" y="10562"/>
                    <a:pt x="11361" y="8338"/>
                  </a:cubicBezTo>
                  <a:cubicBezTo>
                    <a:pt x="12623" y="6115"/>
                    <a:pt x="13932" y="3574"/>
                    <a:pt x="15210" y="1986"/>
                  </a:cubicBezTo>
                  <a:cubicBezTo>
                    <a:pt x="16488" y="397"/>
                    <a:pt x="17735" y="-238"/>
                    <a:pt x="18795" y="80"/>
                  </a:cubicBezTo>
                  <a:cubicBezTo>
                    <a:pt x="19855" y="397"/>
                    <a:pt x="20727" y="1668"/>
                    <a:pt x="21600" y="2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1098401" y="7288866"/>
              <a:ext cx="152549" cy="19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148" fill="norm" stroke="1" extrusionOk="0">
                  <a:moveTo>
                    <a:pt x="21037" y="4601"/>
                  </a:moveTo>
                  <a:cubicBezTo>
                    <a:pt x="17534" y="2576"/>
                    <a:pt x="14032" y="551"/>
                    <a:pt x="10529" y="101"/>
                  </a:cubicBezTo>
                  <a:cubicBezTo>
                    <a:pt x="7026" y="-349"/>
                    <a:pt x="3523" y="776"/>
                    <a:pt x="1626" y="2126"/>
                  </a:cubicBezTo>
                  <a:cubicBezTo>
                    <a:pt x="-271" y="3476"/>
                    <a:pt x="-563" y="5051"/>
                    <a:pt x="1042" y="6963"/>
                  </a:cubicBezTo>
                  <a:cubicBezTo>
                    <a:pt x="2648" y="8876"/>
                    <a:pt x="6151" y="11126"/>
                    <a:pt x="8486" y="12701"/>
                  </a:cubicBezTo>
                  <a:cubicBezTo>
                    <a:pt x="10821" y="14276"/>
                    <a:pt x="11988" y="15176"/>
                    <a:pt x="12426" y="16189"/>
                  </a:cubicBezTo>
                  <a:cubicBezTo>
                    <a:pt x="12864" y="17201"/>
                    <a:pt x="12572" y="18326"/>
                    <a:pt x="11405" y="19338"/>
                  </a:cubicBezTo>
                  <a:cubicBezTo>
                    <a:pt x="10237" y="20351"/>
                    <a:pt x="8194" y="21251"/>
                    <a:pt x="7318" y="21139"/>
                  </a:cubicBezTo>
                  <a:cubicBezTo>
                    <a:pt x="6442" y="21026"/>
                    <a:pt x="6734" y="19901"/>
                    <a:pt x="7172" y="19226"/>
                  </a:cubicBezTo>
                  <a:cubicBezTo>
                    <a:pt x="7610" y="18551"/>
                    <a:pt x="8194" y="18326"/>
                    <a:pt x="8778" y="18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1253917" y="7338514"/>
              <a:ext cx="155783" cy="10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000" fill="norm" stroke="1" extrusionOk="0">
                  <a:moveTo>
                    <a:pt x="467" y="11000"/>
                  </a:moveTo>
                  <a:cubicBezTo>
                    <a:pt x="3094" y="8963"/>
                    <a:pt x="5721" y="6925"/>
                    <a:pt x="7764" y="4887"/>
                  </a:cubicBezTo>
                  <a:cubicBezTo>
                    <a:pt x="9807" y="2849"/>
                    <a:pt x="11267" y="812"/>
                    <a:pt x="11121" y="200"/>
                  </a:cubicBezTo>
                  <a:cubicBezTo>
                    <a:pt x="10975" y="-411"/>
                    <a:pt x="9224" y="404"/>
                    <a:pt x="7326" y="2238"/>
                  </a:cubicBezTo>
                  <a:cubicBezTo>
                    <a:pt x="5429" y="4072"/>
                    <a:pt x="3386" y="6925"/>
                    <a:pt x="2072" y="9574"/>
                  </a:cubicBezTo>
                  <a:cubicBezTo>
                    <a:pt x="759" y="12223"/>
                    <a:pt x="175" y="14668"/>
                    <a:pt x="29" y="16910"/>
                  </a:cubicBezTo>
                  <a:cubicBezTo>
                    <a:pt x="-117" y="19151"/>
                    <a:pt x="175" y="21189"/>
                    <a:pt x="3824" y="20985"/>
                  </a:cubicBezTo>
                  <a:cubicBezTo>
                    <a:pt x="7472" y="20781"/>
                    <a:pt x="14478" y="18336"/>
                    <a:pt x="21483" y="1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1282964" y="7179747"/>
              <a:ext cx="11403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1150" y="0"/>
                  </a:moveTo>
                  <a:cubicBezTo>
                    <a:pt x="750" y="2118"/>
                    <a:pt x="350" y="4235"/>
                    <a:pt x="150" y="6565"/>
                  </a:cubicBezTo>
                  <a:cubicBezTo>
                    <a:pt x="-50" y="8894"/>
                    <a:pt x="-50" y="11435"/>
                    <a:pt x="150" y="11647"/>
                  </a:cubicBezTo>
                  <a:cubicBezTo>
                    <a:pt x="350" y="11859"/>
                    <a:pt x="750" y="9741"/>
                    <a:pt x="1550" y="7835"/>
                  </a:cubicBezTo>
                  <a:cubicBezTo>
                    <a:pt x="2350" y="5929"/>
                    <a:pt x="3550" y="4235"/>
                    <a:pt x="4950" y="2753"/>
                  </a:cubicBezTo>
                  <a:cubicBezTo>
                    <a:pt x="6350" y="1271"/>
                    <a:pt x="7950" y="0"/>
                    <a:pt x="9350" y="212"/>
                  </a:cubicBezTo>
                  <a:cubicBezTo>
                    <a:pt x="10750" y="424"/>
                    <a:pt x="11950" y="2118"/>
                    <a:pt x="13950" y="5929"/>
                  </a:cubicBezTo>
                  <a:cubicBezTo>
                    <a:pt x="15950" y="9741"/>
                    <a:pt x="18750" y="15671"/>
                    <a:pt x="215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1502951" y="7157750"/>
              <a:ext cx="186149" cy="31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345" fill="norm" stroke="1" extrusionOk="0">
                  <a:moveTo>
                    <a:pt x="20387" y="1487"/>
                  </a:moveTo>
                  <a:cubicBezTo>
                    <a:pt x="19427" y="1057"/>
                    <a:pt x="18467" y="628"/>
                    <a:pt x="17267" y="342"/>
                  </a:cubicBezTo>
                  <a:cubicBezTo>
                    <a:pt x="16067" y="56"/>
                    <a:pt x="14627" y="-87"/>
                    <a:pt x="13427" y="56"/>
                  </a:cubicBezTo>
                  <a:cubicBezTo>
                    <a:pt x="12227" y="199"/>
                    <a:pt x="11267" y="628"/>
                    <a:pt x="9227" y="2416"/>
                  </a:cubicBezTo>
                  <a:cubicBezTo>
                    <a:pt x="7187" y="4204"/>
                    <a:pt x="4067" y="7351"/>
                    <a:pt x="2147" y="10355"/>
                  </a:cubicBezTo>
                  <a:cubicBezTo>
                    <a:pt x="227" y="13359"/>
                    <a:pt x="-493" y="16220"/>
                    <a:pt x="347" y="18151"/>
                  </a:cubicBezTo>
                  <a:cubicBezTo>
                    <a:pt x="1187" y="20083"/>
                    <a:pt x="3587" y="21084"/>
                    <a:pt x="7307" y="21298"/>
                  </a:cubicBezTo>
                  <a:cubicBezTo>
                    <a:pt x="11027" y="21513"/>
                    <a:pt x="16067" y="20941"/>
                    <a:pt x="21107" y="20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1714557" y="7217847"/>
              <a:ext cx="196793" cy="24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03" fill="norm" stroke="1" extrusionOk="0">
                  <a:moveTo>
                    <a:pt x="12402" y="14087"/>
                  </a:moveTo>
                  <a:cubicBezTo>
                    <a:pt x="11483" y="13336"/>
                    <a:pt x="10564" y="12584"/>
                    <a:pt x="8955" y="12303"/>
                  </a:cubicBezTo>
                  <a:cubicBezTo>
                    <a:pt x="7347" y="12021"/>
                    <a:pt x="5049" y="12209"/>
                    <a:pt x="3326" y="13430"/>
                  </a:cubicBezTo>
                  <a:cubicBezTo>
                    <a:pt x="1602" y="14650"/>
                    <a:pt x="453" y="16904"/>
                    <a:pt x="109" y="18501"/>
                  </a:cubicBezTo>
                  <a:cubicBezTo>
                    <a:pt x="-236" y="20097"/>
                    <a:pt x="224" y="21037"/>
                    <a:pt x="1717" y="21318"/>
                  </a:cubicBezTo>
                  <a:cubicBezTo>
                    <a:pt x="3211" y="21600"/>
                    <a:pt x="5738" y="21224"/>
                    <a:pt x="7232" y="19534"/>
                  </a:cubicBezTo>
                  <a:cubicBezTo>
                    <a:pt x="8726" y="17843"/>
                    <a:pt x="9185" y="14838"/>
                    <a:pt x="8841" y="12397"/>
                  </a:cubicBezTo>
                  <a:cubicBezTo>
                    <a:pt x="8496" y="9955"/>
                    <a:pt x="7347" y="8077"/>
                    <a:pt x="6773" y="6668"/>
                  </a:cubicBezTo>
                  <a:cubicBezTo>
                    <a:pt x="6198" y="5259"/>
                    <a:pt x="6198" y="4320"/>
                    <a:pt x="8151" y="3381"/>
                  </a:cubicBezTo>
                  <a:cubicBezTo>
                    <a:pt x="10104" y="2442"/>
                    <a:pt x="14011" y="1503"/>
                    <a:pt x="16538" y="939"/>
                  </a:cubicBezTo>
                  <a:cubicBezTo>
                    <a:pt x="19066" y="376"/>
                    <a:pt x="20215" y="188"/>
                    <a:pt x="213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1749165" y="7116264"/>
              <a:ext cx="136785" cy="8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802" fill="norm" stroke="1" extrusionOk="0">
                  <a:moveTo>
                    <a:pt x="5524" y="3236"/>
                  </a:moveTo>
                  <a:cubicBezTo>
                    <a:pt x="3863" y="3776"/>
                    <a:pt x="2201" y="4316"/>
                    <a:pt x="1204" y="5936"/>
                  </a:cubicBezTo>
                  <a:cubicBezTo>
                    <a:pt x="207" y="7556"/>
                    <a:pt x="-125" y="10256"/>
                    <a:pt x="41" y="13496"/>
                  </a:cubicBezTo>
                  <a:cubicBezTo>
                    <a:pt x="207" y="16736"/>
                    <a:pt x="872" y="20516"/>
                    <a:pt x="1703" y="20786"/>
                  </a:cubicBezTo>
                  <a:cubicBezTo>
                    <a:pt x="2533" y="21056"/>
                    <a:pt x="3530" y="17816"/>
                    <a:pt x="4195" y="14846"/>
                  </a:cubicBezTo>
                  <a:cubicBezTo>
                    <a:pt x="4860" y="11876"/>
                    <a:pt x="5192" y="9176"/>
                    <a:pt x="5690" y="6476"/>
                  </a:cubicBezTo>
                  <a:cubicBezTo>
                    <a:pt x="6189" y="3776"/>
                    <a:pt x="6853" y="1076"/>
                    <a:pt x="8017" y="266"/>
                  </a:cubicBezTo>
                  <a:cubicBezTo>
                    <a:pt x="9180" y="-544"/>
                    <a:pt x="10841" y="536"/>
                    <a:pt x="13167" y="2966"/>
                  </a:cubicBezTo>
                  <a:cubicBezTo>
                    <a:pt x="15493" y="5396"/>
                    <a:pt x="18484" y="9176"/>
                    <a:pt x="21475" y="12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1955800" y="7135297"/>
              <a:ext cx="108675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600" fill="norm" stroke="1" extrusionOk="0">
                  <a:moveTo>
                    <a:pt x="4891" y="0"/>
                  </a:moveTo>
                  <a:cubicBezTo>
                    <a:pt x="6928" y="1738"/>
                    <a:pt x="8966" y="3476"/>
                    <a:pt x="12226" y="5586"/>
                  </a:cubicBezTo>
                  <a:cubicBezTo>
                    <a:pt x="15487" y="7697"/>
                    <a:pt x="19970" y="10179"/>
                    <a:pt x="20785" y="12538"/>
                  </a:cubicBezTo>
                  <a:cubicBezTo>
                    <a:pt x="21600" y="14897"/>
                    <a:pt x="18747" y="17131"/>
                    <a:pt x="14672" y="18621"/>
                  </a:cubicBezTo>
                  <a:cubicBezTo>
                    <a:pt x="10596" y="20110"/>
                    <a:pt x="5298" y="20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2990850" y="6925747"/>
              <a:ext cx="1968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3019371" y="7084497"/>
              <a:ext cx="193730" cy="3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806" fill="norm" stroke="1" extrusionOk="0">
                  <a:moveTo>
                    <a:pt x="3176" y="11435"/>
                  </a:moveTo>
                  <a:cubicBezTo>
                    <a:pt x="1532" y="15247"/>
                    <a:pt x="-111" y="19059"/>
                    <a:pt x="6" y="20329"/>
                  </a:cubicBezTo>
                  <a:cubicBezTo>
                    <a:pt x="124" y="21600"/>
                    <a:pt x="2002" y="20329"/>
                    <a:pt x="5876" y="16518"/>
                  </a:cubicBezTo>
                  <a:cubicBezTo>
                    <a:pt x="9750" y="12706"/>
                    <a:pt x="15619" y="6353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3949678" y="6449497"/>
              <a:ext cx="37858" cy="89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540" fill="norm" stroke="1" extrusionOk="0">
                  <a:moveTo>
                    <a:pt x="17064" y="0"/>
                  </a:moveTo>
                  <a:cubicBezTo>
                    <a:pt x="18201" y="2150"/>
                    <a:pt x="19338" y="4300"/>
                    <a:pt x="19907" y="6398"/>
                  </a:cubicBezTo>
                  <a:cubicBezTo>
                    <a:pt x="20475" y="8497"/>
                    <a:pt x="20475" y="10544"/>
                    <a:pt x="19907" y="12617"/>
                  </a:cubicBezTo>
                  <a:cubicBezTo>
                    <a:pt x="19338" y="14690"/>
                    <a:pt x="18201" y="16789"/>
                    <a:pt x="15359" y="18145"/>
                  </a:cubicBezTo>
                  <a:cubicBezTo>
                    <a:pt x="12517" y="19501"/>
                    <a:pt x="7970" y="20116"/>
                    <a:pt x="4559" y="20602"/>
                  </a:cubicBezTo>
                  <a:cubicBezTo>
                    <a:pt x="1149" y="21088"/>
                    <a:pt x="-1125" y="21446"/>
                    <a:pt x="580" y="21523"/>
                  </a:cubicBezTo>
                  <a:cubicBezTo>
                    <a:pt x="2286" y="21600"/>
                    <a:pt x="7970" y="21395"/>
                    <a:pt x="13654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4308234" y="6551097"/>
              <a:ext cx="168516" cy="29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81" fill="norm" stroke="1" extrusionOk="0">
                  <a:moveTo>
                    <a:pt x="14206" y="11949"/>
                  </a:moveTo>
                  <a:cubicBezTo>
                    <a:pt x="13396" y="11183"/>
                    <a:pt x="12586" y="10417"/>
                    <a:pt x="11506" y="10111"/>
                  </a:cubicBezTo>
                  <a:cubicBezTo>
                    <a:pt x="10426" y="9804"/>
                    <a:pt x="9076" y="9957"/>
                    <a:pt x="7321" y="10800"/>
                  </a:cubicBezTo>
                  <a:cubicBezTo>
                    <a:pt x="5566" y="11643"/>
                    <a:pt x="3406" y="13174"/>
                    <a:pt x="2056" y="14706"/>
                  </a:cubicBezTo>
                  <a:cubicBezTo>
                    <a:pt x="706" y="16238"/>
                    <a:pt x="166" y="17770"/>
                    <a:pt x="31" y="18919"/>
                  </a:cubicBezTo>
                  <a:cubicBezTo>
                    <a:pt x="-104" y="20068"/>
                    <a:pt x="166" y="20834"/>
                    <a:pt x="1651" y="21217"/>
                  </a:cubicBezTo>
                  <a:cubicBezTo>
                    <a:pt x="3136" y="21600"/>
                    <a:pt x="5836" y="21600"/>
                    <a:pt x="8266" y="20987"/>
                  </a:cubicBezTo>
                  <a:cubicBezTo>
                    <a:pt x="10696" y="20374"/>
                    <a:pt x="12856" y="19149"/>
                    <a:pt x="13936" y="16545"/>
                  </a:cubicBezTo>
                  <a:cubicBezTo>
                    <a:pt x="15016" y="13940"/>
                    <a:pt x="15016" y="9957"/>
                    <a:pt x="13936" y="7430"/>
                  </a:cubicBezTo>
                  <a:cubicBezTo>
                    <a:pt x="12856" y="4902"/>
                    <a:pt x="10696" y="3830"/>
                    <a:pt x="8671" y="3217"/>
                  </a:cubicBezTo>
                  <a:cubicBezTo>
                    <a:pt x="6646" y="2604"/>
                    <a:pt x="4756" y="2451"/>
                    <a:pt x="4351" y="2145"/>
                  </a:cubicBezTo>
                  <a:cubicBezTo>
                    <a:pt x="3946" y="1838"/>
                    <a:pt x="5026" y="1379"/>
                    <a:pt x="8131" y="996"/>
                  </a:cubicBezTo>
                  <a:cubicBezTo>
                    <a:pt x="11236" y="613"/>
                    <a:pt x="16366" y="306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4369441" y="6330729"/>
              <a:ext cx="88260" cy="9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00" fill="norm" stroke="1" extrusionOk="0">
                  <a:moveTo>
                    <a:pt x="2930" y="15800"/>
                  </a:moveTo>
                  <a:cubicBezTo>
                    <a:pt x="2930" y="13550"/>
                    <a:pt x="2930" y="11300"/>
                    <a:pt x="3187" y="11300"/>
                  </a:cubicBezTo>
                  <a:cubicBezTo>
                    <a:pt x="3444" y="11300"/>
                    <a:pt x="3958" y="13550"/>
                    <a:pt x="3444" y="16025"/>
                  </a:cubicBezTo>
                  <a:cubicBezTo>
                    <a:pt x="2930" y="18500"/>
                    <a:pt x="1387" y="21200"/>
                    <a:pt x="615" y="20750"/>
                  </a:cubicBezTo>
                  <a:cubicBezTo>
                    <a:pt x="-156" y="20300"/>
                    <a:pt x="-156" y="16700"/>
                    <a:pt x="358" y="13550"/>
                  </a:cubicBezTo>
                  <a:cubicBezTo>
                    <a:pt x="873" y="10400"/>
                    <a:pt x="1901" y="7700"/>
                    <a:pt x="3187" y="5450"/>
                  </a:cubicBezTo>
                  <a:cubicBezTo>
                    <a:pt x="4473" y="3200"/>
                    <a:pt x="6015" y="1400"/>
                    <a:pt x="8073" y="500"/>
                  </a:cubicBezTo>
                  <a:cubicBezTo>
                    <a:pt x="10130" y="-400"/>
                    <a:pt x="12701" y="-400"/>
                    <a:pt x="15015" y="3200"/>
                  </a:cubicBezTo>
                  <a:cubicBezTo>
                    <a:pt x="17330" y="6800"/>
                    <a:pt x="19387" y="14000"/>
                    <a:pt x="21444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4146550" y="6892773"/>
              <a:ext cx="1219200" cy="3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1050" y="19984"/>
                    <a:pt x="2100" y="18847"/>
                    <a:pt x="3319" y="17710"/>
                  </a:cubicBezTo>
                  <a:cubicBezTo>
                    <a:pt x="4537" y="16574"/>
                    <a:pt x="5925" y="15437"/>
                    <a:pt x="7369" y="13732"/>
                  </a:cubicBezTo>
                  <a:cubicBezTo>
                    <a:pt x="8813" y="12026"/>
                    <a:pt x="10312" y="9753"/>
                    <a:pt x="11831" y="8047"/>
                  </a:cubicBezTo>
                  <a:cubicBezTo>
                    <a:pt x="13350" y="6342"/>
                    <a:pt x="14887" y="5205"/>
                    <a:pt x="16237" y="3500"/>
                  </a:cubicBezTo>
                  <a:cubicBezTo>
                    <a:pt x="17587" y="1795"/>
                    <a:pt x="18750" y="-479"/>
                    <a:pt x="19612" y="89"/>
                  </a:cubicBezTo>
                  <a:cubicBezTo>
                    <a:pt x="20475" y="658"/>
                    <a:pt x="21038" y="4068"/>
                    <a:pt x="21600" y="7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4197350" y="7126488"/>
              <a:ext cx="101600" cy="208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21600" y="2195"/>
                  </a:moveTo>
                  <a:cubicBezTo>
                    <a:pt x="20250" y="1331"/>
                    <a:pt x="18900" y="467"/>
                    <a:pt x="17100" y="143"/>
                  </a:cubicBezTo>
                  <a:cubicBezTo>
                    <a:pt x="15300" y="-181"/>
                    <a:pt x="13050" y="35"/>
                    <a:pt x="10350" y="899"/>
                  </a:cubicBezTo>
                  <a:cubicBezTo>
                    <a:pt x="7650" y="1763"/>
                    <a:pt x="4500" y="3275"/>
                    <a:pt x="3375" y="5111"/>
                  </a:cubicBezTo>
                  <a:cubicBezTo>
                    <a:pt x="2250" y="6947"/>
                    <a:pt x="3150" y="9107"/>
                    <a:pt x="5400" y="10835"/>
                  </a:cubicBezTo>
                  <a:cubicBezTo>
                    <a:pt x="7650" y="12563"/>
                    <a:pt x="11250" y="13859"/>
                    <a:pt x="13500" y="15047"/>
                  </a:cubicBezTo>
                  <a:cubicBezTo>
                    <a:pt x="15750" y="16235"/>
                    <a:pt x="16650" y="17315"/>
                    <a:pt x="16875" y="18395"/>
                  </a:cubicBezTo>
                  <a:cubicBezTo>
                    <a:pt x="17100" y="19475"/>
                    <a:pt x="16650" y="20555"/>
                    <a:pt x="13725" y="20987"/>
                  </a:cubicBezTo>
                  <a:cubicBezTo>
                    <a:pt x="10800" y="21419"/>
                    <a:pt x="5400" y="21203"/>
                    <a:pt x="0" y="20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4316794" y="7165003"/>
              <a:ext cx="134556" cy="12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823" fill="norm" stroke="1" extrusionOk="0">
                  <a:moveTo>
                    <a:pt x="1205" y="10616"/>
                  </a:moveTo>
                  <a:cubicBezTo>
                    <a:pt x="2892" y="10959"/>
                    <a:pt x="4580" y="11302"/>
                    <a:pt x="6774" y="10274"/>
                  </a:cubicBezTo>
                  <a:cubicBezTo>
                    <a:pt x="8967" y="9245"/>
                    <a:pt x="11668" y="6845"/>
                    <a:pt x="13186" y="4788"/>
                  </a:cubicBezTo>
                  <a:cubicBezTo>
                    <a:pt x="14705" y="2731"/>
                    <a:pt x="15042" y="1016"/>
                    <a:pt x="14030" y="331"/>
                  </a:cubicBezTo>
                  <a:cubicBezTo>
                    <a:pt x="13017" y="-355"/>
                    <a:pt x="10655" y="-12"/>
                    <a:pt x="8461" y="1702"/>
                  </a:cubicBezTo>
                  <a:cubicBezTo>
                    <a:pt x="6267" y="3416"/>
                    <a:pt x="4242" y="6502"/>
                    <a:pt x="2724" y="9416"/>
                  </a:cubicBezTo>
                  <a:cubicBezTo>
                    <a:pt x="1205" y="12331"/>
                    <a:pt x="192" y="15074"/>
                    <a:pt x="24" y="17302"/>
                  </a:cubicBezTo>
                  <a:cubicBezTo>
                    <a:pt x="-145" y="19531"/>
                    <a:pt x="530" y="21245"/>
                    <a:pt x="4242" y="20731"/>
                  </a:cubicBezTo>
                  <a:cubicBezTo>
                    <a:pt x="7955" y="20216"/>
                    <a:pt x="14705" y="17474"/>
                    <a:pt x="21455" y="14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4324349" y="7027075"/>
              <a:ext cx="101601" cy="5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6" fill="norm" stroke="1" extrusionOk="0">
                  <a:moveTo>
                    <a:pt x="0" y="107"/>
                  </a:moveTo>
                  <a:cubicBezTo>
                    <a:pt x="0" y="4261"/>
                    <a:pt x="0" y="8414"/>
                    <a:pt x="0" y="12568"/>
                  </a:cubicBezTo>
                  <a:cubicBezTo>
                    <a:pt x="0" y="16722"/>
                    <a:pt x="0" y="20876"/>
                    <a:pt x="675" y="20876"/>
                  </a:cubicBezTo>
                  <a:cubicBezTo>
                    <a:pt x="1350" y="20876"/>
                    <a:pt x="2700" y="16722"/>
                    <a:pt x="4725" y="11738"/>
                  </a:cubicBezTo>
                  <a:cubicBezTo>
                    <a:pt x="6750" y="6753"/>
                    <a:pt x="9450" y="938"/>
                    <a:pt x="11250" y="107"/>
                  </a:cubicBezTo>
                  <a:cubicBezTo>
                    <a:pt x="13050" y="-724"/>
                    <a:pt x="13950" y="3430"/>
                    <a:pt x="15525" y="7168"/>
                  </a:cubicBezTo>
                  <a:cubicBezTo>
                    <a:pt x="17100" y="10907"/>
                    <a:pt x="19350" y="14230"/>
                    <a:pt x="21600" y="17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4556488" y="7065447"/>
              <a:ext cx="155212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21119" y="0"/>
                  </a:moveTo>
                  <a:cubicBezTo>
                    <a:pt x="17375" y="533"/>
                    <a:pt x="13631" y="1067"/>
                    <a:pt x="10031" y="2667"/>
                  </a:cubicBezTo>
                  <a:cubicBezTo>
                    <a:pt x="6431" y="4267"/>
                    <a:pt x="2975" y="6933"/>
                    <a:pt x="1247" y="9667"/>
                  </a:cubicBezTo>
                  <a:cubicBezTo>
                    <a:pt x="-481" y="12400"/>
                    <a:pt x="-481" y="15200"/>
                    <a:pt x="1679" y="17200"/>
                  </a:cubicBezTo>
                  <a:cubicBezTo>
                    <a:pt x="3839" y="19200"/>
                    <a:pt x="8159" y="20400"/>
                    <a:pt x="11183" y="21000"/>
                  </a:cubicBezTo>
                  <a:cubicBezTo>
                    <a:pt x="14207" y="21600"/>
                    <a:pt x="15935" y="21600"/>
                    <a:pt x="176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4770966" y="7128947"/>
              <a:ext cx="220135" cy="2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7892" y="10080"/>
                  </a:moveTo>
                  <a:cubicBezTo>
                    <a:pt x="5815" y="10400"/>
                    <a:pt x="3738" y="10720"/>
                    <a:pt x="2285" y="11680"/>
                  </a:cubicBezTo>
                  <a:cubicBezTo>
                    <a:pt x="831" y="12640"/>
                    <a:pt x="0" y="14240"/>
                    <a:pt x="0" y="16000"/>
                  </a:cubicBezTo>
                  <a:cubicBezTo>
                    <a:pt x="0" y="17760"/>
                    <a:pt x="831" y="19680"/>
                    <a:pt x="1765" y="20640"/>
                  </a:cubicBezTo>
                  <a:cubicBezTo>
                    <a:pt x="2700" y="21600"/>
                    <a:pt x="3738" y="21600"/>
                    <a:pt x="5192" y="20640"/>
                  </a:cubicBezTo>
                  <a:cubicBezTo>
                    <a:pt x="6646" y="19680"/>
                    <a:pt x="8515" y="17760"/>
                    <a:pt x="8723" y="14640"/>
                  </a:cubicBezTo>
                  <a:cubicBezTo>
                    <a:pt x="8931" y="11520"/>
                    <a:pt x="7477" y="7200"/>
                    <a:pt x="6231" y="4640"/>
                  </a:cubicBezTo>
                  <a:cubicBezTo>
                    <a:pt x="4985" y="2080"/>
                    <a:pt x="3946" y="1280"/>
                    <a:pt x="4154" y="880"/>
                  </a:cubicBezTo>
                  <a:cubicBezTo>
                    <a:pt x="4362" y="480"/>
                    <a:pt x="5815" y="480"/>
                    <a:pt x="8931" y="400"/>
                  </a:cubicBezTo>
                  <a:cubicBezTo>
                    <a:pt x="12046" y="320"/>
                    <a:pt x="16823" y="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4892410" y="6989247"/>
              <a:ext cx="12409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4988" y="0"/>
                  </a:moveTo>
                  <a:cubicBezTo>
                    <a:pt x="3524" y="4629"/>
                    <a:pt x="2060" y="9257"/>
                    <a:pt x="1144" y="12857"/>
                  </a:cubicBezTo>
                  <a:cubicBezTo>
                    <a:pt x="229" y="16457"/>
                    <a:pt x="-137" y="19029"/>
                    <a:pt x="46" y="18514"/>
                  </a:cubicBezTo>
                  <a:cubicBezTo>
                    <a:pt x="229" y="18000"/>
                    <a:pt x="961" y="14400"/>
                    <a:pt x="1877" y="11571"/>
                  </a:cubicBezTo>
                  <a:cubicBezTo>
                    <a:pt x="2792" y="8743"/>
                    <a:pt x="3890" y="6686"/>
                    <a:pt x="5171" y="4886"/>
                  </a:cubicBezTo>
                  <a:cubicBezTo>
                    <a:pt x="6453" y="3086"/>
                    <a:pt x="7917" y="1543"/>
                    <a:pt x="9382" y="1543"/>
                  </a:cubicBezTo>
                  <a:cubicBezTo>
                    <a:pt x="10846" y="1543"/>
                    <a:pt x="12310" y="3086"/>
                    <a:pt x="14324" y="6686"/>
                  </a:cubicBezTo>
                  <a:cubicBezTo>
                    <a:pt x="16338" y="10286"/>
                    <a:pt x="18900" y="15943"/>
                    <a:pt x="21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5029199" y="7071797"/>
              <a:ext cx="9704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600" fill="norm" stroke="1" extrusionOk="0">
                  <a:moveTo>
                    <a:pt x="17550" y="0"/>
                  </a:moveTo>
                  <a:cubicBezTo>
                    <a:pt x="18000" y="1516"/>
                    <a:pt x="18450" y="3032"/>
                    <a:pt x="19350" y="5684"/>
                  </a:cubicBezTo>
                  <a:cubicBezTo>
                    <a:pt x="20250" y="8337"/>
                    <a:pt x="21600" y="12126"/>
                    <a:pt x="19575" y="14905"/>
                  </a:cubicBezTo>
                  <a:cubicBezTo>
                    <a:pt x="17550" y="17684"/>
                    <a:pt x="12150" y="19453"/>
                    <a:pt x="8325" y="20400"/>
                  </a:cubicBezTo>
                  <a:cubicBezTo>
                    <a:pt x="4500" y="21347"/>
                    <a:pt x="2250" y="214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5600699" y="6392347"/>
              <a:ext cx="57151" cy="110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00" y="1572"/>
                    <a:pt x="20000" y="3145"/>
                    <a:pt x="19600" y="4800"/>
                  </a:cubicBezTo>
                  <a:cubicBezTo>
                    <a:pt x="19200" y="6455"/>
                    <a:pt x="19200" y="8193"/>
                    <a:pt x="19200" y="9910"/>
                  </a:cubicBezTo>
                  <a:cubicBezTo>
                    <a:pt x="19200" y="11628"/>
                    <a:pt x="19200" y="13324"/>
                    <a:pt x="17600" y="14917"/>
                  </a:cubicBezTo>
                  <a:cubicBezTo>
                    <a:pt x="16000" y="16510"/>
                    <a:pt x="12800" y="18000"/>
                    <a:pt x="9600" y="19097"/>
                  </a:cubicBezTo>
                  <a:cubicBezTo>
                    <a:pt x="6400" y="20193"/>
                    <a:pt x="3200" y="208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6666368" y="6792397"/>
              <a:ext cx="48161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040" y="0"/>
                  </a:moveTo>
                  <a:cubicBezTo>
                    <a:pt x="3082" y="129"/>
                    <a:pt x="4124" y="257"/>
                    <a:pt x="5877" y="836"/>
                  </a:cubicBezTo>
                  <a:cubicBezTo>
                    <a:pt x="7630" y="1414"/>
                    <a:pt x="10093" y="2443"/>
                    <a:pt x="12698" y="3600"/>
                  </a:cubicBezTo>
                  <a:cubicBezTo>
                    <a:pt x="15303" y="4757"/>
                    <a:pt x="18051" y="6043"/>
                    <a:pt x="19614" y="6879"/>
                  </a:cubicBezTo>
                  <a:cubicBezTo>
                    <a:pt x="21177" y="7714"/>
                    <a:pt x="21556" y="8100"/>
                    <a:pt x="21556" y="8486"/>
                  </a:cubicBezTo>
                  <a:cubicBezTo>
                    <a:pt x="21556" y="8871"/>
                    <a:pt x="21177" y="9257"/>
                    <a:pt x="19756" y="10286"/>
                  </a:cubicBezTo>
                  <a:cubicBezTo>
                    <a:pt x="18335" y="11314"/>
                    <a:pt x="15872" y="12986"/>
                    <a:pt x="13124" y="14529"/>
                  </a:cubicBezTo>
                  <a:cubicBezTo>
                    <a:pt x="10377" y="16071"/>
                    <a:pt x="7345" y="17486"/>
                    <a:pt x="5309" y="18386"/>
                  </a:cubicBezTo>
                  <a:cubicBezTo>
                    <a:pt x="3272" y="19286"/>
                    <a:pt x="2230" y="19671"/>
                    <a:pt x="1424" y="20057"/>
                  </a:cubicBezTo>
                  <a:cubicBezTo>
                    <a:pt x="619" y="20443"/>
                    <a:pt x="51" y="20829"/>
                    <a:pt x="3" y="21086"/>
                  </a:cubicBezTo>
                  <a:cubicBezTo>
                    <a:pt x="-44" y="21343"/>
                    <a:pt x="430" y="21471"/>
                    <a:pt x="9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6908799" y="6342993"/>
              <a:ext cx="136246" cy="25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80" fill="norm" stroke="1" extrusionOk="0">
                  <a:moveTo>
                    <a:pt x="0" y="7782"/>
                  </a:moveTo>
                  <a:cubicBezTo>
                    <a:pt x="1329" y="6202"/>
                    <a:pt x="2658" y="4621"/>
                    <a:pt x="5151" y="3304"/>
                  </a:cubicBezTo>
                  <a:cubicBezTo>
                    <a:pt x="7643" y="1987"/>
                    <a:pt x="11298" y="934"/>
                    <a:pt x="14123" y="407"/>
                  </a:cubicBezTo>
                  <a:cubicBezTo>
                    <a:pt x="16948" y="-120"/>
                    <a:pt x="18942" y="-120"/>
                    <a:pt x="20105" y="319"/>
                  </a:cubicBezTo>
                  <a:cubicBezTo>
                    <a:pt x="21268" y="758"/>
                    <a:pt x="21600" y="1636"/>
                    <a:pt x="21268" y="4007"/>
                  </a:cubicBezTo>
                  <a:cubicBezTo>
                    <a:pt x="20935" y="6378"/>
                    <a:pt x="19938" y="10241"/>
                    <a:pt x="18111" y="12963"/>
                  </a:cubicBezTo>
                  <a:cubicBezTo>
                    <a:pt x="16283" y="15685"/>
                    <a:pt x="13625" y="17265"/>
                    <a:pt x="12129" y="18495"/>
                  </a:cubicBezTo>
                  <a:cubicBezTo>
                    <a:pt x="10634" y="19724"/>
                    <a:pt x="10302" y="20602"/>
                    <a:pt x="9969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6997699" y="6716197"/>
              <a:ext cx="37620" cy="1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4" h="20533" fill="norm" stroke="1" extrusionOk="0">
                  <a:moveTo>
                    <a:pt x="17053" y="0"/>
                  </a:moveTo>
                  <a:cubicBezTo>
                    <a:pt x="11368" y="0"/>
                    <a:pt x="5684" y="0"/>
                    <a:pt x="4547" y="4800"/>
                  </a:cubicBezTo>
                  <a:cubicBezTo>
                    <a:pt x="3411" y="9600"/>
                    <a:pt x="6821" y="19200"/>
                    <a:pt x="11368" y="20400"/>
                  </a:cubicBezTo>
                  <a:cubicBezTo>
                    <a:pt x="15916" y="21600"/>
                    <a:pt x="21600" y="14400"/>
                    <a:pt x="19895" y="9600"/>
                  </a:cubicBezTo>
                  <a:cubicBezTo>
                    <a:pt x="18189" y="4800"/>
                    <a:pt x="9095" y="24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7403565" y="6769114"/>
              <a:ext cx="347369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2360" y="2568"/>
                  </a:moveTo>
                  <a:cubicBezTo>
                    <a:pt x="4689" y="1813"/>
                    <a:pt x="7017" y="1057"/>
                    <a:pt x="9604" y="604"/>
                  </a:cubicBezTo>
                  <a:cubicBezTo>
                    <a:pt x="12190" y="151"/>
                    <a:pt x="15036" y="0"/>
                    <a:pt x="17105" y="0"/>
                  </a:cubicBezTo>
                  <a:cubicBezTo>
                    <a:pt x="19175" y="0"/>
                    <a:pt x="20468" y="151"/>
                    <a:pt x="20986" y="604"/>
                  </a:cubicBezTo>
                  <a:cubicBezTo>
                    <a:pt x="21503" y="1057"/>
                    <a:pt x="21244" y="1813"/>
                    <a:pt x="19628" y="3550"/>
                  </a:cubicBezTo>
                  <a:cubicBezTo>
                    <a:pt x="18011" y="5287"/>
                    <a:pt x="15036" y="8006"/>
                    <a:pt x="12126" y="10271"/>
                  </a:cubicBezTo>
                  <a:cubicBezTo>
                    <a:pt x="9216" y="12537"/>
                    <a:pt x="6370" y="14350"/>
                    <a:pt x="4559" y="15483"/>
                  </a:cubicBezTo>
                  <a:cubicBezTo>
                    <a:pt x="2749" y="16615"/>
                    <a:pt x="1972" y="17069"/>
                    <a:pt x="1326" y="17597"/>
                  </a:cubicBezTo>
                  <a:cubicBezTo>
                    <a:pt x="679" y="18126"/>
                    <a:pt x="162" y="18730"/>
                    <a:pt x="32" y="19410"/>
                  </a:cubicBezTo>
                  <a:cubicBezTo>
                    <a:pt x="-97" y="20090"/>
                    <a:pt x="162" y="20845"/>
                    <a:pt x="744" y="21222"/>
                  </a:cubicBezTo>
                  <a:cubicBezTo>
                    <a:pt x="1326" y="21600"/>
                    <a:pt x="2231" y="21600"/>
                    <a:pt x="4947" y="21600"/>
                  </a:cubicBezTo>
                  <a:cubicBezTo>
                    <a:pt x="7663" y="21600"/>
                    <a:pt x="12190" y="21600"/>
                    <a:pt x="167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7712805" y="7027347"/>
              <a:ext cx="161196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21363" y="0"/>
                  </a:moveTo>
                  <a:cubicBezTo>
                    <a:pt x="16314" y="3484"/>
                    <a:pt x="11264" y="6968"/>
                    <a:pt x="8038" y="8826"/>
                  </a:cubicBezTo>
                  <a:cubicBezTo>
                    <a:pt x="4812" y="10684"/>
                    <a:pt x="3410" y="10916"/>
                    <a:pt x="2147" y="10684"/>
                  </a:cubicBezTo>
                  <a:cubicBezTo>
                    <a:pt x="885" y="10452"/>
                    <a:pt x="-237" y="9755"/>
                    <a:pt x="44" y="9174"/>
                  </a:cubicBezTo>
                  <a:cubicBezTo>
                    <a:pt x="324" y="8594"/>
                    <a:pt x="2007" y="8129"/>
                    <a:pt x="4251" y="8826"/>
                  </a:cubicBezTo>
                  <a:cubicBezTo>
                    <a:pt x="6495" y="9523"/>
                    <a:pt x="9301" y="11381"/>
                    <a:pt x="11405" y="13703"/>
                  </a:cubicBezTo>
                  <a:cubicBezTo>
                    <a:pt x="13508" y="16026"/>
                    <a:pt x="14911" y="18813"/>
                    <a:pt x="16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7880349" y="7014647"/>
              <a:ext cx="1333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71"/>
                    <a:pt x="12000" y="7543"/>
                    <a:pt x="8400" y="11143"/>
                  </a:cubicBezTo>
                  <a:cubicBezTo>
                    <a:pt x="4800" y="14743"/>
                    <a:pt x="2400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7981949" y="7168722"/>
              <a:ext cx="228601" cy="14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9" fill="norm" stroke="1" extrusionOk="0">
                  <a:moveTo>
                    <a:pt x="0" y="5163"/>
                  </a:moveTo>
                  <a:cubicBezTo>
                    <a:pt x="600" y="3663"/>
                    <a:pt x="1200" y="2163"/>
                    <a:pt x="2000" y="1113"/>
                  </a:cubicBezTo>
                  <a:cubicBezTo>
                    <a:pt x="2800" y="63"/>
                    <a:pt x="3800" y="-537"/>
                    <a:pt x="4900" y="663"/>
                  </a:cubicBezTo>
                  <a:cubicBezTo>
                    <a:pt x="6000" y="1863"/>
                    <a:pt x="7200" y="4863"/>
                    <a:pt x="7100" y="7563"/>
                  </a:cubicBezTo>
                  <a:cubicBezTo>
                    <a:pt x="7000" y="10263"/>
                    <a:pt x="5600" y="12663"/>
                    <a:pt x="4300" y="14763"/>
                  </a:cubicBezTo>
                  <a:cubicBezTo>
                    <a:pt x="3000" y="16863"/>
                    <a:pt x="1800" y="18663"/>
                    <a:pt x="1800" y="19713"/>
                  </a:cubicBezTo>
                  <a:cubicBezTo>
                    <a:pt x="1800" y="20763"/>
                    <a:pt x="3000" y="21063"/>
                    <a:pt x="6500" y="20913"/>
                  </a:cubicBezTo>
                  <a:cubicBezTo>
                    <a:pt x="10000" y="20763"/>
                    <a:pt x="15800" y="20163"/>
                    <a:pt x="21600" y="19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8489949" y="6254273"/>
              <a:ext cx="223154" cy="130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573" fill="norm" stroke="1" extrusionOk="0">
                  <a:moveTo>
                    <a:pt x="0" y="812"/>
                  </a:moveTo>
                  <a:cubicBezTo>
                    <a:pt x="200" y="637"/>
                    <a:pt x="400" y="462"/>
                    <a:pt x="1100" y="323"/>
                  </a:cubicBezTo>
                  <a:cubicBezTo>
                    <a:pt x="1800" y="183"/>
                    <a:pt x="3000" y="78"/>
                    <a:pt x="4800" y="25"/>
                  </a:cubicBezTo>
                  <a:cubicBezTo>
                    <a:pt x="6600" y="-27"/>
                    <a:pt x="9000" y="-27"/>
                    <a:pt x="11500" y="305"/>
                  </a:cubicBezTo>
                  <a:cubicBezTo>
                    <a:pt x="14000" y="637"/>
                    <a:pt x="16600" y="1301"/>
                    <a:pt x="18300" y="2210"/>
                  </a:cubicBezTo>
                  <a:cubicBezTo>
                    <a:pt x="20000" y="3119"/>
                    <a:pt x="20800" y="4272"/>
                    <a:pt x="20100" y="5495"/>
                  </a:cubicBezTo>
                  <a:cubicBezTo>
                    <a:pt x="19400" y="6719"/>
                    <a:pt x="17200" y="8012"/>
                    <a:pt x="15500" y="9095"/>
                  </a:cubicBezTo>
                  <a:cubicBezTo>
                    <a:pt x="13800" y="10179"/>
                    <a:pt x="12600" y="11053"/>
                    <a:pt x="12500" y="11944"/>
                  </a:cubicBezTo>
                  <a:cubicBezTo>
                    <a:pt x="12400" y="12835"/>
                    <a:pt x="13400" y="13744"/>
                    <a:pt x="15200" y="14740"/>
                  </a:cubicBezTo>
                  <a:cubicBezTo>
                    <a:pt x="17000" y="15736"/>
                    <a:pt x="19600" y="16820"/>
                    <a:pt x="20600" y="17763"/>
                  </a:cubicBezTo>
                  <a:cubicBezTo>
                    <a:pt x="21600" y="18707"/>
                    <a:pt x="21000" y="19511"/>
                    <a:pt x="19300" y="20123"/>
                  </a:cubicBezTo>
                  <a:cubicBezTo>
                    <a:pt x="17600" y="20734"/>
                    <a:pt x="14800" y="21154"/>
                    <a:pt x="13100" y="21363"/>
                  </a:cubicBezTo>
                  <a:cubicBezTo>
                    <a:pt x="11400" y="21573"/>
                    <a:pt x="10800" y="21573"/>
                    <a:pt x="10200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8997949" y="6284397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8997949" y="6157397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9093199" y="6002117"/>
              <a:ext cx="101601" cy="42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21600" y="2379"/>
                  </a:moveTo>
                  <a:cubicBezTo>
                    <a:pt x="20250" y="1634"/>
                    <a:pt x="18900" y="890"/>
                    <a:pt x="16875" y="464"/>
                  </a:cubicBezTo>
                  <a:cubicBezTo>
                    <a:pt x="14850" y="38"/>
                    <a:pt x="12150" y="-68"/>
                    <a:pt x="9675" y="38"/>
                  </a:cubicBezTo>
                  <a:cubicBezTo>
                    <a:pt x="7200" y="145"/>
                    <a:pt x="4950" y="464"/>
                    <a:pt x="3150" y="1634"/>
                  </a:cubicBezTo>
                  <a:cubicBezTo>
                    <a:pt x="1350" y="2805"/>
                    <a:pt x="0" y="4827"/>
                    <a:pt x="0" y="7699"/>
                  </a:cubicBezTo>
                  <a:cubicBezTo>
                    <a:pt x="0" y="10572"/>
                    <a:pt x="1350" y="14297"/>
                    <a:pt x="1800" y="16744"/>
                  </a:cubicBezTo>
                  <a:cubicBezTo>
                    <a:pt x="2250" y="19191"/>
                    <a:pt x="1800" y="20362"/>
                    <a:pt x="135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9055099" y="6271697"/>
              <a:ext cx="1714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35"/>
                    <a:pt x="0" y="15671"/>
                    <a:pt x="3600" y="12071"/>
                  </a:cubicBezTo>
                  <a:cubicBezTo>
                    <a:pt x="7200" y="8471"/>
                    <a:pt x="14400" y="42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9397999" y="6271697"/>
              <a:ext cx="1206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5850"/>
                    <a:pt x="9853" y="11700"/>
                    <a:pt x="13453" y="15300"/>
                  </a:cubicBezTo>
                  <a:cubicBezTo>
                    <a:pt x="17053" y="18900"/>
                    <a:pt x="19326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9455149" y="6265347"/>
              <a:ext cx="1016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320"/>
                    <a:pt x="12600" y="8640"/>
                    <a:pt x="9000" y="12150"/>
                  </a:cubicBezTo>
                  <a:cubicBezTo>
                    <a:pt x="5400" y="15660"/>
                    <a:pt x="2700" y="18360"/>
                    <a:pt x="1350" y="19800"/>
                  </a:cubicBezTo>
                  <a:cubicBezTo>
                    <a:pt x="0" y="21240"/>
                    <a:pt x="0" y="214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9589294" y="6283043"/>
              <a:ext cx="113507" cy="12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984" fill="norm" stroke="1" extrusionOk="0">
                  <a:moveTo>
                    <a:pt x="8250" y="10849"/>
                  </a:moveTo>
                  <a:cubicBezTo>
                    <a:pt x="10250" y="9787"/>
                    <a:pt x="12250" y="8725"/>
                    <a:pt x="13650" y="6954"/>
                  </a:cubicBezTo>
                  <a:cubicBezTo>
                    <a:pt x="15050" y="5184"/>
                    <a:pt x="15850" y="2705"/>
                    <a:pt x="15250" y="1288"/>
                  </a:cubicBezTo>
                  <a:cubicBezTo>
                    <a:pt x="14650" y="-128"/>
                    <a:pt x="12650" y="-482"/>
                    <a:pt x="10250" y="757"/>
                  </a:cubicBezTo>
                  <a:cubicBezTo>
                    <a:pt x="7850" y="1997"/>
                    <a:pt x="5050" y="4829"/>
                    <a:pt x="3250" y="7308"/>
                  </a:cubicBezTo>
                  <a:cubicBezTo>
                    <a:pt x="1450" y="9787"/>
                    <a:pt x="650" y="11911"/>
                    <a:pt x="250" y="14036"/>
                  </a:cubicBezTo>
                  <a:cubicBezTo>
                    <a:pt x="-150" y="16161"/>
                    <a:pt x="-150" y="18285"/>
                    <a:pt x="850" y="19525"/>
                  </a:cubicBezTo>
                  <a:cubicBezTo>
                    <a:pt x="1850" y="20764"/>
                    <a:pt x="3850" y="21118"/>
                    <a:pt x="7450" y="20941"/>
                  </a:cubicBezTo>
                  <a:cubicBezTo>
                    <a:pt x="11050" y="20764"/>
                    <a:pt x="16250" y="20056"/>
                    <a:pt x="21450" y="19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9702799" y="6284347"/>
              <a:ext cx="63501" cy="1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21600" y="860"/>
                  </a:moveTo>
                  <a:cubicBezTo>
                    <a:pt x="18000" y="291"/>
                    <a:pt x="14400" y="-277"/>
                    <a:pt x="12240" y="149"/>
                  </a:cubicBezTo>
                  <a:cubicBezTo>
                    <a:pt x="10080" y="576"/>
                    <a:pt x="9360" y="1997"/>
                    <a:pt x="9360" y="4981"/>
                  </a:cubicBezTo>
                  <a:cubicBezTo>
                    <a:pt x="9360" y="7965"/>
                    <a:pt x="10080" y="12512"/>
                    <a:pt x="10080" y="15497"/>
                  </a:cubicBezTo>
                  <a:cubicBezTo>
                    <a:pt x="10080" y="18481"/>
                    <a:pt x="9360" y="19902"/>
                    <a:pt x="7560" y="20612"/>
                  </a:cubicBezTo>
                  <a:cubicBezTo>
                    <a:pt x="5760" y="21323"/>
                    <a:pt x="2880" y="21323"/>
                    <a:pt x="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9778999" y="6436797"/>
              <a:ext cx="44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10013949" y="6283339"/>
              <a:ext cx="165101" cy="13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5" fill="norm" stroke="1" extrusionOk="0">
                  <a:moveTo>
                    <a:pt x="0" y="5231"/>
                  </a:moveTo>
                  <a:cubicBezTo>
                    <a:pt x="277" y="3544"/>
                    <a:pt x="554" y="1856"/>
                    <a:pt x="1523" y="844"/>
                  </a:cubicBezTo>
                  <a:cubicBezTo>
                    <a:pt x="2492" y="-169"/>
                    <a:pt x="4154" y="-506"/>
                    <a:pt x="6092" y="1181"/>
                  </a:cubicBezTo>
                  <a:cubicBezTo>
                    <a:pt x="8031" y="2869"/>
                    <a:pt x="10246" y="6581"/>
                    <a:pt x="11492" y="9450"/>
                  </a:cubicBezTo>
                  <a:cubicBezTo>
                    <a:pt x="12738" y="12319"/>
                    <a:pt x="13015" y="14344"/>
                    <a:pt x="13015" y="16200"/>
                  </a:cubicBezTo>
                  <a:cubicBezTo>
                    <a:pt x="13015" y="18057"/>
                    <a:pt x="12738" y="19744"/>
                    <a:pt x="11492" y="20419"/>
                  </a:cubicBezTo>
                  <a:cubicBezTo>
                    <a:pt x="10246" y="21094"/>
                    <a:pt x="8031" y="20756"/>
                    <a:pt x="6923" y="19069"/>
                  </a:cubicBezTo>
                  <a:cubicBezTo>
                    <a:pt x="5815" y="17381"/>
                    <a:pt x="5815" y="14344"/>
                    <a:pt x="8446" y="11306"/>
                  </a:cubicBezTo>
                  <a:cubicBezTo>
                    <a:pt x="11077" y="8269"/>
                    <a:pt x="16338" y="5231"/>
                    <a:pt x="21600" y="2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10166397" y="6262497"/>
              <a:ext cx="169857" cy="30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230" fill="norm" stroke="1" extrusionOk="0">
                  <a:moveTo>
                    <a:pt x="1575" y="2862"/>
                  </a:moveTo>
                  <a:cubicBezTo>
                    <a:pt x="3419" y="1678"/>
                    <a:pt x="5263" y="495"/>
                    <a:pt x="5526" y="125"/>
                  </a:cubicBezTo>
                  <a:cubicBezTo>
                    <a:pt x="5790" y="-245"/>
                    <a:pt x="4472" y="199"/>
                    <a:pt x="3155" y="1530"/>
                  </a:cubicBezTo>
                  <a:cubicBezTo>
                    <a:pt x="1838" y="2862"/>
                    <a:pt x="521" y="5081"/>
                    <a:pt x="126" y="6560"/>
                  </a:cubicBezTo>
                  <a:cubicBezTo>
                    <a:pt x="-269" y="8040"/>
                    <a:pt x="258" y="8780"/>
                    <a:pt x="1838" y="9223"/>
                  </a:cubicBezTo>
                  <a:cubicBezTo>
                    <a:pt x="3419" y="9667"/>
                    <a:pt x="6053" y="9815"/>
                    <a:pt x="9477" y="8780"/>
                  </a:cubicBezTo>
                  <a:cubicBezTo>
                    <a:pt x="12902" y="7744"/>
                    <a:pt x="17116" y="5525"/>
                    <a:pt x="19224" y="4045"/>
                  </a:cubicBezTo>
                  <a:cubicBezTo>
                    <a:pt x="21331" y="2566"/>
                    <a:pt x="21331" y="1826"/>
                    <a:pt x="20936" y="1900"/>
                  </a:cubicBezTo>
                  <a:cubicBezTo>
                    <a:pt x="20541" y="1974"/>
                    <a:pt x="19751" y="2862"/>
                    <a:pt x="19487" y="5155"/>
                  </a:cubicBezTo>
                  <a:cubicBezTo>
                    <a:pt x="19224" y="7448"/>
                    <a:pt x="19487" y="11147"/>
                    <a:pt x="19751" y="13810"/>
                  </a:cubicBezTo>
                  <a:cubicBezTo>
                    <a:pt x="20014" y="16473"/>
                    <a:pt x="20277" y="18100"/>
                    <a:pt x="20014" y="19210"/>
                  </a:cubicBezTo>
                  <a:cubicBezTo>
                    <a:pt x="19751" y="20319"/>
                    <a:pt x="18960" y="20911"/>
                    <a:pt x="17907" y="21133"/>
                  </a:cubicBezTo>
                  <a:cubicBezTo>
                    <a:pt x="16853" y="21355"/>
                    <a:pt x="15536" y="21207"/>
                    <a:pt x="14351" y="20541"/>
                  </a:cubicBezTo>
                  <a:cubicBezTo>
                    <a:pt x="13165" y="19876"/>
                    <a:pt x="12111" y="18692"/>
                    <a:pt x="11058" y="17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10312399" y="6189147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10380323" y="6254236"/>
              <a:ext cx="112312" cy="12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330" fill="norm" stroke="1" extrusionOk="0">
                  <a:moveTo>
                    <a:pt x="2714" y="10530"/>
                  </a:moveTo>
                  <a:cubicBezTo>
                    <a:pt x="7819" y="8370"/>
                    <a:pt x="12925" y="6210"/>
                    <a:pt x="16263" y="4410"/>
                  </a:cubicBezTo>
                  <a:cubicBezTo>
                    <a:pt x="19601" y="2610"/>
                    <a:pt x="21172" y="1170"/>
                    <a:pt x="20779" y="450"/>
                  </a:cubicBezTo>
                  <a:cubicBezTo>
                    <a:pt x="20387" y="-270"/>
                    <a:pt x="18030" y="-270"/>
                    <a:pt x="14299" y="1530"/>
                  </a:cubicBezTo>
                  <a:cubicBezTo>
                    <a:pt x="10568" y="3330"/>
                    <a:pt x="5463" y="6930"/>
                    <a:pt x="2714" y="10170"/>
                  </a:cubicBezTo>
                  <a:cubicBezTo>
                    <a:pt x="-35" y="13410"/>
                    <a:pt x="-428" y="16290"/>
                    <a:pt x="357" y="18090"/>
                  </a:cubicBezTo>
                  <a:cubicBezTo>
                    <a:pt x="1143" y="19890"/>
                    <a:pt x="3107" y="20610"/>
                    <a:pt x="5463" y="20970"/>
                  </a:cubicBezTo>
                  <a:cubicBezTo>
                    <a:pt x="7819" y="21330"/>
                    <a:pt x="10568" y="21330"/>
                    <a:pt x="13317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10542825" y="6276825"/>
              <a:ext cx="93426" cy="10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425" fill="norm" stroke="1" extrusionOk="0">
                  <a:moveTo>
                    <a:pt x="20726" y="1487"/>
                  </a:moveTo>
                  <a:cubicBezTo>
                    <a:pt x="16030" y="656"/>
                    <a:pt x="11335" y="-175"/>
                    <a:pt x="8048" y="33"/>
                  </a:cubicBezTo>
                  <a:cubicBezTo>
                    <a:pt x="4761" y="240"/>
                    <a:pt x="2883" y="1487"/>
                    <a:pt x="1474" y="4394"/>
                  </a:cubicBezTo>
                  <a:cubicBezTo>
                    <a:pt x="65" y="7302"/>
                    <a:pt x="-874" y="11871"/>
                    <a:pt x="1239" y="14987"/>
                  </a:cubicBezTo>
                  <a:cubicBezTo>
                    <a:pt x="3352" y="18102"/>
                    <a:pt x="8517" y="19763"/>
                    <a:pt x="13683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10675675" y="6068497"/>
              <a:ext cx="100275" cy="29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36" fill="norm" stroke="1" extrusionOk="0">
                  <a:moveTo>
                    <a:pt x="15918" y="0"/>
                  </a:moveTo>
                  <a:cubicBezTo>
                    <a:pt x="11868" y="2130"/>
                    <a:pt x="7818" y="4259"/>
                    <a:pt x="5118" y="7301"/>
                  </a:cubicBezTo>
                  <a:cubicBezTo>
                    <a:pt x="2418" y="10344"/>
                    <a:pt x="1068" y="14299"/>
                    <a:pt x="393" y="16656"/>
                  </a:cubicBezTo>
                  <a:cubicBezTo>
                    <a:pt x="-282" y="19014"/>
                    <a:pt x="-282" y="19775"/>
                    <a:pt x="1968" y="20383"/>
                  </a:cubicBezTo>
                  <a:cubicBezTo>
                    <a:pt x="4218" y="20992"/>
                    <a:pt x="8718" y="21448"/>
                    <a:pt x="12318" y="21524"/>
                  </a:cubicBezTo>
                  <a:cubicBezTo>
                    <a:pt x="15918" y="21600"/>
                    <a:pt x="18618" y="21296"/>
                    <a:pt x="21318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10642599" y="6220897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11004549" y="6112947"/>
              <a:ext cx="952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440"/>
                    <a:pt x="13920" y="2880"/>
                    <a:pt x="11760" y="5280"/>
                  </a:cubicBezTo>
                  <a:cubicBezTo>
                    <a:pt x="9600" y="7680"/>
                    <a:pt x="9120" y="11040"/>
                    <a:pt x="7440" y="13920"/>
                  </a:cubicBezTo>
                  <a:cubicBezTo>
                    <a:pt x="5760" y="16800"/>
                    <a:pt x="288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0988856" y="6146404"/>
              <a:ext cx="215004" cy="24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51" fill="norm" stroke="1" extrusionOk="0">
                  <a:moveTo>
                    <a:pt x="296" y="17574"/>
                  </a:moveTo>
                  <a:cubicBezTo>
                    <a:pt x="87" y="16651"/>
                    <a:pt x="-123" y="15728"/>
                    <a:pt x="87" y="14897"/>
                  </a:cubicBezTo>
                  <a:cubicBezTo>
                    <a:pt x="296" y="14066"/>
                    <a:pt x="926" y="13328"/>
                    <a:pt x="3442" y="11482"/>
                  </a:cubicBezTo>
                  <a:cubicBezTo>
                    <a:pt x="5959" y="9636"/>
                    <a:pt x="10362" y="6682"/>
                    <a:pt x="13298" y="4743"/>
                  </a:cubicBezTo>
                  <a:cubicBezTo>
                    <a:pt x="16234" y="2805"/>
                    <a:pt x="17702" y="1882"/>
                    <a:pt x="18856" y="1143"/>
                  </a:cubicBezTo>
                  <a:cubicBezTo>
                    <a:pt x="20009" y="405"/>
                    <a:pt x="20848" y="-149"/>
                    <a:pt x="21162" y="36"/>
                  </a:cubicBezTo>
                  <a:cubicBezTo>
                    <a:pt x="21477" y="220"/>
                    <a:pt x="21267" y="1143"/>
                    <a:pt x="20428" y="4005"/>
                  </a:cubicBezTo>
                  <a:cubicBezTo>
                    <a:pt x="19590" y="6866"/>
                    <a:pt x="18122" y="11666"/>
                    <a:pt x="17283" y="14897"/>
                  </a:cubicBezTo>
                  <a:cubicBezTo>
                    <a:pt x="16444" y="18128"/>
                    <a:pt x="16234" y="19789"/>
                    <a:pt x="16025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11175999" y="6347897"/>
              <a:ext cx="104013" cy="7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36" fill="norm" stroke="1" extrusionOk="0">
                  <a:moveTo>
                    <a:pt x="10368" y="5400"/>
                  </a:moveTo>
                  <a:cubicBezTo>
                    <a:pt x="8208" y="7200"/>
                    <a:pt x="6048" y="9000"/>
                    <a:pt x="4536" y="11700"/>
                  </a:cubicBezTo>
                  <a:cubicBezTo>
                    <a:pt x="3024" y="14400"/>
                    <a:pt x="2160" y="18000"/>
                    <a:pt x="3024" y="19800"/>
                  </a:cubicBezTo>
                  <a:cubicBezTo>
                    <a:pt x="3888" y="21600"/>
                    <a:pt x="6480" y="21600"/>
                    <a:pt x="9720" y="20400"/>
                  </a:cubicBezTo>
                  <a:cubicBezTo>
                    <a:pt x="12960" y="19200"/>
                    <a:pt x="16848" y="16800"/>
                    <a:pt x="19008" y="14100"/>
                  </a:cubicBezTo>
                  <a:cubicBezTo>
                    <a:pt x="21168" y="11400"/>
                    <a:pt x="21600" y="8400"/>
                    <a:pt x="20952" y="6000"/>
                  </a:cubicBezTo>
                  <a:cubicBezTo>
                    <a:pt x="20304" y="3600"/>
                    <a:pt x="18576" y="1800"/>
                    <a:pt x="14904" y="900"/>
                  </a:cubicBezTo>
                  <a:cubicBezTo>
                    <a:pt x="11232" y="0"/>
                    <a:pt x="5616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9328149" y="6722547"/>
              <a:ext cx="247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4400"/>
                    <a:pt x="9969" y="7200"/>
                    <a:pt x="13569" y="3600"/>
                  </a:cubicBezTo>
                  <a:cubicBezTo>
                    <a:pt x="17169" y="0"/>
                    <a:pt x="193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9315449" y="6754297"/>
              <a:ext cx="279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5" y="16650"/>
                    <a:pt x="9491" y="11700"/>
                    <a:pt x="13091" y="8100"/>
                  </a:cubicBezTo>
                  <a:cubicBezTo>
                    <a:pt x="16691" y="4500"/>
                    <a:pt x="19145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9537699" y="6684447"/>
              <a:ext cx="5031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600" fill="norm" stroke="1" extrusionOk="0">
                  <a:moveTo>
                    <a:pt x="0" y="0"/>
                  </a:moveTo>
                  <a:cubicBezTo>
                    <a:pt x="4320" y="0"/>
                    <a:pt x="8640" y="0"/>
                    <a:pt x="12960" y="873"/>
                  </a:cubicBezTo>
                  <a:cubicBezTo>
                    <a:pt x="17280" y="1745"/>
                    <a:pt x="21600" y="3491"/>
                    <a:pt x="20304" y="7091"/>
                  </a:cubicBezTo>
                  <a:cubicBezTo>
                    <a:pt x="19008" y="10691"/>
                    <a:pt x="12096" y="16145"/>
                    <a:pt x="5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9797645" y="6689749"/>
              <a:ext cx="178206" cy="23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0993" fill="norm" stroke="1" extrusionOk="0">
                  <a:moveTo>
                    <a:pt x="12710" y="5778"/>
                  </a:moveTo>
                  <a:cubicBezTo>
                    <a:pt x="12710" y="4831"/>
                    <a:pt x="12710" y="3883"/>
                    <a:pt x="12089" y="3599"/>
                  </a:cubicBezTo>
                  <a:cubicBezTo>
                    <a:pt x="11468" y="3315"/>
                    <a:pt x="10227" y="3694"/>
                    <a:pt x="8737" y="5589"/>
                  </a:cubicBezTo>
                  <a:cubicBezTo>
                    <a:pt x="7248" y="7483"/>
                    <a:pt x="5510" y="10894"/>
                    <a:pt x="4641" y="13073"/>
                  </a:cubicBezTo>
                  <a:cubicBezTo>
                    <a:pt x="3772" y="15252"/>
                    <a:pt x="3772" y="16199"/>
                    <a:pt x="3896" y="17431"/>
                  </a:cubicBezTo>
                  <a:cubicBezTo>
                    <a:pt x="4020" y="18662"/>
                    <a:pt x="4268" y="20178"/>
                    <a:pt x="5634" y="20747"/>
                  </a:cubicBezTo>
                  <a:cubicBezTo>
                    <a:pt x="6999" y="21315"/>
                    <a:pt x="9482" y="20936"/>
                    <a:pt x="12461" y="19231"/>
                  </a:cubicBezTo>
                  <a:cubicBezTo>
                    <a:pt x="15441" y="17526"/>
                    <a:pt x="18917" y="14494"/>
                    <a:pt x="20034" y="11273"/>
                  </a:cubicBezTo>
                  <a:cubicBezTo>
                    <a:pt x="21151" y="8052"/>
                    <a:pt x="19910" y="4641"/>
                    <a:pt x="17179" y="2557"/>
                  </a:cubicBezTo>
                  <a:cubicBezTo>
                    <a:pt x="14448" y="473"/>
                    <a:pt x="10227" y="-285"/>
                    <a:pt x="6999" y="94"/>
                  </a:cubicBezTo>
                  <a:cubicBezTo>
                    <a:pt x="3772" y="473"/>
                    <a:pt x="1537" y="1989"/>
                    <a:pt x="544" y="3220"/>
                  </a:cubicBezTo>
                  <a:cubicBezTo>
                    <a:pt x="-449" y="4452"/>
                    <a:pt x="-201" y="5399"/>
                    <a:pt x="2282" y="6347"/>
                  </a:cubicBezTo>
                  <a:cubicBezTo>
                    <a:pt x="4765" y="7294"/>
                    <a:pt x="9482" y="8241"/>
                    <a:pt x="12958" y="8810"/>
                  </a:cubicBezTo>
                  <a:cubicBezTo>
                    <a:pt x="16434" y="9378"/>
                    <a:pt x="18668" y="9568"/>
                    <a:pt x="20903" y="9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9956799" y="6893997"/>
              <a:ext cx="114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9963149" y="6887647"/>
              <a:ext cx="88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800"/>
                    <a:pt x="9257" y="9600"/>
                    <a:pt x="5657" y="13200"/>
                  </a:cubicBezTo>
                  <a:cubicBezTo>
                    <a:pt x="2057" y="16800"/>
                    <a:pt x="1029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10223499" y="6776262"/>
              <a:ext cx="133351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343" y="14768"/>
                    <a:pt x="686" y="8415"/>
                    <a:pt x="1714" y="4603"/>
                  </a:cubicBezTo>
                  <a:cubicBezTo>
                    <a:pt x="2743" y="792"/>
                    <a:pt x="4457" y="-479"/>
                    <a:pt x="7886" y="156"/>
                  </a:cubicBezTo>
                  <a:cubicBezTo>
                    <a:pt x="11314" y="792"/>
                    <a:pt x="16457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10217149" y="6824147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6364"/>
                    <a:pt x="11314" y="11127"/>
                    <a:pt x="14914" y="7527"/>
                  </a:cubicBezTo>
                  <a:cubicBezTo>
                    <a:pt x="18514" y="3927"/>
                    <a:pt x="20057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10239099" y="6703497"/>
              <a:ext cx="111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1449" y="0"/>
                  </a:moveTo>
                  <a:cubicBezTo>
                    <a:pt x="14928" y="4659"/>
                    <a:pt x="8407" y="9318"/>
                    <a:pt x="4740" y="12282"/>
                  </a:cubicBezTo>
                  <a:cubicBezTo>
                    <a:pt x="1072" y="15247"/>
                    <a:pt x="257" y="16518"/>
                    <a:pt x="53" y="17788"/>
                  </a:cubicBezTo>
                  <a:cubicBezTo>
                    <a:pt x="-151" y="19059"/>
                    <a:pt x="257" y="20329"/>
                    <a:pt x="868" y="20965"/>
                  </a:cubicBezTo>
                  <a:cubicBezTo>
                    <a:pt x="1479" y="21600"/>
                    <a:pt x="2294" y="21600"/>
                    <a:pt x="31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10487829" y="6672526"/>
              <a:ext cx="186522" cy="22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908" fill="norm" stroke="1" extrusionOk="0">
                  <a:moveTo>
                    <a:pt x="16289" y="4015"/>
                  </a:moveTo>
                  <a:cubicBezTo>
                    <a:pt x="15561" y="2848"/>
                    <a:pt x="14833" y="1680"/>
                    <a:pt x="13862" y="1096"/>
                  </a:cubicBezTo>
                  <a:cubicBezTo>
                    <a:pt x="12892" y="512"/>
                    <a:pt x="11678" y="512"/>
                    <a:pt x="9615" y="2556"/>
                  </a:cubicBezTo>
                  <a:cubicBezTo>
                    <a:pt x="7552" y="4599"/>
                    <a:pt x="4640" y="8685"/>
                    <a:pt x="2941" y="11312"/>
                  </a:cubicBezTo>
                  <a:cubicBezTo>
                    <a:pt x="1242" y="13939"/>
                    <a:pt x="757" y="15107"/>
                    <a:pt x="393" y="16469"/>
                  </a:cubicBezTo>
                  <a:cubicBezTo>
                    <a:pt x="29" y="17831"/>
                    <a:pt x="-214" y="19388"/>
                    <a:pt x="271" y="20264"/>
                  </a:cubicBezTo>
                  <a:cubicBezTo>
                    <a:pt x="757" y="21139"/>
                    <a:pt x="1970" y="21334"/>
                    <a:pt x="4883" y="19485"/>
                  </a:cubicBezTo>
                  <a:cubicBezTo>
                    <a:pt x="7795" y="17637"/>
                    <a:pt x="12406" y="13745"/>
                    <a:pt x="14955" y="10729"/>
                  </a:cubicBezTo>
                  <a:cubicBezTo>
                    <a:pt x="17503" y="7712"/>
                    <a:pt x="17988" y="5572"/>
                    <a:pt x="17382" y="3820"/>
                  </a:cubicBezTo>
                  <a:cubicBezTo>
                    <a:pt x="16775" y="2069"/>
                    <a:pt x="15076" y="707"/>
                    <a:pt x="12892" y="220"/>
                  </a:cubicBezTo>
                  <a:cubicBezTo>
                    <a:pt x="10707" y="-266"/>
                    <a:pt x="8038" y="123"/>
                    <a:pt x="6217" y="707"/>
                  </a:cubicBezTo>
                  <a:cubicBezTo>
                    <a:pt x="4397" y="1291"/>
                    <a:pt x="3426" y="2069"/>
                    <a:pt x="3548" y="3237"/>
                  </a:cubicBezTo>
                  <a:cubicBezTo>
                    <a:pt x="3669" y="4404"/>
                    <a:pt x="4883" y="5961"/>
                    <a:pt x="8038" y="7129"/>
                  </a:cubicBezTo>
                  <a:cubicBezTo>
                    <a:pt x="11193" y="8296"/>
                    <a:pt x="16289" y="9075"/>
                    <a:pt x="21386" y="9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10648949" y="6824147"/>
              <a:ext cx="1016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10712449" y="6841701"/>
              <a:ext cx="88901" cy="19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21600" y="161"/>
                  </a:moveTo>
                  <a:cubicBezTo>
                    <a:pt x="19029" y="-67"/>
                    <a:pt x="16457" y="-294"/>
                    <a:pt x="13114" y="1298"/>
                  </a:cubicBezTo>
                  <a:cubicBezTo>
                    <a:pt x="9771" y="2889"/>
                    <a:pt x="5657" y="6300"/>
                    <a:pt x="3343" y="9938"/>
                  </a:cubicBezTo>
                  <a:cubicBezTo>
                    <a:pt x="1029" y="13575"/>
                    <a:pt x="514" y="17441"/>
                    <a:pt x="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8921749" y="7319447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543"/>
                    <a:pt x="14400" y="3086"/>
                    <a:pt x="18000" y="6686"/>
                  </a:cubicBezTo>
                  <a:cubicBezTo>
                    <a:pt x="21600" y="10286"/>
                    <a:pt x="21600" y="159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8953499" y="7192447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9029699" y="7062930"/>
              <a:ext cx="114301" cy="4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1831"/>
                  </a:moveTo>
                  <a:cubicBezTo>
                    <a:pt x="20000" y="1265"/>
                    <a:pt x="18400" y="700"/>
                    <a:pt x="16600" y="360"/>
                  </a:cubicBezTo>
                  <a:cubicBezTo>
                    <a:pt x="14800" y="21"/>
                    <a:pt x="12800" y="-92"/>
                    <a:pt x="11200" y="78"/>
                  </a:cubicBezTo>
                  <a:cubicBezTo>
                    <a:pt x="9600" y="247"/>
                    <a:pt x="8400" y="700"/>
                    <a:pt x="6600" y="2453"/>
                  </a:cubicBezTo>
                  <a:cubicBezTo>
                    <a:pt x="4800" y="4205"/>
                    <a:pt x="2400" y="7259"/>
                    <a:pt x="1200" y="10651"/>
                  </a:cubicBezTo>
                  <a:cubicBezTo>
                    <a:pt x="0" y="14044"/>
                    <a:pt x="0" y="17776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8996289" y="7306747"/>
              <a:ext cx="12866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274" y="21600"/>
                  </a:moveTo>
                  <a:cubicBezTo>
                    <a:pt x="-75" y="18000"/>
                    <a:pt x="-423" y="14400"/>
                    <a:pt x="1493" y="10800"/>
                  </a:cubicBezTo>
                  <a:cubicBezTo>
                    <a:pt x="3409" y="7200"/>
                    <a:pt x="7590" y="3600"/>
                    <a:pt x="11248" y="1800"/>
                  </a:cubicBezTo>
                  <a:cubicBezTo>
                    <a:pt x="14906" y="0"/>
                    <a:pt x="18042" y="0"/>
                    <a:pt x="211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9360750" y="7290785"/>
              <a:ext cx="81701" cy="16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71" fill="norm" stroke="1" extrusionOk="0">
                  <a:moveTo>
                    <a:pt x="4762" y="1274"/>
                  </a:moveTo>
                  <a:cubicBezTo>
                    <a:pt x="4208" y="6042"/>
                    <a:pt x="3654" y="10811"/>
                    <a:pt x="2823" y="14177"/>
                  </a:cubicBezTo>
                  <a:cubicBezTo>
                    <a:pt x="1992" y="17544"/>
                    <a:pt x="885" y="19507"/>
                    <a:pt x="331" y="19648"/>
                  </a:cubicBezTo>
                  <a:cubicBezTo>
                    <a:pt x="-223" y="19788"/>
                    <a:pt x="-223" y="18105"/>
                    <a:pt x="1439" y="14879"/>
                  </a:cubicBezTo>
                  <a:cubicBezTo>
                    <a:pt x="3100" y="11653"/>
                    <a:pt x="6423" y="6884"/>
                    <a:pt x="9746" y="3939"/>
                  </a:cubicBezTo>
                  <a:cubicBezTo>
                    <a:pt x="13069" y="993"/>
                    <a:pt x="16392" y="-129"/>
                    <a:pt x="18331" y="11"/>
                  </a:cubicBezTo>
                  <a:cubicBezTo>
                    <a:pt x="20269" y="152"/>
                    <a:pt x="20823" y="1554"/>
                    <a:pt x="21100" y="5341"/>
                  </a:cubicBezTo>
                  <a:cubicBezTo>
                    <a:pt x="21377" y="9128"/>
                    <a:pt x="21377" y="15300"/>
                    <a:pt x="21377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9513746" y="7308460"/>
              <a:ext cx="118410" cy="151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30" fill="norm" stroke="1" extrusionOk="0">
                  <a:moveTo>
                    <a:pt x="13383" y="2391"/>
                  </a:moveTo>
                  <a:cubicBezTo>
                    <a:pt x="12246" y="1223"/>
                    <a:pt x="11109" y="56"/>
                    <a:pt x="9783" y="56"/>
                  </a:cubicBezTo>
                  <a:cubicBezTo>
                    <a:pt x="8457" y="56"/>
                    <a:pt x="6941" y="1223"/>
                    <a:pt x="5236" y="3850"/>
                  </a:cubicBezTo>
                  <a:cubicBezTo>
                    <a:pt x="3530" y="6478"/>
                    <a:pt x="1636" y="10564"/>
                    <a:pt x="688" y="13775"/>
                  </a:cubicBezTo>
                  <a:cubicBezTo>
                    <a:pt x="-259" y="16986"/>
                    <a:pt x="-259" y="19321"/>
                    <a:pt x="878" y="20342"/>
                  </a:cubicBezTo>
                  <a:cubicBezTo>
                    <a:pt x="2015" y="21364"/>
                    <a:pt x="4288" y="21072"/>
                    <a:pt x="7509" y="19321"/>
                  </a:cubicBezTo>
                  <a:cubicBezTo>
                    <a:pt x="10730" y="17569"/>
                    <a:pt x="14899" y="14359"/>
                    <a:pt x="17362" y="11878"/>
                  </a:cubicBezTo>
                  <a:cubicBezTo>
                    <a:pt x="19825" y="9396"/>
                    <a:pt x="20583" y="7645"/>
                    <a:pt x="20962" y="5748"/>
                  </a:cubicBezTo>
                  <a:cubicBezTo>
                    <a:pt x="21341" y="3850"/>
                    <a:pt x="21341" y="1807"/>
                    <a:pt x="20394" y="786"/>
                  </a:cubicBezTo>
                  <a:cubicBezTo>
                    <a:pt x="19446" y="-236"/>
                    <a:pt x="17552" y="-236"/>
                    <a:pt x="16415" y="640"/>
                  </a:cubicBezTo>
                  <a:cubicBezTo>
                    <a:pt x="15278" y="1515"/>
                    <a:pt x="14899" y="3267"/>
                    <a:pt x="14520" y="5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9588499" y="7478197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20" y="2400"/>
                    <a:pt x="20640" y="4800"/>
                    <a:pt x="17040" y="8400"/>
                  </a:cubicBezTo>
                  <a:cubicBezTo>
                    <a:pt x="13440" y="12000"/>
                    <a:pt x="672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9874249" y="7376597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9931399" y="7427397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10058399" y="7300397"/>
              <a:ext cx="7513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0" y="0"/>
                  </a:moveTo>
                  <a:cubicBezTo>
                    <a:pt x="7200" y="2475"/>
                    <a:pt x="14400" y="4950"/>
                    <a:pt x="18000" y="7875"/>
                  </a:cubicBezTo>
                  <a:cubicBezTo>
                    <a:pt x="21600" y="10800"/>
                    <a:pt x="21600" y="14175"/>
                    <a:pt x="21000" y="16538"/>
                  </a:cubicBezTo>
                  <a:cubicBezTo>
                    <a:pt x="20400" y="18900"/>
                    <a:pt x="19200" y="20250"/>
                    <a:pt x="18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10319386" y="7279074"/>
              <a:ext cx="151764" cy="25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08" fill="norm" stroke="1" extrusionOk="0">
                  <a:moveTo>
                    <a:pt x="17910" y="4439"/>
                  </a:moveTo>
                  <a:cubicBezTo>
                    <a:pt x="17010" y="3731"/>
                    <a:pt x="16110" y="3023"/>
                    <a:pt x="14910" y="2580"/>
                  </a:cubicBezTo>
                  <a:cubicBezTo>
                    <a:pt x="13710" y="2138"/>
                    <a:pt x="12210" y="1961"/>
                    <a:pt x="9810" y="3731"/>
                  </a:cubicBezTo>
                  <a:cubicBezTo>
                    <a:pt x="7410" y="5502"/>
                    <a:pt x="4110" y="9220"/>
                    <a:pt x="2310" y="12052"/>
                  </a:cubicBezTo>
                  <a:cubicBezTo>
                    <a:pt x="510" y="14885"/>
                    <a:pt x="210" y="16833"/>
                    <a:pt x="60" y="18338"/>
                  </a:cubicBezTo>
                  <a:cubicBezTo>
                    <a:pt x="-90" y="19843"/>
                    <a:pt x="-90" y="20905"/>
                    <a:pt x="1710" y="21082"/>
                  </a:cubicBezTo>
                  <a:cubicBezTo>
                    <a:pt x="3510" y="21259"/>
                    <a:pt x="7110" y="20551"/>
                    <a:pt x="10560" y="18072"/>
                  </a:cubicBezTo>
                  <a:cubicBezTo>
                    <a:pt x="14010" y="15593"/>
                    <a:pt x="17310" y="11344"/>
                    <a:pt x="18960" y="8334"/>
                  </a:cubicBezTo>
                  <a:cubicBezTo>
                    <a:pt x="20610" y="5325"/>
                    <a:pt x="20610" y="3554"/>
                    <a:pt x="18960" y="2138"/>
                  </a:cubicBezTo>
                  <a:cubicBezTo>
                    <a:pt x="17310" y="721"/>
                    <a:pt x="14010" y="-341"/>
                    <a:pt x="10710" y="102"/>
                  </a:cubicBezTo>
                  <a:cubicBezTo>
                    <a:pt x="7410" y="544"/>
                    <a:pt x="4110" y="2492"/>
                    <a:pt x="3060" y="4528"/>
                  </a:cubicBezTo>
                  <a:cubicBezTo>
                    <a:pt x="2010" y="6564"/>
                    <a:pt x="3210" y="8689"/>
                    <a:pt x="6360" y="10016"/>
                  </a:cubicBezTo>
                  <a:cubicBezTo>
                    <a:pt x="9510" y="11344"/>
                    <a:pt x="14610" y="11875"/>
                    <a:pt x="17460" y="12229"/>
                  </a:cubicBezTo>
                  <a:cubicBezTo>
                    <a:pt x="20310" y="12584"/>
                    <a:pt x="20910" y="12761"/>
                    <a:pt x="21510" y="12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10445749" y="7471847"/>
              <a:ext cx="1270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760"/>
                    <a:pt x="10800" y="11520"/>
                    <a:pt x="14400" y="15120"/>
                  </a:cubicBezTo>
                  <a:cubicBezTo>
                    <a:pt x="18000" y="18720"/>
                    <a:pt x="19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10472095" y="7478197"/>
              <a:ext cx="8160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5261" y="2274"/>
                    <a:pt x="9168" y="4547"/>
                    <a:pt x="5291" y="6442"/>
                  </a:cubicBezTo>
                  <a:cubicBezTo>
                    <a:pt x="1415" y="8337"/>
                    <a:pt x="-247" y="9853"/>
                    <a:pt x="30" y="12316"/>
                  </a:cubicBezTo>
                  <a:cubicBezTo>
                    <a:pt x="307" y="14779"/>
                    <a:pt x="2522" y="18189"/>
                    <a:pt x="47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10661649" y="7395647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10636249" y="7459147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6800"/>
                    <a:pt x="8361" y="12000"/>
                    <a:pt x="11961" y="8400"/>
                  </a:cubicBezTo>
                  <a:cubicBezTo>
                    <a:pt x="15561" y="4800"/>
                    <a:pt x="1858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10862484" y="7272128"/>
              <a:ext cx="160440" cy="270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0574" fill="norm" stroke="1" extrusionOk="0">
                  <a:moveTo>
                    <a:pt x="14250" y="7473"/>
                  </a:moveTo>
                  <a:cubicBezTo>
                    <a:pt x="12882" y="6505"/>
                    <a:pt x="11515" y="5538"/>
                    <a:pt x="10148" y="5296"/>
                  </a:cubicBezTo>
                  <a:cubicBezTo>
                    <a:pt x="8781" y="5055"/>
                    <a:pt x="7414" y="5538"/>
                    <a:pt x="5500" y="6989"/>
                  </a:cubicBezTo>
                  <a:cubicBezTo>
                    <a:pt x="3586" y="8440"/>
                    <a:pt x="1126" y="10858"/>
                    <a:pt x="305" y="13517"/>
                  </a:cubicBezTo>
                  <a:cubicBezTo>
                    <a:pt x="-515" y="16177"/>
                    <a:pt x="305" y="19078"/>
                    <a:pt x="2903" y="20126"/>
                  </a:cubicBezTo>
                  <a:cubicBezTo>
                    <a:pt x="5500" y="21174"/>
                    <a:pt x="9875" y="20368"/>
                    <a:pt x="13566" y="17870"/>
                  </a:cubicBezTo>
                  <a:cubicBezTo>
                    <a:pt x="17257" y="15371"/>
                    <a:pt x="20265" y="11180"/>
                    <a:pt x="20675" y="7795"/>
                  </a:cubicBezTo>
                  <a:cubicBezTo>
                    <a:pt x="21085" y="4410"/>
                    <a:pt x="18898" y="1831"/>
                    <a:pt x="15617" y="702"/>
                  </a:cubicBezTo>
                  <a:cubicBezTo>
                    <a:pt x="12336" y="-426"/>
                    <a:pt x="7961" y="-104"/>
                    <a:pt x="4953" y="1025"/>
                  </a:cubicBezTo>
                  <a:cubicBezTo>
                    <a:pt x="1946" y="2153"/>
                    <a:pt x="305" y="4087"/>
                    <a:pt x="715" y="6022"/>
                  </a:cubicBezTo>
                  <a:cubicBezTo>
                    <a:pt x="1126" y="7956"/>
                    <a:pt x="3586" y="9890"/>
                    <a:pt x="7141" y="11099"/>
                  </a:cubicBezTo>
                  <a:cubicBezTo>
                    <a:pt x="10695" y="12308"/>
                    <a:pt x="15343" y="12792"/>
                    <a:pt x="19991" y="13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11023599" y="7459147"/>
              <a:ext cx="1143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760"/>
                    <a:pt x="9600" y="11520"/>
                    <a:pt x="13200" y="15120"/>
                  </a:cubicBezTo>
                  <a:cubicBezTo>
                    <a:pt x="16800" y="18720"/>
                    <a:pt x="192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11150599" y="7503597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11046555" y="7476921"/>
              <a:ext cx="154845" cy="210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01" fill="norm" stroke="1" extrusionOk="0">
                  <a:moveTo>
                    <a:pt x="21353" y="129"/>
                  </a:moveTo>
                  <a:cubicBezTo>
                    <a:pt x="19894" y="-85"/>
                    <a:pt x="18434" y="-299"/>
                    <a:pt x="15515" y="1840"/>
                  </a:cubicBezTo>
                  <a:cubicBezTo>
                    <a:pt x="12596" y="3978"/>
                    <a:pt x="8218" y="8469"/>
                    <a:pt x="5299" y="11784"/>
                  </a:cubicBezTo>
                  <a:cubicBezTo>
                    <a:pt x="2380" y="15099"/>
                    <a:pt x="921" y="17238"/>
                    <a:pt x="337" y="18628"/>
                  </a:cubicBezTo>
                  <a:cubicBezTo>
                    <a:pt x="-247" y="20018"/>
                    <a:pt x="45" y="20659"/>
                    <a:pt x="337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0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69787" y="6131997"/>
              <a:ext cx="853364" cy="883202"/>
            </a:xfrm>
            <a:prstGeom prst="rect">
              <a:avLst/>
            </a:prstGeom>
            <a:effectLst/>
          </p:spPr>
        </p:pic>
        <p:sp>
          <p:nvSpPr>
            <p:cNvPr id="1108" name="Line"/>
            <p:cNvSpPr/>
            <p:nvPr/>
          </p:nvSpPr>
          <p:spPr>
            <a:xfrm>
              <a:off x="4927599" y="1043395"/>
              <a:ext cx="982358" cy="21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06" fill="norm" stroke="1" extrusionOk="0">
                  <a:moveTo>
                    <a:pt x="0" y="21406"/>
                  </a:moveTo>
                  <a:cubicBezTo>
                    <a:pt x="511" y="19121"/>
                    <a:pt x="1022" y="16837"/>
                    <a:pt x="2160" y="15694"/>
                  </a:cubicBezTo>
                  <a:cubicBezTo>
                    <a:pt x="3298" y="14552"/>
                    <a:pt x="5063" y="14552"/>
                    <a:pt x="6805" y="14552"/>
                  </a:cubicBezTo>
                  <a:cubicBezTo>
                    <a:pt x="8547" y="14552"/>
                    <a:pt x="10266" y="14552"/>
                    <a:pt x="11961" y="14344"/>
                  </a:cubicBezTo>
                  <a:cubicBezTo>
                    <a:pt x="13657" y="14137"/>
                    <a:pt x="15329" y="13721"/>
                    <a:pt x="16839" y="13202"/>
                  </a:cubicBezTo>
                  <a:cubicBezTo>
                    <a:pt x="18348" y="12683"/>
                    <a:pt x="19695" y="12060"/>
                    <a:pt x="20508" y="11748"/>
                  </a:cubicBezTo>
                  <a:cubicBezTo>
                    <a:pt x="21321" y="11437"/>
                    <a:pt x="21600" y="11437"/>
                    <a:pt x="21554" y="11748"/>
                  </a:cubicBezTo>
                  <a:cubicBezTo>
                    <a:pt x="21507" y="12060"/>
                    <a:pt x="21135" y="12683"/>
                    <a:pt x="20137" y="13098"/>
                  </a:cubicBezTo>
                  <a:cubicBezTo>
                    <a:pt x="19138" y="13514"/>
                    <a:pt x="17512" y="13721"/>
                    <a:pt x="15701" y="13825"/>
                  </a:cubicBezTo>
                  <a:cubicBezTo>
                    <a:pt x="13889" y="13929"/>
                    <a:pt x="11892" y="13929"/>
                    <a:pt x="10150" y="13929"/>
                  </a:cubicBezTo>
                  <a:cubicBezTo>
                    <a:pt x="8408" y="13929"/>
                    <a:pt x="6921" y="13929"/>
                    <a:pt x="6015" y="13825"/>
                  </a:cubicBezTo>
                  <a:cubicBezTo>
                    <a:pt x="5110" y="13721"/>
                    <a:pt x="4785" y="13514"/>
                    <a:pt x="4761" y="13098"/>
                  </a:cubicBezTo>
                  <a:cubicBezTo>
                    <a:pt x="4738" y="12683"/>
                    <a:pt x="5017" y="12060"/>
                    <a:pt x="5969" y="11021"/>
                  </a:cubicBezTo>
                  <a:cubicBezTo>
                    <a:pt x="6921" y="9983"/>
                    <a:pt x="8547" y="8529"/>
                    <a:pt x="10289" y="7179"/>
                  </a:cubicBezTo>
                  <a:cubicBezTo>
                    <a:pt x="12031" y="5829"/>
                    <a:pt x="13889" y="4583"/>
                    <a:pt x="15608" y="3752"/>
                  </a:cubicBezTo>
                  <a:cubicBezTo>
                    <a:pt x="17326" y="2921"/>
                    <a:pt x="18906" y="2506"/>
                    <a:pt x="19835" y="2298"/>
                  </a:cubicBezTo>
                  <a:cubicBezTo>
                    <a:pt x="20764" y="2091"/>
                    <a:pt x="21043" y="2091"/>
                    <a:pt x="21066" y="2402"/>
                  </a:cubicBezTo>
                  <a:cubicBezTo>
                    <a:pt x="21089" y="2714"/>
                    <a:pt x="20857" y="3337"/>
                    <a:pt x="19928" y="4271"/>
                  </a:cubicBezTo>
                  <a:cubicBezTo>
                    <a:pt x="18999" y="5206"/>
                    <a:pt x="17373" y="6452"/>
                    <a:pt x="15747" y="7594"/>
                  </a:cubicBezTo>
                  <a:cubicBezTo>
                    <a:pt x="14121" y="8737"/>
                    <a:pt x="12495" y="9775"/>
                    <a:pt x="10684" y="10814"/>
                  </a:cubicBezTo>
                  <a:cubicBezTo>
                    <a:pt x="8872" y="11852"/>
                    <a:pt x="6875" y="12891"/>
                    <a:pt x="5295" y="13618"/>
                  </a:cubicBezTo>
                  <a:cubicBezTo>
                    <a:pt x="3716" y="14344"/>
                    <a:pt x="2555" y="14760"/>
                    <a:pt x="1858" y="14968"/>
                  </a:cubicBezTo>
                  <a:cubicBezTo>
                    <a:pt x="1161" y="15175"/>
                    <a:pt x="929" y="15175"/>
                    <a:pt x="929" y="14864"/>
                  </a:cubicBezTo>
                  <a:cubicBezTo>
                    <a:pt x="929" y="14552"/>
                    <a:pt x="1161" y="13929"/>
                    <a:pt x="2114" y="12787"/>
                  </a:cubicBezTo>
                  <a:cubicBezTo>
                    <a:pt x="3066" y="11644"/>
                    <a:pt x="4738" y="9983"/>
                    <a:pt x="6503" y="8218"/>
                  </a:cubicBezTo>
                  <a:cubicBezTo>
                    <a:pt x="8268" y="6452"/>
                    <a:pt x="10126" y="4583"/>
                    <a:pt x="11985" y="3129"/>
                  </a:cubicBezTo>
                  <a:cubicBezTo>
                    <a:pt x="13843" y="1675"/>
                    <a:pt x="15701" y="637"/>
                    <a:pt x="17234" y="221"/>
                  </a:cubicBezTo>
                  <a:cubicBezTo>
                    <a:pt x="18766" y="-194"/>
                    <a:pt x="19974" y="14"/>
                    <a:pt x="20648" y="533"/>
                  </a:cubicBezTo>
                  <a:cubicBezTo>
                    <a:pt x="21321" y="1052"/>
                    <a:pt x="21461" y="1883"/>
                    <a:pt x="21391" y="2610"/>
                  </a:cubicBezTo>
                  <a:cubicBezTo>
                    <a:pt x="21321" y="3337"/>
                    <a:pt x="21043" y="3960"/>
                    <a:pt x="20137" y="4687"/>
                  </a:cubicBezTo>
                  <a:cubicBezTo>
                    <a:pt x="19231" y="5414"/>
                    <a:pt x="17698" y="6244"/>
                    <a:pt x="16026" y="7179"/>
                  </a:cubicBezTo>
                  <a:cubicBezTo>
                    <a:pt x="14354" y="8114"/>
                    <a:pt x="12542" y="9152"/>
                    <a:pt x="10754" y="10191"/>
                  </a:cubicBezTo>
                  <a:cubicBezTo>
                    <a:pt x="8965" y="11229"/>
                    <a:pt x="7200" y="12268"/>
                    <a:pt x="5853" y="12994"/>
                  </a:cubicBezTo>
                  <a:cubicBezTo>
                    <a:pt x="4506" y="13721"/>
                    <a:pt x="3577" y="14137"/>
                    <a:pt x="2903" y="14344"/>
                  </a:cubicBezTo>
                  <a:cubicBezTo>
                    <a:pt x="2230" y="14552"/>
                    <a:pt x="1812" y="14552"/>
                    <a:pt x="1765" y="14344"/>
                  </a:cubicBezTo>
                  <a:cubicBezTo>
                    <a:pt x="1719" y="14137"/>
                    <a:pt x="2044" y="13721"/>
                    <a:pt x="2996" y="12891"/>
                  </a:cubicBezTo>
                  <a:cubicBezTo>
                    <a:pt x="3948" y="12060"/>
                    <a:pt x="5528" y="10814"/>
                    <a:pt x="7130" y="9464"/>
                  </a:cubicBezTo>
                  <a:cubicBezTo>
                    <a:pt x="8733" y="8114"/>
                    <a:pt x="10359" y="6660"/>
                    <a:pt x="12077" y="5310"/>
                  </a:cubicBezTo>
                  <a:cubicBezTo>
                    <a:pt x="13796" y="3960"/>
                    <a:pt x="15608" y="2714"/>
                    <a:pt x="16978" y="1883"/>
                  </a:cubicBezTo>
                  <a:cubicBezTo>
                    <a:pt x="18348" y="1052"/>
                    <a:pt x="19277" y="637"/>
                    <a:pt x="19881" y="533"/>
                  </a:cubicBezTo>
                  <a:cubicBezTo>
                    <a:pt x="20485" y="429"/>
                    <a:pt x="20764" y="637"/>
                    <a:pt x="20903" y="1260"/>
                  </a:cubicBezTo>
                  <a:cubicBezTo>
                    <a:pt x="21043" y="1883"/>
                    <a:pt x="21043" y="2921"/>
                    <a:pt x="20392" y="4375"/>
                  </a:cubicBezTo>
                  <a:cubicBezTo>
                    <a:pt x="19742" y="5829"/>
                    <a:pt x="18441" y="7698"/>
                    <a:pt x="17001" y="9152"/>
                  </a:cubicBezTo>
                  <a:cubicBezTo>
                    <a:pt x="15561" y="10606"/>
                    <a:pt x="13982" y="11644"/>
                    <a:pt x="12240" y="12683"/>
                  </a:cubicBezTo>
                  <a:cubicBezTo>
                    <a:pt x="10498" y="13721"/>
                    <a:pt x="8594" y="14760"/>
                    <a:pt x="7363" y="15487"/>
                  </a:cubicBezTo>
                  <a:cubicBezTo>
                    <a:pt x="6132" y="16214"/>
                    <a:pt x="5574" y="16629"/>
                    <a:pt x="5133" y="16837"/>
                  </a:cubicBezTo>
                  <a:cubicBezTo>
                    <a:pt x="4692" y="17044"/>
                    <a:pt x="4366" y="17044"/>
                    <a:pt x="4297" y="16733"/>
                  </a:cubicBezTo>
                  <a:cubicBezTo>
                    <a:pt x="4227" y="16421"/>
                    <a:pt x="4413" y="15798"/>
                    <a:pt x="5295" y="14864"/>
                  </a:cubicBezTo>
                  <a:cubicBezTo>
                    <a:pt x="6178" y="13929"/>
                    <a:pt x="7757" y="12683"/>
                    <a:pt x="9685" y="11644"/>
                  </a:cubicBezTo>
                  <a:cubicBezTo>
                    <a:pt x="11613" y="10606"/>
                    <a:pt x="13889" y="9775"/>
                    <a:pt x="15283" y="9360"/>
                  </a:cubicBezTo>
                  <a:cubicBezTo>
                    <a:pt x="16676" y="8944"/>
                    <a:pt x="17187" y="8944"/>
                    <a:pt x="17698" y="8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Drawing"/>
          <p:cNvGrpSpPr/>
          <p:nvPr/>
        </p:nvGrpSpPr>
        <p:grpSpPr>
          <a:xfrm>
            <a:off x="1123950" y="2208820"/>
            <a:ext cx="10655301" cy="5976330"/>
            <a:chOff x="0" y="0"/>
            <a:chExt cx="10655300" cy="5976329"/>
          </a:xfrm>
        </p:grpSpPr>
        <p:sp>
          <p:nvSpPr>
            <p:cNvPr id="1111" name="Line"/>
            <p:cNvSpPr/>
            <p:nvPr/>
          </p:nvSpPr>
          <p:spPr>
            <a:xfrm>
              <a:off x="12700" y="111932"/>
              <a:ext cx="190500" cy="5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2880" y="9348"/>
                  </a:moveTo>
                  <a:cubicBezTo>
                    <a:pt x="1920" y="9584"/>
                    <a:pt x="960" y="9821"/>
                    <a:pt x="480" y="10649"/>
                  </a:cubicBezTo>
                  <a:cubicBezTo>
                    <a:pt x="0" y="11476"/>
                    <a:pt x="0" y="12895"/>
                    <a:pt x="0" y="15024"/>
                  </a:cubicBezTo>
                  <a:cubicBezTo>
                    <a:pt x="0" y="17152"/>
                    <a:pt x="0" y="19990"/>
                    <a:pt x="0" y="19833"/>
                  </a:cubicBezTo>
                  <a:cubicBezTo>
                    <a:pt x="0" y="19675"/>
                    <a:pt x="0" y="16522"/>
                    <a:pt x="120" y="13487"/>
                  </a:cubicBezTo>
                  <a:cubicBezTo>
                    <a:pt x="240" y="10452"/>
                    <a:pt x="480" y="7535"/>
                    <a:pt x="1080" y="5367"/>
                  </a:cubicBezTo>
                  <a:cubicBezTo>
                    <a:pt x="1680" y="3199"/>
                    <a:pt x="2640" y="1780"/>
                    <a:pt x="3600" y="952"/>
                  </a:cubicBezTo>
                  <a:cubicBezTo>
                    <a:pt x="4560" y="124"/>
                    <a:pt x="5520" y="-112"/>
                    <a:pt x="6360" y="46"/>
                  </a:cubicBezTo>
                  <a:cubicBezTo>
                    <a:pt x="7200" y="203"/>
                    <a:pt x="7920" y="755"/>
                    <a:pt x="9120" y="2608"/>
                  </a:cubicBezTo>
                  <a:cubicBezTo>
                    <a:pt x="10320" y="4460"/>
                    <a:pt x="12000" y="7614"/>
                    <a:pt x="13560" y="10452"/>
                  </a:cubicBezTo>
                  <a:cubicBezTo>
                    <a:pt x="15120" y="13289"/>
                    <a:pt x="16560" y="15812"/>
                    <a:pt x="17640" y="17468"/>
                  </a:cubicBezTo>
                  <a:cubicBezTo>
                    <a:pt x="18720" y="19123"/>
                    <a:pt x="19440" y="19911"/>
                    <a:pt x="20040" y="20503"/>
                  </a:cubicBezTo>
                  <a:cubicBezTo>
                    <a:pt x="20640" y="21094"/>
                    <a:pt x="21120" y="21488"/>
                    <a:pt x="21360" y="21370"/>
                  </a:cubicBezTo>
                  <a:cubicBezTo>
                    <a:pt x="21600" y="21252"/>
                    <a:pt x="21600" y="20621"/>
                    <a:pt x="21600" y="19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12700" y="432779"/>
              <a:ext cx="1524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5709"/>
                    <a:pt x="11400" y="9818"/>
                    <a:pt x="15000" y="6218"/>
                  </a:cubicBezTo>
                  <a:cubicBezTo>
                    <a:pt x="18600" y="2618"/>
                    <a:pt x="201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278184" y="343335"/>
              <a:ext cx="158644" cy="28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16" fill="norm" stroke="1" extrusionOk="0">
                  <a:moveTo>
                    <a:pt x="13805" y="2879"/>
                  </a:moveTo>
                  <a:cubicBezTo>
                    <a:pt x="13521" y="2090"/>
                    <a:pt x="13237" y="1302"/>
                    <a:pt x="12384" y="750"/>
                  </a:cubicBezTo>
                  <a:cubicBezTo>
                    <a:pt x="11532" y="198"/>
                    <a:pt x="10111" y="-117"/>
                    <a:pt x="8121" y="41"/>
                  </a:cubicBezTo>
                  <a:cubicBezTo>
                    <a:pt x="6132" y="198"/>
                    <a:pt x="3574" y="829"/>
                    <a:pt x="2011" y="1696"/>
                  </a:cubicBezTo>
                  <a:cubicBezTo>
                    <a:pt x="447" y="2563"/>
                    <a:pt x="-121" y="3667"/>
                    <a:pt x="21" y="4534"/>
                  </a:cubicBezTo>
                  <a:cubicBezTo>
                    <a:pt x="163" y="5401"/>
                    <a:pt x="1016" y="6032"/>
                    <a:pt x="4000" y="7293"/>
                  </a:cubicBezTo>
                  <a:cubicBezTo>
                    <a:pt x="6984" y="8555"/>
                    <a:pt x="12100" y="10447"/>
                    <a:pt x="15368" y="11944"/>
                  </a:cubicBezTo>
                  <a:cubicBezTo>
                    <a:pt x="18637" y="13442"/>
                    <a:pt x="20058" y="14546"/>
                    <a:pt x="20768" y="15571"/>
                  </a:cubicBezTo>
                  <a:cubicBezTo>
                    <a:pt x="21479" y="16595"/>
                    <a:pt x="21479" y="17541"/>
                    <a:pt x="20768" y="18409"/>
                  </a:cubicBezTo>
                  <a:cubicBezTo>
                    <a:pt x="20058" y="19276"/>
                    <a:pt x="18637" y="20064"/>
                    <a:pt x="17074" y="20616"/>
                  </a:cubicBezTo>
                  <a:cubicBezTo>
                    <a:pt x="15511" y="21168"/>
                    <a:pt x="13805" y="21483"/>
                    <a:pt x="12384" y="21404"/>
                  </a:cubicBezTo>
                  <a:cubicBezTo>
                    <a:pt x="10963" y="21325"/>
                    <a:pt x="9826" y="20852"/>
                    <a:pt x="9542" y="19906"/>
                  </a:cubicBezTo>
                  <a:cubicBezTo>
                    <a:pt x="9258" y="18960"/>
                    <a:pt x="9826" y="17541"/>
                    <a:pt x="10395" y="16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447436" y="329227"/>
              <a:ext cx="71449" cy="286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3" h="21342" fill="norm" stroke="1" extrusionOk="0">
                  <a:moveTo>
                    <a:pt x="17168" y="2037"/>
                  </a:moveTo>
                  <a:cubicBezTo>
                    <a:pt x="17768" y="1249"/>
                    <a:pt x="18368" y="461"/>
                    <a:pt x="17168" y="145"/>
                  </a:cubicBezTo>
                  <a:cubicBezTo>
                    <a:pt x="15968" y="-170"/>
                    <a:pt x="12968" y="-12"/>
                    <a:pt x="9368" y="1012"/>
                  </a:cubicBezTo>
                  <a:cubicBezTo>
                    <a:pt x="5768" y="2037"/>
                    <a:pt x="1568" y="3929"/>
                    <a:pt x="368" y="5664"/>
                  </a:cubicBezTo>
                  <a:cubicBezTo>
                    <a:pt x="-832" y="7398"/>
                    <a:pt x="968" y="8975"/>
                    <a:pt x="4868" y="10866"/>
                  </a:cubicBezTo>
                  <a:cubicBezTo>
                    <a:pt x="8768" y="12758"/>
                    <a:pt x="14768" y="14966"/>
                    <a:pt x="17768" y="16464"/>
                  </a:cubicBezTo>
                  <a:cubicBezTo>
                    <a:pt x="20768" y="17961"/>
                    <a:pt x="20768" y="18750"/>
                    <a:pt x="19268" y="19459"/>
                  </a:cubicBezTo>
                  <a:cubicBezTo>
                    <a:pt x="17768" y="20169"/>
                    <a:pt x="14768" y="20799"/>
                    <a:pt x="11768" y="21115"/>
                  </a:cubicBezTo>
                  <a:cubicBezTo>
                    <a:pt x="8768" y="21430"/>
                    <a:pt x="5768" y="21430"/>
                    <a:pt x="4268" y="21036"/>
                  </a:cubicBezTo>
                  <a:cubicBezTo>
                    <a:pt x="2768" y="20642"/>
                    <a:pt x="2768" y="19853"/>
                    <a:pt x="3368" y="19380"/>
                  </a:cubicBezTo>
                  <a:cubicBezTo>
                    <a:pt x="3968" y="18907"/>
                    <a:pt x="5168" y="18750"/>
                    <a:pt x="6368" y="18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558799" y="386213"/>
              <a:ext cx="184151" cy="219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5143"/>
                  </a:moveTo>
                  <a:cubicBezTo>
                    <a:pt x="497" y="4114"/>
                    <a:pt x="993" y="3086"/>
                    <a:pt x="1241" y="2057"/>
                  </a:cubicBezTo>
                  <a:cubicBezTo>
                    <a:pt x="1490" y="1029"/>
                    <a:pt x="1490" y="0"/>
                    <a:pt x="1490" y="0"/>
                  </a:cubicBezTo>
                  <a:cubicBezTo>
                    <a:pt x="1490" y="0"/>
                    <a:pt x="1490" y="1029"/>
                    <a:pt x="1614" y="4217"/>
                  </a:cubicBezTo>
                  <a:cubicBezTo>
                    <a:pt x="1738" y="7406"/>
                    <a:pt x="1986" y="12754"/>
                    <a:pt x="2731" y="16046"/>
                  </a:cubicBezTo>
                  <a:cubicBezTo>
                    <a:pt x="3476" y="19337"/>
                    <a:pt x="4717" y="20571"/>
                    <a:pt x="5959" y="21086"/>
                  </a:cubicBezTo>
                  <a:cubicBezTo>
                    <a:pt x="7200" y="21600"/>
                    <a:pt x="8441" y="21394"/>
                    <a:pt x="9807" y="19234"/>
                  </a:cubicBezTo>
                  <a:cubicBezTo>
                    <a:pt x="11172" y="17074"/>
                    <a:pt x="12662" y="12960"/>
                    <a:pt x="13531" y="10286"/>
                  </a:cubicBezTo>
                  <a:cubicBezTo>
                    <a:pt x="14400" y="7611"/>
                    <a:pt x="14648" y="6377"/>
                    <a:pt x="14772" y="6274"/>
                  </a:cubicBezTo>
                  <a:cubicBezTo>
                    <a:pt x="14897" y="6171"/>
                    <a:pt x="14897" y="7200"/>
                    <a:pt x="15517" y="9463"/>
                  </a:cubicBezTo>
                  <a:cubicBezTo>
                    <a:pt x="16138" y="11726"/>
                    <a:pt x="17379" y="15223"/>
                    <a:pt x="18497" y="17280"/>
                  </a:cubicBezTo>
                  <a:cubicBezTo>
                    <a:pt x="19614" y="19337"/>
                    <a:pt x="20607" y="19954"/>
                    <a:pt x="21600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793749" y="394180"/>
              <a:ext cx="228601" cy="18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4986"/>
                  </a:moveTo>
                  <a:cubicBezTo>
                    <a:pt x="800" y="5691"/>
                    <a:pt x="1600" y="6395"/>
                    <a:pt x="2300" y="8273"/>
                  </a:cubicBezTo>
                  <a:cubicBezTo>
                    <a:pt x="3000" y="10151"/>
                    <a:pt x="3600" y="13204"/>
                    <a:pt x="3900" y="15786"/>
                  </a:cubicBezTo>
                  <a:cubicBezTo>
                    <a:pt x="4200" y="18369"/>
                    <a:pt x="4200" y="20482"/>
                    <a:pt x="4200" y="20951"/>
                  </a:cubicBezTo>
                  <a:cubicBezTo>
                    <a:pt x="4200" y="21421"/>
                    <a:pt x="4200" y="20247"/>
                    <a:pt x="4200" y="17430"/>
                  </a:cubicBezTo>
                  <a:cubicBezTo>
                    <a:pt x="4200" y="14612"/>
                    <a:pt x="4200" y="10151"/>
                    <a:pt x="4300" y="7334"/>
                  </a:cubicBezTo>
                  <a:cubicBezTo>
                    <a:pt x="4400" y="4517"/>
                    <a:pt x="4600" y="3343"/>
                    <a:pt x="5200" y="2873"/>
                  </a:cubicBezTo>
                  <a:cubicBezTo>
                    <a:pt x="5800" y="2404"/>
                    <a:pt x="6800" y="2638"/>
                    <a:pt x="7600" y="3930"/>
                  </a:cubicBezTo>
                  <a:cubicBezTo>
                    <a:pt x="8400" y="5221"/>
                    <a:pt x="9000" y="7569"/>
                    <a:pt x="9500" y="9330"/>
                  </a:cubicBezTo>
                  <a:cubicBezTo>
                    <a:pt x="10000" y="11091"/>
                    <a:pt x="10400" y="12264"/>
                    <a:pt x="10700" y="12264"/>
                  </a:cubicBezTo>
                  <a:cubicBezTo>
                    <a:pt x="11000" y="12264"/>
                    <a:pt x="11200" y="11091"/>
                    <a:pt x="11400" y="9212"/>
                  </a:cubicBezTo>
                  <a:cubicBezTo>
                    <a:pt x="11600" y="7334"/>
                    <a:pt x="11800" y="4751"/>
                    <a:pt x="12300" y="2991"/>
                  </a:cubicBezTo>
                  <a:cubicBezTo>
                    <a:pt x="12800" y="1230"/>
                    <a:pt x="13600" y="291"/>
                    <a:pt x="14500" y="56"/>
                  </a:cubicBezTo>
                  <a:cubicBezTo>
                    <a:pt x="15400" y="-179"/>
                    <a:pt x="16400" y="291"/>
                    <a:pt x="17300" y="2286"/>
                  </a:cubicBezTo>
                  <a:cubicBezTo>
                    <a:pt x="18200" y="4282"/>
                    <a:pt x="19000" y="7804"/>
                    <a:pt x="19700" y="10856"/>
                  </a:cubicBezTo>
                  <a:cubicBezTo>
                    <a:pt x="20400" y="13908"/>
                    <a:pt x="21000" y="16491"/>
                    <a:pt x="21600" y="19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1069715" y="338171"/>
              <a:ext cx="92865" cy="47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74" fill="norm" stroke="1" extrusionOk="0">
                  <a:moveTo>
                    <a:pt x="2219" y="3153"/>
                  </a:moveTo>
                  <a:cubicBezTo>
                    <a:pt x="3179" y="6045"/>
                    <a:pt x="4139" y="8938"/>
                    <a:pt x="5099" y="11831"/>
                  </a:cubicBezTo>
                  <a:cubicBezTo>
                    <a:pt x="6059" y="14724"/>
                    <a:pt x="7019" y="17617"/>
                    <a:pt x="7499" y="19304"/>
                  </a:cubicBezTo>
                  <a:cubicBezTo>
                    <a:pt x="7979" y="20992"/>
                    <a:pt x="7979" y="21474"/>
                    <a:pt x="7979" y="21474"/>
                  </a:cubicBezTo>
                  <a:cubicBezTo>
                    <a:pt x="7979" y="21474"/>
                    <a:pt x="7979" y="20992"/>
                    <a:pt x="7019" y="18870"/>
                  </a:cubicBezTo>
                  <a:cubicBezTo>
                    <a:pt x="6059" y="16749"/>
                    <a:pt x="4139" y="12988"/>
                    <a:pt x="2699" y="9806"/>
                  </a:cubicBezTo>
                  <a:cubicBezTo>
                    <a:pt x="1259" y="6624"/>
                    <a:pt x="299" y="4020"/>
                    <a:pt x="59" y="2429"/>
                  </a:cubicBezTo>
                  <a:cubicBezTo>
                    <a:pt x="-181" y="838"/>
                    <a:pt x="299" y="260"/>
                    <a:pt x="1739" y="67"/>
                  </a:cubicBezTo>
                  <a:cubicBezTo>
                    <a:pt x="3179" y="-126"/>
                    <a:pt x="5579" y="67"/>
                    <a:pt x="8699" y="1031"/>
                  </a:cubicBezTo>
                  <a:cubicBezTo>
                    <a:pt x="11819" y="1995"/>
                    <a:pt x="15659" y="3731"/>
                    <a:pt x="18059" y="5129"/>
                  </a:cubicBezTo>
                  <a:cubicBezTo>
                    <a:pt x="20459" y="6528"/>
                    <a:pt x="21419" y="7588"/>
                    <a:pt x="20939" y="8263"/>
                  </a:cubicBezTo>
                  <a:cubicBezTo>
                    <a:pt x="20459" y="8938"/>
                    <a:pt x="18539" y="9228"/>
                    <a:pt x="16139" y="9372"/>
                  </a:cubicBezTo>
                  <a:cubicBezTo>
                    <a:pt x="13739" y="9517"/>
                    <a:pt x="10859" y="9517"/>
                    <a:pt x="8219" y="8794"/>
                  </a:cubicBezTo>
                  <a:cubicBezTo>
                    <a:pt x="5579" y="8070"/>
                    <a:pt x="3179" y="6624"/>
                    <a:pt x="779" y="5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1185333" y="62363"/>
              <a:ext cx="179917" cy="44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6353" y="2535"/>
                  </a:moveTo>
                  <a:cubicBezTo>
                    <a:pt x="6861" y="2028"/>
                    <a:pt x="7369" y="1521"/>
                    <a:pt x="7878" y="1014"/>
                  </a:cubicBezTo>
                  <a:cubicBezTo>
                    <a:pt x="8386" y="507"/>
                    <a:pt x="8894" y="0"/>
                    <a:pt x="9275" y="0"/>
                  </a:cubicBezTo>
                  <a:cubicBezTo>
                    <a:pt x="9656" y="0"/>
                    <a:pt x="9911" y="507"/>
                    <a:pt x="9656" y="2332"/>
                  </a:cubicBezTo>
                  <a:cubicBezTo>
                    <a:pt x="9402" y="4158"/>
                    <a:pt x="8640" y="7301"/>
                    <a:pt x="8259" y="10344"/>
                  </a:cubicBezTo>
                  <a:cubicBezTo>
                    <a:pt x="7878" y="13386"/>
                    <a:pt x="7878" y="16327"/>
                    <a:pt x="7878" y="18051"/>
                  </a:cubicBezTo>
                  <a:cubicBezTo>
                    <a:pt x="7878" y="19775"/>
                    <a:pt x="7878" y="20282"/>
                    <a:pt x="8386" y="20738"/>
                  </a:cubicBezTo>
                  <a:cubicBezTo>
                    <a:pt x="8894" y="21194"/>
                    <a:pt x="9911" y="21600"/>
                    <a:pt x="10927" y="21397"/>
                  </a:cubicBezTo>
                  <a:cubicBezTo>
                    <a:pt x="11944" y="21194"/>
                    <a:pt x="12960" y="20383"/>
                    <a:pt x="12960" y="18963"/>
                  </a:cubicBezTo>
                  <a:cubicBezTo>
                    <a:pt x="12960" y="17544"/>
                    <a:pt x="11944" y="15515"/>
                    <a:pt x="10038" y="14248"/>
                  </a:cubicBezTo>
                  <a:cubicBezTo>
                    <a:pt x="8132" y="12980"/>
                    <a:pt x="5336" y="12473"/>
                    <a:pt x="3304" y="12220"/>
                  </a:cubicBezTo>
                  <a:cubicBezTo>
                    <a:pt x="1271" y="11966"/>
                    <a:pt x="0" y="11966"/>
                    <a:pt x="0" y="11814"/>
                  </a:cubicBezTo>
                  <a:cubicBezTo>
                    <a:pt x="0" y="11662"/>
                    <a:pt x="1271" y="11358"/>
                    <a:pt x="4066" y="11104"/>
                  </a:cubicBezTo>
                  <a:cubicBezTo>
                    <a:pt x="6861" y="10851"/>
                    <a:pt x="11181" y="10648"/>
                    <a:pt x="14104" y="11104"/>
                  </a:cubicBezTo>
                  <a:cubicBezTo>
                    <a:pt x="17026" y="11561"/>
                    <a:pt x="18551" y="12676"/>
                    <a:pt x="19313" y="13792"/>
                  </a:cubicBezTo>
                  <a:cubicBezTo>
                    <a:pt x="20075" y="14907"/>
                    <a:pt x="20075" y="16023"/>
                    <a:pt x="19948" y="17087"/>
                  </a:cubicBezTo>
                  <a:cubicBezTo>
                    <a:pt x="19821" y="18152"/>
                    <a:pt x="19567" y="19166"/>
                    <a:pt x="19440" y="19369"/>
                  </a:cubicBezTo>
                  <a:cubicBezTo>
                    <a:pt x="19313" y="19572"/>
                    <a:pt x="19313" y="18963"/>
                    <a:pt x="19440" y="16986"/>
                  </a:cubicBezTo>
                  <a:cubicBezTo>
                    <a:pt x="19567" y="15008"/>
                    <a:pt x="19821" y="11662"/>
                    <a:pt x="19948" y="9532"/>
                  </a:cubicBezTo>
                  <a:cubicBezTo>
                    <a:pt x="20075" y="7403"/>
                    <a:pt x="20075" y="6490"/>
                    <a:pt x="20329" y="6287"/>
                  </a:cubicBezTo>
                  <a:cubicBezTo>
                    <a:pt x="20584" y="6085"/>
                    <a:pt x="21092" y="6592"/>
                    <a:pt x="21600" y="7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1432152" y="273466"/>
              <a:ext cx="53748" cy="19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07" fill="norm" stroke="1" extrusionOk="0">
                  <a:moveTo>
                    <a:pt x="21095" y="759"/>
                  </a:moveTo>
                  <a:cubicBezTo>
                    <a:pt x="16941" y="295"/>
                    <a:pt x="12787" y="-170"/>
                    <a:pt x="9464" y="62"/>
                  </a:cubicBezTo>
                  <a:cubicBezTo>
                    <a:pt x="6141" y="295"/>
                    <a:pt x="3649" y="1224"/>
                    <a:pt x="1987" y="4359"/>
                  </a:cubicBezTo>
                  <a:cubicBezTo>
                    <a:pt x="326" y="7495"/>
                    <a:pt x="-505" y="12836"/>
                    <a:pt x="326" y="16088"/>
                  </a:cubicBezTo>
                  <a:cubicBezTo>
                    <a:pt x="1157" y="19340"/>
                    <a:pt x="3649" y="20501"/>
                    <a:pt x="6972" y="20965"/>
                  </a:cubicBezTo>
                  <a:cubicBezTo>
                    <a:pt x="10295" y="21430"/>
                    <a:pt x="14449" y="21198"/>
                    <a:pt x="16941" y="20501"/>
                  </a:cubicBezTo>
                  <a:cubicBezTo>
                    <a:pt x="19433" y="19804"/>
                    <a:pt x="20264" y="18643"/>
                    <a:pt x="19433" y="15972"/>
                  </a:cubicBezTo>
                  <a:cubicBezTo>
                    <a:pt x="18603" y="13301"/>
                    <a:pt x="16110" y="9120"/>
                    <a:pt x="13618" y="4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562100" y="248629"/>
              <a:ext cx="165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5600"/>
                    <a:pt x="2769" y="11200"/>
                    <a:pt x="3462" y="14500"/>
                  </a:cubicBezTo>
                  <a:cubicBezTo>
                    <a:pt x="4154" y="17800"/>
                    <a:pt x="4154" y="18800"/>
                    <a:pt x="4015" y="18700"/>
                  </a:cubicBezTo>
                  <a:cubicBezTo>
                    <a:pt x="3877" y="18600"/>
                    <a:pt x="3600" y="17400"/>
                    <a:pt x="4154" y="15100"/>
                  </a:cubicBezTo>
                  <a:cubicBezTo>
                    <a:pt x="4708" y="12800"/>
                    <a:pt x="6092" y="9400"/>
                    <a:pt x="7338" y="7400"/>
                  </a:cubicBezTo>
                  <a:cubicBezTo>
                    <a:pt x="8585" y="5400"/>
                    <a:pt x="9692" y="4800"/>
                    <a:pt x="11215" y="4500"/>
                  </a:cubicBezTo>
                  <a:cubicBezTo>
                    <a:pt x="12738" y="4200"/>
                    <a:pt x="14677" y="4200"/>
                    <a:pt x="16062" y="4700"/>
                  </a:cubicBezTo>
                  <a:cubicBezTo>
                    <a:pt x="17446" y="5200"/>
                    <a:pt x="18277" y="6200"/>
                    <a:pt x="19108" y="9100"/>
                  </a:cubicBezTo>
                  <a:cubicBezTo>
                    <a:pt x="19938" y="12000"/>
                    <a:pt x="20769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0" y="668200"/>
              <a:ext cx="1764304" cy="24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58" fill="norm" stroke="1" extrusionOk="0">
                  <a:moveTo>
                    <a:pt x="0" y="21558"/>
                  </a:moveTo>
                  <a:cubicBezTo>
                    <a:pt x="777" y="20421"/>
                    <a:pt x="1554" y="19284"/>
                    <a:pt x="2370" y="18147"/>
                  </a:cubicBezTo>
                  <a:cubicBezTo>
                    <a:pt x="3186" y="17011"/>
                    <a:pt x="4040" y="15874"/>
                    <a:pt x="4986" y="14642"/>
                  </a:cubicBezTo>
                  <a:cubicBezTo>
                    <a:pt x="5931" y="13411"/>
                    <a:pt x="6967" y="12084"/>
                    <a:pt x="7938" y="10947"/>
                  </a:cubicBezTo>
                  <a:cubicBezTo>
                    <a:pt x="8909" y="9811"/>
                    <a:pt x="9816" y="8863"/>
                    <a:pt x="10813" y="8011"/>
                  </a:cubicBezTo>
                  <a:cubicBezTo>
                    <a:pt x="11810" y="7158"/>
                    <a:pt x="12898" y="6400"/>
                    <a:pt x="13973" y="5453"/>
                  </a:cubicBezTo>
                  <a:cubicBezTo>
                    <a:pt x="15047" y="4505"/>
                    <a:pt x="16109" y="3369"/>
                    <a:pt x="17132" y="2421"/>
                  </a:cubicBezTo>
                  <a:cubicBezTo>
                    <a:pt x="18155" y="1474"/>
                    <a:pt x="19140" y="716"/>
                    <a:pt x="19813" y="337"/>
                  </a:cubicBezTo>
                  <a:cubicBezTo>
                    <a:pt x="20486" y="-42"/>
                    <a:pt x="20849" y="-42"/>
                    <a:pt x="21121" y="53"/>
                  </a:cubicBezTo>
                  <a:cubicBezTo>
                    <a:pt x="21393" y="147"/>
                    <a:pt x="21574" y="337"/>
                    <a:pt x="21587" y="1000"/>
                  </a:cubicBezTo>
                  <a:cubicBezTo>
                    <a:pt x="21600" y="1663"/>
                    <a:pt x="21445" y="2800"/>
                    <a:pt x="21173" y="3842"/>
                  </a:cubicBezTo>
                  <a:cubicBezTo>
                    <a:pt x="20901" y="4884"/>
                    <a:pt x="20512" y="5832"/>
                    <a:pt x="20124" y="6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406399" y="756629"/>
              <a:ext cx="12255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1" y="19895"/>
                    <a:pt x="1641" y="18189"/>
                    <a:pt x="2798" y="16579"/>
                  </a:cubicBezTo>
                  <a:cubicBezTo>
                    <a:pt x="3954" y="14968"/>
                    <a:pt x="5447" y="13453"/>
                    <a:pt x="6846" y="12316"/>
                  </a:cubicBezTo>
                  <a:cubicBezTo>
                    <a:pt x="8245" y="11179"/>
                    <a:pt x="9550" y="10421"/>
                    <a:pt x="10931" y="9568"/>
                  </a:cubicBezTo>
                  <a:cubicBezTo>
                    <a:pt x="12311" y="8716"/>
                    <a:pt x="13766" y="7768"/>
                    <a:pt x="15221" y="6632"/>
                  </a:cubicBezTo>
                  <a:cubicBezTo>
                    <a:pt x="16676" y="5495"/>
                    <a:pt x="18131" y="4168"/>
                    <a:pt x="19194" y="3032"/>
                  </a:cubicBezTo>
                  <a:cubicBezTo>
                    <a:pt x="20257" y="1895"/>
                    <a:pt x="20928" y="9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2000250" y="312129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1987550" y="464529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2657702" y="88660"/>
              <a:ext cx="151900" cy="4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490" fill="norm" stroke="1" extrusionOk="0">
                  <a:moveTo>
                    <a:pt x="407" y="6050"/>
                  </a:moveTo>
                  <a:cubicBezTo>
                    <a:pt x="1282" y="8619"/>
                    <a:pt x="2158" y="11188"/>
                    <a:pt x="2596" y="13519"/>
                  </a:cubicBezTo>
                  <a:cubicBezTo>
                    <a:pt x="3034" y="15851"/>
                    <a:pt x="3034" y="17944"/>
                    <a:pt x="3034" y="19229"/>
                  </a:cubicBezTo>
                  <a:cubicBezTo>
                    <a:pt x="3034" y="20513"/>
                    <a:pt x="3034" y="20989"/>
                    <a:pt x="2888" y="20894"/>
                  </a:cubicBezTo>
                  <a:cubicBezTo>
                    <a:pt x="2742" y="20799"/>
                    <a:pt x="2450" y="20133"/>
                    <a:pt x="1866" y="18134"/>
                  </a:cubicBezTo>
                  <a:cubicBezTo>
                    <a:pt x="1282" y="16136"/>
                    <a:pt x="407" y="12806"/>
                    <a:pt x="115" y="9856"/>
                  </a:cubicBezTo>
                  <a:cubicBezTo>
                    <a:pt x="-177" y="6906"/>
                    <a:pt x="115" y="4337"/>
                    <a:pt x="699" y="2815"/>
                  </a:cubicBezTo>
                  <a:cubicBezTo>
                    <a:pt x="1282" y="1292"/>
                    <a:pt x="2158" y="816"/>
                    <a:pt x="3472" y="483"/>
                  </a:cubicBezTo>
                  <a:cubicBezTo>
                    <a:pt x="4785" y="150"/>
                    <a:pt x="6537" y="-40"/>
                    <a:pt x="7996" y="8"/>
                  </a:cubicBezTo>
                  <a:cubicBezTo>
                    <a:pt x="9455" y="55"/>
                    <a:pt x="10623" y="341"/>
                    <a:pt x="11499" y="1435"/>
                  </a:cubicBezTo>
                  <a:cubicBezTo>
                    <a:pt x="12374" y="2529"/>
                    <a:pt x="12958" y="4432"/>
                    <a:pt x="12520" y="6050"/>
                  </a:cubicBezTo>
                  <a:cubicBezTo>
                    <a:pt x="12082" y="7667"/>
                    <a:pt x="10623" y="9000"/>
                    <a:pt x="9601" y="9904"/>
                  </a:cubicBezTo>
                  <a:cubicBezTo>
                    <a:pt x="8580" y="10808"/>
                    <a:pt x="7996" y="11283"/>
                    <a:pt x="8142" y="11712"/>
                  </a:cubicBezTo>
                  <a:cubicBezTo>
                    <a:pt x="8288" y="12140"/>
                    <a:pt x="9164" y="12520"/>
                    <a:pt x="11207" y="13091"/>
                  </a:cubicBezTo>
                  <a:cubicBezTo>
                    <a:pt x="13250" y="13662"/>
                    <a:pt x="16461" y="14423"/>
                    <a:pt x="18504" y="15280"/>
                  </a:cubicBezTo>
                  <a:cubicBezTo>
                    <a:pt x="20547" y="16136"/>
                    <a:pt x="21423" y="17088"/>
                    <a:pt x="20693" y="17944"/>
                  </a:cubicBezTo>
                  <a:cubicBezTo>
                    <a:pt x="19964" y="18801"/>
                    <a:pt x="17628" y="19562"/>
                    <a:pt x="15731" y="20085"/>
                  </a:cubicBezTo>
                  <a:cubicBezTo>
                    <a:pt x="13834" y="20608"/>
                    <a:pt x="12374" y="20894"/>
                    <a:pt x="10185" y="21132"/>
                  </a:cubicBezTo>
                  <a:cubicBezTo>
                    <a:pt x="7996" y="21370"/>
                    <a:pt x="5077" y="21560"/>
                    <a:pt x="4055" y="21465"/>
                  </a:cubicBezTo>
                  <a:cubicBezTo>
                    <a:pt x="3034" y="21370"/>
                    <a:pt x="3909" y="20989"/>
                    <a:pt x="5077" y="20704"/>
                  </a:cubicBezTo>
                  <a:cubicBezTo>
                    <a:pt x="6245" y="20418"/>
                    <a:pt x="7704" y="20228"/>
                    <a:pt x="9164" y="20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2849748" y="388329"/>
              <a:ext cx="94309" cy="15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0983" fill="norm" stroke="1" extrusionOk="0">
                  <a:moveTo>
                    <a:pt x="19606" y="888"/>
                  </a:moveTo>
                  <a:cubicBezTo>
                    <a:pt x="15930" y="888"/>
                    <a:pt x="12253" y="888"/>
                    <a:pt x="8806" y="3403"/>
                  </a:cubicBezTo>
                  <a:cubicBezTo>
                    <a:pt x="5359" y="5918"/>
                    <a:pt x="2142" y="10948"/>
                    <a:pt x="764" y="14203"/>
                  </a:cubicBezTo>
                  <a:cubicBezTo>
                    <a:pt x="-615" y="17458"/>
                    <a:pt x="-155" y="18937"/>
                    <a:pt x="2372" y="19973"/>
                  </a:cubicBezTo>
                  <a:cubicBezTo>
                    <a:pt x="4900" y="21008"/>
                    <a:pt x="9496" y="21600"/>
                    <a:pt x="13172" y="19973"/>
                  </a:cubicBezTo>
                  <a:cubicBezTo>
                    <a:pt x="16849" y="18345"/>
                    <a:pt x="19606" y="14499"/>
                    <a:pt x="20296" y="11096"/>
                  </a:cubicBezTo>
                  <a:cubicBezTo>
                    <a:pt x="20985" y="7693"/>
                    <a:pt x="19606" y="4734"/>
                    <a:pt x="17768" y="2959"/>
                  </a:cubicBezTo>
                  <a:cubicBezTo>
                    <a:pt x="15930" y="1184"/>
                    <a:pt x="13632" y="592"/>
                    <a:pt x="113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2969683" y="81413"/>
              <a:ext cx="364067" cy="48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6153" y="943"/>
                  </a:moveTo>
                  <a:cubicBezTo>
                    <a:pt x="6028" y="472"/>
                    <a:pt x="5902" y="0"/>
                    <a:pt x="5714" y="0"/>
                  </a:cubicBezTo>
                  <a:cubicBezTo>
                    <a:pt x="5526" y="0"/>
                    <a:pt x="5274" y="472"/>
                    <a:pt x="5086" y="2028"/>
                  </a:cubicBezTo>
                  <a:cubicBezTo>
                    <a:pt x="4898" y="3584"/>
                    <a:pt x="4772" y="6225"/>
                    <a:pt x="4898" y="9197"/>
                  </a:cubicBezTo>
                  <a:cubicBezTo>
                    <a:pt x="5023" y="12168"/>
                    <a:pt x="5400" y="15469"/>
                    <a:pt x="5651" y="17403"/>
                  </a:cubicBezTo>
                  <a:cubicBezTo>
                    <a:pt x="5902" y="19336"/>
                    <a:pt x="6028" y="19902"/>
                    <a:pt x="6279" y="20468"/>
                  </a:cubicBezTo>
                  <a:cubicBezTo>
                    <a:pt x="6530" y="21034"/>
                    <a:pt x="6907" y="21600"/>
                    <a:pt x="7095" y="21553"/>
                  </a:cubicBezTo>
                  <a:cubicBezTo>
                    <a:pt x="7284" y="21506"/>
                    <a:pt x="7284" y="20845"/>
                    <a:pt x="6530" y="19336"/>
                  </a:cubicBezTo>
                  <a:cubicBezTo>
                    <a:pt x="5777" y="17827"/>
                    <a:pt x="4270" y="15469"/>
                    <a:pt x="3265" y="14148"/>
                  </a:cubicBezTo>
                  <a:cubicBezTo>
                    <a:pt x="2260" y="12828"/>
                    <a:pt x="1758" y="12545"/>
                    <a:pt x="1193" y="12309"/>
                  </a:cubicBezTo>
                  <a:cubicBezTo>
                    <a:pt x="628" y="12073"/>
                    <a:pt x="0" y="11885"/>
                    <a:pt x="0" y="11790"/>
                  </a:cubicBezTo>
                  <a:cubicBezTo>
                    <a:pt x="0" y="11696"/>
                    <a:pt x="628" y="11696"/>
                    <a:pt x="1758" y="11224"/>
                  </a:cubicBezTo>
                  <a:cubicBezTo>
                    <a:pt x="2888" y="10753"/>
                    <a:pt x="4521" y="9810"/>
                    <a:pt x="6216" y="8300"/>
                  </a:cubicBezTo>
                  <a:cubicBezTo>
                    <a:pt x="7912" y="6791"/>
                    <a:pt x="9670" y="4716"/>
                    <a:pt x="10800" y="3396"/>
                  </a:cubicBezTo>
                  <a:cubicBezTo>
                    <a:pt x="11930" y="2075"/>
                    <a:pt x="12433" y="1509"/>
                    <a:pt x="12684" y="1462"/>
                  </a:cubicBezTo>
                  <a:cubicBezTo>
                    <a:pt x="12935" y="1415"/>
                    <a:pt x="12935" y="1886"/>
                    <a:pt x="12747" y="3631"/>
                  </a:cubicBezTo>
                  <a:cubicBezTo>
                    <a:pt x="12558" y="5376"/>
                    <a:pt x="12181" y="8395"/>
                    <a:pt x="11930" y="10140"/>
                  </a:cubicBezTo>
                  <a:cubicBezTo>
                    <a:pt x="11679" y="11885"/>
                    <a:pt x="11553" y="12356"/>
                    <a:pt x="11491" y="12875"/>
                  </a:cubicBezTo>
                  <a:cubicBezTo>
                    <a:pt x="11428" y="13394"/>
                    <a:pt x="11428" y="13960"/>
                    <a:pt x="11805" y="14148"/>
                  </a:cubicBezTo>
                  <a:cubicBezTo>
                    <a:pt x="12181" y="14337"/>
                    <a:pt x="12935" y="14148"/>
                    <a:pt x="13626" y="13960"/>
                  </a:cubicBezTo>
                  <a:cubicBezTo>
                    <a:pt x="14316" y="13771"/>
                    <a:pt x="14944" y="13583"/>
                    <a:pt x="15572" y="13488"/>
                  </a:cubicBezTo>
                  <a:cubicBezTo>
                    <a:pt x="16200" y="13394"/>
                    <a:pt x="16828" y="13394"/>
                    <a:pt x="17581" y="13866"/>
                  </a:cubicBezTo>
                  <a:cubicBezTo>
                    <a:pt x="18335" y="14337"/>
                    <a:pt x="19214" y="15280"/>
                    <a:pt x="19905" y="16271"/>
                  </a:cubicBezTo>
                  <a:cubicBezTo>
                    <a:pt x="20595" y="17261"/>
                    <a:pt x="21098" y="18299"/>
                    <a:pt x="21600" y="19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3978499" y="299165"/>
              <a:ext cx="187101" cy="18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0914" fill="norm" stroke="1" extrusionOk="0">
                  <a:moveTo>
                    <a:pt x="1755" y="4350"/>
                  </a:moveTo>
                  <a:cubicBezTo>
                    <a:pt x="1280" y="5550"/>
                    <a:pt x="805" y="6750"/>
                    <a:pt x="1043" y="7950"/>
                  </a:cubicBezTo>
                  <a:cubicBezTo>
                    <a:pt x="1280" y="9150"/>
                    <a:pt x="2229" y="10350"/>
                    <a:pt x="4010" y="10230"/>
                  </a:cubicBezTo>
                  <a:cubicBezTo>
                    <a:pt x="5790" y="10110"/>
                    <a:pt x="8401" y="8670"/>
                    <a:pt x="9825" y="7350"/>
                  </a:cubicBezTo>
                  <a:cubicBezTo>
                    <a:pt x="11249" y="6030"/>
                    <a:pt x="11486" y="4830"/>
                    <a:pt x="11486" y="3390"/>
                  </a:cubicBezTo>
                  <a:cubicBezTo>
                    <a:pt x="11486" y="1950"/>
                    <a:pt x="11249" y="270"/>
                    <a:pt x="9588" y="30"/>
                  </a:cubicBezTo>
                  <a:cubicBezTo>
                    <a:pt x="7926" y="-210"/>
                    <a:pt x="4840" y="990"/>
                    <a:pt x="2704" y="3630"/>
                  </a:cubicBezTo>
                  <a:cubicBezTo>
                    <a:pt x="568" y="6270"/>
                    <a:pt x="-619" y="10350"/>
                    <a:pt x="330" y="13830"/>
                  </a:cubicBezTo>
                  <a:cubicBezTo>
                    <a:pt x="1280" y="17310"/>
                    <a:pt x="4366" y="20190"/>
                    <a:pt x="8163" y="20790"/>
                  </a:cubicBezTo>
                  <a:cubicBezTo>
                    <a:pt x="11961" y="21390"/>
                    <a:pt x="16471" y="19710"/>
                    <a:pt x="20981" y="18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4218050" y="248629"/>
              <a:ext cx="119001" cy="246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12" fill="norm" stroke="1" extrusionOk="0">
                  <a:moveTo>
                    <a:pt x="21305" y="0"/>
                  </a:moveTo>
                  <a:cubicBezTo>
                    <a:pt x="16000" y="0"/>
                    <a:pt x="10694" y="0"/>
                    <a:pt x="7094" y="646"/>
                  </a:cubicBezTo>
                  <a:cubicBezTo>
                    <a:pt x="3494" y="1292"/>
                    <a:pt x="1600" y="2585"/>
                    <a:pt x="652" y="3785"/>
                  </a:cubicBezTo>
                  <a:cubicBezTo>
                    <a:pt x="-295" y="4985"/>
                    <a:pt x="-295" y="6092"/>
                    <a:pt x="1221" y="7385"/>
                  </a:cubicBezTo>
                  <a:cubicBezTo>
                    <a:pt x="2737" y="8677"/>
                    <a:pt x="5768" y="10154"/>
                    <a:pt x="8421" y="11815"/>
                  </a:cubicBezTo>
                  <a:cubicBezTo>
                    <a:pt x="11073" y="13477"/>
                    <a:pt x="13347" y="15323"/>
                    <a:pt x="14484" y="16708"/>
                  </a:cubicBezTo>
                  <a:cubicBezTo>
                    <a:pt x="15621" y="18092"/>
                    <a:pt x="15621" y="19015"/>
                    <a:pt x="14863" y="19754"/>
                  </a:cubicBezTo>
                  <a:cubicBezTo>
                    <a:pt x="14105" y="20492"/>
                    <a:pt x="12589" y="21046"/>
                    <a:pt x="10884" y="21323"/>
                  </a:cubicBezTo>
                  <a:cubicBezTo>
                    <a:pt x="9179" y="21600"/>
                    <a:pt x="7284" y="21600"/>
                    <a:pt x="6147" y="21138"/>
                  </a:cubicBezTo>
                  <a:cubicBezTo>
                    <a:pt x="5010" y="20677"/>
                    <a:pt x="4631" y="19754"/>
                    <a:pt x="4631" y="18738"/>
                  </a:cubicBezTo>
                  <a:cubicBezTo>
                    <a:pt x="4631" y="17723"/>
                    <a:pt x="5010" y="16615"/>
                    <a:pt x="5389" y="15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4464049" y="64225"/>
              <a:ext cx="66495" cy="40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87" fill="norm" stroke="1" extrusionOk="0">
                  <a:moveTo>
                    <a:pt x="0" y="1683"/>
                  </a:moveTo>
                  <a:cubicBezTo>
                    <a:pt x="2700" y="904"/>
                    <a:pt x="5400" y="125"/>
                    <a:pt x="6750" y="13"/>
                  </a:cubicBezTo>
                  <a:cubicBezTo>
                    <a:pt x="8100" y="-98"/>
                    <a:pt x="8100" y="459"/>
                    <a:pt x="7087" y="2686"/>
                  </a:cubicBezTo>
                  <a:cubicBezTo>
                    <a:pt x="6075" y="4912"/>
                    <a:pt x="4050" y="8809"/>
                    <a:pt x="3037" y="11982"/>
                  </a:cubicBezTo>
                  <a:cubicBezTo>
                    <a:pt x="2025" y="15156"/>
                    <a:pt x="2025" y="17605"/>
                    <a:pt x="2700" y="19108"/>
                  </a:cubicBezTo>
                  <a:cubicBezTo>
                    <a:pt x="3375" y="20611"/>
                    <a:pt x="4725" y="21168"/>
                    <a:pt x="7087" y="21335"/>
                  </a:cubicBezTo>
                  <a:cubicBezTo>
                    <a:pt x="9450" y="21502"/>
                    <a:pt x="12825" y="21279"/>
                    <a:pt x="15525" y="20500"/>
                  </a:cubicBezTo>
                  <a:cubicBezTo>
                    <a:pt x="18225" y="19721"/>
                    <a:pt x="20250" y="18384"/>
                    <a:pt x="20925" y="17549"/>
                  </a:cubicBezTo>
                  <a:cubicBezTo>
                    <a:pt x="21600" y="16714"/>
                    <a:pt x="20925" y="16380"/>
                    <a:pt x="20250" y="16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4425677" y="235929"/>
              <a:ext cx="177130" cy="17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0576" fill="norm" stroke="1" extrusionOk="0">
                  <a:moveTo>
                    <a:pt x="2320" y="10673"/>
                  </a:moveTo>
                  <a:cubicBezTo>
                    <a:pt x="1050" y="10419"/>
                    <a:pt x="-221" y="10165"/>
                    <a:pt x="33" y="9656"/>
                  </a:cubicBezTo>
                  <a:cubicBezTo>
                    <a:pt x="287" y="9148"/>
                    <a:pt x="2066" y="8386"/>
                    <a:pt x="4988" y="7878"/>
                  </a:cubicBezTo>
                  <a:cubicBezTo>
                    <a:pt x="7911" y="7369"/>
                    <a:pt x="11977" y="7115"/>
                    <a:pt x="14645" y="6988"/>
                  </a:cubicBezTo>
                  <a:cubicBezTo>
                    <a:pt x="17313" y="6861"/>
                    <a:pt x="18584" y="6861"/>
                    <a:pt x="19600" y="10546"/>
                  </a:cubicBezTo>
                  <a:cubicBezTo>
                    <a:pt x="20617" y="14231"/>
                    <a:pt x="21379" y="21600"/>
                    <a:pt x="21252" y="20456"/>
                  </a:cubicBezTo>
                  <a:cubicBezTo>
                    <a:pt x="21125" y="19313"/>
                    <a:pt x="20108" y="9656"/>
                    <a:pt x="190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4660899" y="267679"/>
              <a:ext cx="317501" cy="22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0"/>
                  </a:moveTo>
                  <a:cubicBezTo>
                    <a:pt x="1296" y="3963"/>
                    <a:pt x="2592" y="7927"/>
                    <a:pt x="3312" y="11196"/>
                  </a:cubicBezTo>
                  <a:cubicBezTo>
                    <a:pt x="4032" y="14466"/>
                    <a:pt x="4176" y="17042"/>
                    <a:pt x="4248" y="18826"/>
                  </a:cubicBezTo>
                  <a:cubicBezTo>
                    <a:pt x="4320" y="20609"/>
                    <a:pt x="4320" y="21600"/>
                    <a:pt x="4104" y="21204"/>
                  </a:cubicBezTo>
                  <a:cubicBezTo>
                    <a:pt x="3888" y="20807"/>
                    <a:pt x="3456" y="19024"/>
                    <a:pt x="3240" y="16250"/>
                  </a:cubicBezTo>
                  <a:cubicBezTo>
                    <a:pt x="3024" y="13475"/>
                    <a:pt x="3024" y="9710"/>
                    <a:pt x="3168" y="7332"/>
                  </a:cubicBezTo>
                  <a:cubicBezTo>
                    <a:pt x="3312" y="4954"/>
                    <a:pt x="3600" y="3963"/>
                    <a:pt x="4104" y="3468"/>
                  </a:cubicBezTo>
                  <a:cubicBezTo>
                    <a:pt x="4608" y="2972"/>
                    <a:pt x="5328" y="2972"/>
                    <a:pt x="5832" y="3468"/>
                  </a:cubicBezTo>
                  <a:cubicBezTo>
                    <a:pt x="6336" y="3963"/>
                    <a:pt x="6624" y="4954"/>
                    <a:pt x="6984" y="6440"/>
                  </a:cubicBezTo>
                  <a:cubicBezTo>
                    <a:pt x="7344" y="7927"/>
                    <a:pt x="7776" y="9908"/>
                    <a:pt x="7992" y="11394"/>
                  </a:cubicBezTo>
                  <a:cubicBezTo>
                    <a:pt x="8208" y="12881"/>
                    <a:pt x="8208" y="13872"/>
                    <a:pt x="8280" y="13772"/>
                  </a:cubicBezTo>
                  <a:cubicBezTo>
                    <a:pt x="8352" y="13673"/>
                    <a:pt x="8496" y="12484"/>
                    <a:pt x="8928" y="10503"/>
                  </a:cubicBezTo>
                  <a:cubicBezTo>
                    <a:pt x="9360" y="8521"/>
                    <a:pt x="10080" y="5747"/>
                    <a:pt x="10728" y="4062"/>
                  </a:cubicBezTo>
                  <a:cubicBezTo>
                    <a:pt x="11376" y="2378"/>
                    <a:pt x="11952" y="1783"/>
                    <a:pt x="12600" y="1387"/>
                  </a:cubicBezTo>
                  <a:cubicBezTo>
                    <a:pt x="13248" y="991"/>
                    <a:pt x="13968" y="793"/>
                    <a:pt x="14616" y="991"/>
                  </a:cubicBezTo>
                  <a:cubicBezTo>
                    <a:pt x="15264" y="1189"/>
                    <a:pt x="15840" y="1783"/>
                    <a:pt x="16200" y="3468"/>
                  </a:cubicBezTo>
                  <a:cubicBezTo>
                    <a:pt x="16560" y="5152"/>
                    <a:pt x="16704" y="7927"/>
                    <a:pt x="17064" y="10602"/>
                  </a:cubicBezTo>
                  <a:cubicBezTo>
                    <a:pt x="17424" y="13277"/>
                    <a:pt x="18000" y="15853"/>
                    <a:pt x="18648" y="17339"/>
                  </a:cubicBezTo>
                  <a:cubicBezTo>
                    <a:pt x="19296" y="18826"/>
                    <a:pt x="20016" y="19222"/>
                    <a:pt x="20520" y="19321"/>
                  </a:cubicBezTo>
                  <a:cubicBezTo>
                    <a:pt x="21024" y="19420"/>
                    <a:pt x="21312" y="19222"/>
                    <a:pt x="21600" y="1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4964349" y="-1"/>
              <a:ext cx="296399" cy="46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92" fill="norm" stroke="1" extrusionOk="0">
                  <a:moveTo>
                    <a:pt x="5117" y="18476"/>
                  </a:moveTo>
                  <a:cubicBezTo>
                    <a:pt x="5573" y="17900"/>
                    <a:pt x="6030" y="17324"/>
                    <a:pt x="6258" y="16556"/>
                  </a:cubicBezTo>
                  <a:cubicBezTo>
                    <a:pt x="6486" y="15788"/>
                    <a:pt x="6486" y="14828"/>
                    <a:pt x="6030" y="14348"/>
                  </a:cubicBezTo>
                  <a:cubicBezTo>
                    <a:pt x="5573" y="13868"/>
                    <a:pt x="4661" y="13868"/>
                    <a:pt x="3520" y="14828"/>
                  </a:cubicBezTo>
                  <a:cubicBezTo>
                    <a:pt x="2379" y="15788"/>
                    <a:pt x="1010" y="17708"/>
                    <a:pt x="401" y="18908"/>
                  </a:cubicBezTo>
                  <a:cubicBezTo>
                    <a:pt x="-207" y="20108"/>
                    <a:pt x="-55" y="20588"/>
                    <a:pt x="401" y="20924"/>
                  </a:cubicBezTo>
                  <a:cubicBezTo>
                    <a:pt x="858" y="21260"/>
                    <a:pt x="1618" y="21452"/>
                    <a:pt x="2455" y="21116"/>
                  </a:cubicBezTo>
                  <a:cubicBezTo>
                    <a:pt x="3292" y="20780"/>
                    <a:pt x="4204" y="19916"/>
                    <a:pt x="4889" y="19292"/>
                  </a:cubicBezTo>
                  <a:cubicBezTo>
                    <a:pt x="5573" y="18668"/>
                    <a:pt x="6030" y="18284"/>
                    <a:pt x="6562" y="18428"/>
                  </a:cubicBezTo>
                  <a:cubicBezTo>
                    <a:pt x="7094" y="18572"/>
                    <a:pt x="7703" y="19244"/>
                    <a:pt x="8539" y="19628"/>
                  </a:cubicBezTo>
                  <a:cubicBezTo>
                    <a:pt x="9376" y="20012"/>
                    <a:pt x="10441" y="20108"/>
                    <a:pt x="11810" y="19484"/>
                  </a:cubicBezTo>
                  <a:cubicBezTo>
                    <a:pt x="13179" y="18860"/>
                    <a:pt x="14852" y="17516"/>
                    <a:pt x="16221" y="15212"/>
                  </a:cubicBezTo>
                  <a:cubicBezTo>
                    <a:pt x="17590" y="12908"/>
                    <a:pt x="18655" y="9644"/>
                    <a:pt x="19416" y="7244"/>
                  </a:cubicBezTo>
                  <a:cubicBezTo>
                    <a:pt x="20176" y="4844"/>
                    <a:pt x="20632" y="3308"/>
                    <a:pt x="20937" y="2156"/>
                  </a:cubicBezTo>
                  <a:cubicBezTo>
                    <a:pt x="21241" y="1004"/>
                    <a:pt x="21393" y="236"/>
                    <a:pt x="21241" y="44"/>
                  </a:cubicBezTo>
                  <a:cubicBezTo>
                    <a:pt x="21089" y="-148"/>
                    <a:pt x="20632" y="236"/>
                    <a:pt x="19872" y="2108"/>
                  </a:cubicBezTo>
                  <a:cubicBezTo>
                    <a:pt x="19111" y="3980"/>
                    <a:pt x="18047" y="7340"/>
                    <a:pt x="17438" y="10268"/>
                  </a:cubicBezTo>
                  <a:cubicBezTo>
                    <a:pt x="16830" y="13196"/>
                    <a:pt x="16678" y="15692"/>
                    <a:pt x="16678" y="17276"/>
                  </a:cubicBezTo>
                  <a:cubicBezTo>
                    <a:pt x="16678" y="18860"/>
                    <a:pt x="16830" y="19532"/>
                    <a:pt x="17134" y="20060"/>
                  </a:cubicBezTo>
                  <a:cubicBezTo>
                    <a:pt x="17438" y="20588"/>
                    <a:pt x="17894" y="20972"/>
                    <a:pt x="18427" y="21068"/>
                  </a:cubicBezTo>
                  <a:cubicBezTo>
                    <a:pt x="18959" y="21164"/>
                    <a:pt x="19568" y="20972"/>
                    <a:pt x="20176" y="20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5156199" y="274029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5290035" y="240386"/>
              <a:ext cx="247165" cy="19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743" fill="norm" stroke="1" extrusionOk="0">
                  <a:moveTo>
                    <a:pt x="8744" y="2226"/>
                  </a:moveTo>
                  <a:cubicBezTo>
                    <a:pt x="6914" y="2676"/>
                    <a:pt x="5083" y="3126"/>
                    <a:pt x="3436" y="5264"/>
                  </a:cubicBezTo>
                  <a:cubicBezTo>
                    <a:pt x="1789" y="7401"/>
                    <a:pt x="324" y="11226"/>
                    <a:pt x="50" y="14151"/>
                  </a:cubicBezTo>
                  <a:cubicBezTo>
                    <a:pt x="-225" y="17076"/>
                    <a:pt x="690" y="19101"/>
                    <a:pt x="1606" y="20113"/>
                  </a:cubicBezTo>
                  <a:cubicBezTo>
                    <a:pt x="2521" y="21126"/>
                    <a:pt x="3436" y="21126"/>
                    <a:pt x="4626" y="18539"/>
                  </a:cubicBezTo>
                  <a:cubicBezTo>
                    <a:pt x="5816" y="15951"/>
                    <a:pt x="7280" y="10776"/>
                    <a:pt x="7738" y="7064"/>
                  </a:cubicBezTo>
                  <a:cubicBezTo>
                    <a:pt x="8195" y="3351"/>
                    <a:pt x="7646" y="1101"/>
                    <a:pt x="7738" y="314"/>
                  </a:cubicBezTo>
                  <a:cubicBezTo>
                    <a:pt x="7829" y="-474"/>
                    <a:pt x="8561" y="201"/>
                    <a:pt x="10300" y="2564"/>
                  </a:cubicBezTo>
                  <a:cubicBezTo>
                    <a:pt x="12039" y="4926"/>
                    <a:pt x="14785" y="8976"/>
                    <a:pt x="16341" y="11564"/>
                  </a:cubicBezTo>
                  <a:cubicBezTo>
                    <a:pt x="17897" y="14151"/>
                    <a:pt x="18263" y="15276"/>
                    <a:pt x="18263" y="16514"/>
                  </a:cubicBezTo>
                  <a:cubicBezTo>
                    <a:pt x="18263" y="17751"/>
                    <a:pt x="17897" y="19101"/>
                    <a:pt x="17256" y="19551"/>
                  </a:cubicBezTo>
                  <a:cubicBezTo>
                    <a:pt x="16616" y="20001"/>
                    <a:pt x="15700" y="19551"/>
                    <a:pt x="15151" y="18651"/>
                  </a:cubicBezTo>
                  <a:cubicBezTo>
                    <a:pt x="14602" y="17751"/>
                    <a:pt x="14419" y="16401"/>
                    <a:pt x="15517" y="13251"/>
                  </a:cubicBezTo>
                  <a:cubicBezTo>
                    <a:pt x="16616" y="10101"/>
                    <a:pt x="18995" y="5151"/>
                    <a:pt x="21375" y="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5544547" y="178779"/>
              <a:ext cx="13235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439" y="0"/>
                  </a:moveTo>
                  <a:cubicBezTo>
                    <a:pt x="15953" y="738"/>
                    <a:pt x="10468" y="1477"/>
                    <a:pt x="6525" y="2769"/>
                  </a:cubicBezTo>
                  <a:cubicBezTo>
                    <a:pt x="2582" y="4062"/>
                    <a:pt x="182" y="5908"/>
                    <a:pt x="10" y="7662"/>
                  </a:cubicBezTo>
                  <a:cubicBezTo>
                    <a:pt x="-161" y="9415"/>
                    <a:pt x="1896" y="11077"/>
                    <a:pt x="5153" y="12738"/>
                  </a:cubicBezTo>
                  <a:cubicBezTo>
                    <a:pt x="8410" y="14400"/>
                    <a:pt x="12868" y="16062"/>
                    <a:pt x="15439" y="17354"/>
                  </a:cubicBezTo>
                  <a:cubicBezTo>
                    <a:pt x="18010" y="18646"/>
                    <a:pt x="18696" y="19569"/>
                    <a:pt x="17496" y="20215"/>
                  </a:cubicBezTo>
                  <a:cubicBezTo>
                    <a:pt x="16296" y="20862"/>
                    <a:pt x="13210" y="21231"/>
                    <a:pt x="101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6172199" y="264415"/>
              <a:ext cx="168558" cy="23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20" fill="norm" stroke="1" extrusionOk="0">
                  <a:moveTo>
                    <a:pt x="0" y="1468"/>
                  </a:moveTo>
                  <a:cubicBezTo>
                    <a:pt x="810" y="689"/>
                    <a:pt x="1620" y="-89"/>
                    <a:pt x="2565" y="8"/>
                  </a:cubicBezTo>
                  <a:cubicBezTo>
                    <a:pt x="3510" y="106"/>
                    <a:pt x="4590" y="1079"/>
                    <a:pt x="5265" y="3997"/>
                  </a:cubicBezTo>
                  <a:cubicBezTo>
                    <a:pt x="5940" y="6916"/>
                    <a:pt x="6210" y="11781"/>
                    <a:pt x="6210" y="14700"/>
                  </a:cubicBezTo>
                  <a:cubicBezTo>
                    <a:pt x="6210" y="17619"/>
                    <a:pt x="5940" y="18592"/>
                    <a:pt x="5265" y="19565"/>
                  </a:cubicBezTo>
                  <a:cubicBezTo>
                    <a:pt x="4590" y="20538"/>
                    <a:pt x="3510" y="21511"/>
                    <a:pt x="2700" y="21414"/>
                  </a:cubicBezTo>
                  <a:cubicBezTo>
                    <a:pt x="1890" y="21316"/>
                    <a:pt x="1350" y="20149"/>
                    <a:pt x="1485" y="17716"/>
                  </a:cubicBezTo>
                  <a:cubicBezTo>
                    <a:pt x="1620" y="15284"/>
                    <a:pt x="2430" y="11587"/>
                    <a:pt x="3105" y="9154"/>
                  </a:cubicBezTo>
                  <a:cubicBezTo>
                    <a:pt x="3780" y="6722"/>
                    <a:pt x="4320" y="5554"/>
                    <a:pt x="5130" y="4679"/>
                  </a:cubicBezTo>
                  <a:cubicBezTo>
                    <a:pt x="5940" y="3803"/>
                    <a:pt x="7020" y="3219"/>
                    <a:pt x="8100" y="3316"/>
                  </a:cubicBezTo>
                  <a:cubicBezTo>
                    <a:pt x="9180" y="3414"/>
                    <a:pt x="10260" y="4192"/>
                    <a:pt x="10935" y="5068"/>
                  </a:cubicBezTo>
                  <a:cubicBezTo>
                    <a:pt x="11610" y="5943"/>
                    <a:pt x="11880" y="6916"/>
                    <a:pt x="12015" y="8279"/>
                  </a:cubicBezTo>
                  <a:cubicBezTo>
                    <a:pt x="12150" y="9641"/>
                    <a:pt x="12150" y="11392"/>
                    <a:pt x="12015" y="11781"/>
                  </a:cubicBezTo>
                  <a:cubicBezTo>
                    <a:pt x="11880" y="12170"/>
                    <a:pt x="11610" y="11197"/>
                    <a:pt x="12150" y="9738"/>
                  </a:cubicBezTo>
                  <a:cubicBezTo>
                    <a:pt x="12690" y="8279"/>
                    <a:pt x="14040" y="6333"/>
                    <a:pt x="15525" y="5165"/>
                  </a:cubicBezTo>
                  <a:cubicBezTo>
                    <a:pt x="17010" y="3997"/>
                    <a:pt x="18630" y="3608"/>
                    <a:pt x="19710" y="3900"/>
                  </a:cubicBezTo>
                  <a:cubicBezTo>
                    <a:pt x="20790" y="4192"/>
                    <a:pt x="21330" y="5165"/>
                    <a:pt x="21465" y="7695"/>
                  </a:cubicBezTo>
                  <a:cubicBezTo>
                    <a:pt x="21600" y="10225"/>
                    <a:pt x="21330" y="14311"/>
                    <a:pt x="21060" y="18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6420643" y="280379"/>
              <a:ext cx="271346" cy="21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05" fill="norm" stroke="1" extrusionOk="0">
                  <a:moveTo>
                    <a:pt x="1444" y="0"/>
                  </a:moveTo>
                  <a:cubicBezTo>
                    <a:pt x="942" y="5400"/>
                    <a:pt x="439" y="10800"/>
                    <a:pt x="188" y="14123"/>
                  </a:cubicBezTo>
                  <a:cubicBezTo>
                    <a:pt x="-63" y="17446"/>
                    <a:pt x="-63" y="18692"/>
                    <a:pt x="188" y="19731"/>
                  </a:cubicBezTo>
                  <a:cubicBezTo>
                    <a:pt x="439" y="20769"/>
                    <a:pt x="942" y="21600"/>
                    <a:pt x="1444" y="21496"/>
                  </a:cubicBezTo>
                  <a:cubicBezTo>
                    <a:pt x="1946" y="21392"/>
                    <a:pt x="2449" y="20354"/>
                    <a:pt x="3202" y="18381"/>
                  </a:cubicBezTo>
                  <a:cubicBezTo>
                    <a:pt x="3956" y="16408"/>
                    <a:pt x="4960" y="13500"/>
                    <a:pt x="5797" y="11112"/>
                  </a:cubicBezTo>
                  <a:cubicBezTo>
                    <a:pt x="6635" y="8723"/>
                    <a:pt x="7304" y="6854"/>
                    <a:pt x="7723" y="6438"/>
                  </a:cubicBezTo>
                  <a:cubicBezTo>
                    <a:pt x="8142" y="6023"/>
                    <a:pt x="8309" y="7062"/>
                    <a:pt x="8393" y="8827"/>
                  </a:cubicBezTo>
                  <a:cubicBezTo>
                    <a:pt x="8477" y="10592"/>
                    <a:pt x="8477" y="13085"/>
                    <a:pt x="8811" y="15058"/>
                  </a:cubicBezTo>
                  <a:cubicBezTo>
                    <a:pt x="9146" y="17031"/>
                    <a:pt x="9816" y="18485"/>
                    <a:pt x="10653" y="19212"/>
                  </a:cubicBezTo>
                  <a:cubicBezTo>
                    <a:pt x="11490" y="19938"/>
                    <a:pt x="12495" y="19938"/>
                    <a:pt x="13751" y="18796"/>
                  </a:cubicBezTo>
                  <a:cubicBezTo>
                    <a:pt x="15007" y="17654"/>
                    <a:pt x="16514" y="15369"/>
                    <a:pt x="17602" y="13085"/>
                  </a:cubicBezTo>
                  <a:cubicBezTo>
                    <a:pt x="18690" y="10800"/>
                    <a:pt x="19360" y="8515"/>
                    <a:pt x="19444" y="6542"/>
                  </a:cubicBezTo>
                  <a:cubicBezTo>
                    <a:pt x="19528" y="4569"/>
                    <a:pt x="19025" y="2908"/>
                    <a:pt x="18607" y="2596"/>
                  </a:cubicBezTo>
                  <a:cubicBezTo>
                    <a:pt x="18188" y="2285"/>
                    <a:pt x="17853" y="3323"/>
                    <a:pt x="18104" y="5712"/>
                  </a:cubicBezTo>
                  <a:cubicBezTo>
                    <a:pt x="18356" y="8100"/>
                    <a:pt x="19193" y="11838"/>
                    <a:pt x="19863" y="14227"/>
                  </a:cubicBezTo>
                  <a:cubicBezTo>
                    <a:pt x="20532" y="16615"/>
                    <a:pt x="21035" y="17654"/>
                    <a:pt x="21286" y="18796"/>
                  </a:cubicBezTo>
                  <a:cubicBezTo>
                    <a:pt x="21537" y="19938"/>
                    <a:pt x="21537" y="21185"/>
                    <a:pt x="21202" y="21288"/>
                  </a:cubicBezTo>
                  <a:cubicBezTo>
                    <a:pt x="20867" y="21392"/>
                    <a:pt x="20197" y="20354"/>
                    <a:pt x="19528" y="19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6826249" y="83529"/>
              <a:ext cx="63501" cy="38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0"/>
                  </a:moveTo>
                  <a:cubicBezTo>
                    <a:pt x="2880" y="1899"/>
                    <a:pt x="5760" y="3798"/>
                    <a:pt x="6120" y="6884"/>
                  </a:cubicBezTo>
                  <a:cubicBezTo>
                    <a:pt x="6480" y="9969"/>
                    <a:pt x="4320" y="14242"/>
                    <a:pt x="3600" y="16734"/>
                  </a:cubicBezTo>
                  <a:cubicBezTo>
                    <a:pt x="2880" y="19226"/>
                    <a:pt x="3600" y="19938"/>
                    <a:pt x="5040" y="20532"/>
                  </a:cubicBezTo>
                  <a:cubicBezTo>
                    <a:pt x="6480" y="21125"/>
                    <a:pt x="8640" y="21600"/>
                    <a:pt x="11520" y="21422"/>
                  </a:cubicBezTo>
                  <a:cubicBezTo>
                    <a:pt x="14400" y="21244"/>
                    <a:pt x="18000" y="20413"/>
                    <a:pt x="21600" y="19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6791272" y="286729"/>
              <a:ext cx="17467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4300" y="21600"/>
                  </a:moveTo>
                  <a:cubicBezTo>
                    <a:pt x="2218" y="21600"/>
                    <a:pt x="136" y="21600"/>
                    <a:pt x="6" y="20160"/>
                  </a:cubicBezTo>
                  <a:cubicBezTo>
                    <a:pt x="-124" y="18720"/>
                    <a:pt x="1698" y="15840"/>
                    <a:pt x="5601" y="12240"/>
                  </a:cubicBezTo>
                  <a:cubicBezTo>
                    <a:pt x="9505" y="8640"/>
                    <a:pt x="15490" y="4320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7491194" y="127979"/>
              <a:ext cx="110869" cy="39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429" fill="norm" stroke="1" extrusionOk="0">
                  <a:moveTo>
                    <a:pt x="10938" y="0"/>
                  </a:moveTo>
                  <a:cubicBezTo>
                    <a:pt x="10153" y="3677"/>
                    <a:pt x="9367" y="7353"/>
                    <a:pt x="8385" y="10570"/>
                  </a:cubicBezTo>
                  <a:cubicBezTo>
                    <a:pt x="7404" y="13787"/>
                    <a:pt x="6225" y="16545"/>
                    <a:pt x="5636" y="18268"/>
                  </a:cubicBezTo>
                  <a:cubicBezTo>
                    <a:pt x="5047" y="19991"/>
                    <a:pt x="5047" y="20681"/>
                    <a:pt x="6422" y="21083"/>
                  </a:cubicBezTo>
                  <a:cubicBezTo>
                    <a:pt x="7796" y="21485"/>
                    <a:pt x="10545" y="21600"/>
                    <a:pt x="13491" y="21083"/>
                  </a:cubicBezTo>
                  <a:cubicBezTo>
                    <a:pt x="16436" y="20566"/>
                    <a:pt x="19578" y="19417"/>
                    <a:pt x="20364" y="17866"/>
                  </a:cubicBezTo>
                  <a:cubicBezTo>
                    <a:pt x="21149" y="16315"/>
                    <a:pt x="19578" y="14362"/>
                    <a:pt x="17614" y="13213"/>
                  </a:cubicBezTo>
                  <a:cubicBezTo>
                    <a:pt x="15651" y="12064"/>
                    <a:pt x="13294" y="11719"/>
                    <a:pt x="10153" y="11604"/>
                  </a:cubicBezTo>
                  <a:cubicBezTo>
                    <a:pt x="7011" y="11489"/>
                    <a:pt x="3084" y="11604"/>
                    <a:pt x="1316" y="11949"/>
                  </a:cubicBezTo>
                  <a:cubicBezTo>
                    <a:pt x="-451" y="12294"/>
                    <a:pt x="-58" y="12868"/>
                    <a:pt x="334" y="13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7639120" y="314525"/>
              <a:ext cx="203131" cy="15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74" fill="norm" stroke="1" extrusionOk="0">
                  <a:moveTo>
                    <a:pt x="1315" y="8314"/>
                  </a:moveTo>
                  <a:cubicBezTo>
                    <a:pt x="3519" y="6874"/>
                    <a:pt x="5723" y="5434"/>
                    <a:pt x="7156" y="3850"/>
                  </a:cubicBezTo>
                  <a:cubicBezTo>
                    <a:pt x="8589" y="2266"/>
                    <a:pt x="9250" y="538"/>
                    <a:pt x="8809" y="106"/>
                  </a:cubicBezTo>
                  <a:cubicBezTo>
                    <a:pt x="8368" y="-326"/>
                    <a:pt x="6825" y="538"/>
                    <a:pt x="5062" y="3130"/>
                  </a:cubicBezTo>
                  <a:cubicBezTo>
                    <a:pt x="3299" y="5722"/>
                    <a:pt x="1315" y="10042"/>
                    <a:pt x="434" y="13210"/>
                  </a:cubicBezTo>
                  <a:cubicBezTo>
                    <a:pt x="-448" y="16378"/>
                    <a:pt x="-228" y="18394"/>
                    <a:pt x="3409" y="19546"/>
                  </a:cubicBezTo>
                  <a:cubicBezTo>
                    <a:pt x="7046" y="20698"/>
                    <a:pt x="14099" y="20986"/>
                    <a:pt x="21152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8197849" y="174872"/>
              <a:ext cx="196851" cy="39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21468"/>
                  </a:moveTo>
                  <a:cubicBezTo>
                    <a:pt x="3716" y="17582"/>
                    <a:pt x="7432" y="13697"/>
                    <a:pt x="10568" y="10211"/>
                  </a:cubicBezTo>
                  <a:cubicBezTo>
                    <a:pt x="13703" y="6725"/>
                    <a:pt x="16258" y="3639"/>
                    <a:pt x="18000" y="1925"/>
                  </a:cubicBezTo>
                  <a:cubicBezTo>
                    <a:pt x="19742" y="211"/>
                    <a:pt x="20671" y="-132"/>
                    <a:pt x="21135" y="39"/>
                  </a:cubicBezTo>
                  <a:cubicBezTo>
                    <a:pt x="21600" y="211"/>
                    <a:pt x="21600" y="897"/>
                    <a:pt x="21600" y="3354"/>
                  </a:cubicBezTo>
                  <a:cubicBezTo>
                    <a:pt x="21600" y="5811"/>
                    <a:pt x="21600" y="10039"/>
                    <a:pt x="21368" y="13068"/>
                  </a:cubicBezTo>
                  <a:cubicBezTo>
                    <a:pt x="21135" y="16097"/>
                    <a:pt x="20671" y="17925"/>
                    <a:pt x="20206" y="1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8286749" y="381979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8532137" y="204179"/>
              <a:ext cx="275314" cy="35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16" fill="norm" stroke="1" extrusionOk="0">
                  <a:moveTo>
                    <a:pt x="4628" y="5820"/>
                  </a:moveTo>
                  <a:cubicBezTo>
                    <a:pt x="3473" y="8925"/>
                    <a:pt x="2319" y="12029"/>
                    <a:pt x="1660" y="14292"/>
                  </a:cubicBezTo>
                  <a:cubicBezTo>
                    <a:pt x="1000" y="16556"/>
                    <a:pt x="835" y="17978"/>
                    <a:pt x="670" y="19013"/>
                  </a:cubicBezTo>
                  <a:cubicBezTo>
                    <a:pt x="506" y="20048"/>
                    <a:pt x="341" y="20695"/>
                    <a:pt x="176" y="20630"/>
                  </a:cubicBezTo>
                  <a:cubicBezTo>
                    <a:pt x="11" y="20565"/>
                    <a:pt x="-154" y="19789"/>
                    <a:pt x="258" y="17526"/>
                  </a:cubicBezTo>
                  <a:cubicBezTo>
                    <a:pt x="670" y="15262"/>
                    <a:pt x="1660" y="11511"/>
                    <a:pt x="2319" y="8925"/>
                  </a:cubicBezTo>
                  <a:cubicBezTo>
                    <a:pt x="2979" y="6338"/>
                    <a:pt x="3309" y="4915"/>
                    <a:pt x="3721" y="3880"/>
                  </a:cubicBezTo>
                  <a:cubicBezTo>
                    <a:pt x="4133" y="2846"/>
                    <a:pt x="4628" y="2199"/>
                    <a:pt x="5122" y="2199"/>
                  </a:cubicBezTo>
                  <a:cubicBezTo>
                    <a:pt x="5617" y="2199"/>
                    <a:pt x="6112" y="2846"/>
                    <a:pt x="6606" y="5109"/>
                  </a:cubicBezTo>
                  <a:cubicBezTo>
                    <a:pt x="7101" y="7372"/>
                    <a:pt x="7596" y="11253"/>
                    <a:pt x="7925" y="13840"/>
                  </a:cubicBezTo>
                  <a:cubicBezTo>
                    <a:pt x="8255" y="16426"/>
                    <a:pt x="8420" y="17720"/>
                    <a:pt x="8750" y="18819"/>
                  </a:cubicBezTo>
                  <a:cubicBezTo>
                    <a:pt x="9080" y="19919"/>
                    <a:pt x="9574" y="20824"/>
                    <a:pt x="10234" y="21212"/>
                  </a:cubicBezTo>
                  <a:cubicBezTo>
                    <a:pt x="10893" y="21600"/>
                    <a:pt x="11718" y="21471"/>
                    <a:pt x="12707" y="20501"/>
                  </a:cubicBezTo>
                  <a:cubicBezTo>
                    <a:pt x="13696" y="19531"/>
                    <a:pt x="14851" y="17720"/>
                    <a:pt x="16170" y="14551"/>
                  </a:cubicBezTo>
                  <a:cubicBezTo>
                    <a:pt x="17489" y="11382"/>
                    <a:pt x="18973" y="6855"/>
                    <a:pt x="19880" y="4204"/>
                  </a:cubicBezTo>
                  <a:cubicBezTo>
                    <a:pt x="20786" y="1552"/>
                    <a:pt x="21116" y="776"/>
                    <a:pt x="214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2571750" y="661379"/>
              <a:ext cx="2559051" cy="16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810"/>
                  </a:moveTo>
                  <a:cubicBezTo>
                    <a:pt x="161" y="3510"/>
                    <a:pt x="322" y="6210"/>
                    <a:pt x="652" y="9315"/>
                  </a:cubicBezTo>
                  <a:cubicBezTo>
                    <a:pt x="983" y="12420"/>
                    <a:pt x="1483" y="15930"/>
                    <a:pt x="2064" y="18225"/>
                  </a:cubicBezTo>
                  <a:cubicBezTo>
                    <a:pt x="2644" y="20520"/>
                    <a:pt x="3305" y="21600"/>
                    <a:pt x="4002" y="21195"/>
                  </a:cubicBezTo>
                  <a:cubicBezTo>
                    <a:pt x="4699" y="20790"/>
                    <a:pt x="5431" y="18900"/>
                    <a:pt x="6137" y="17145"/>
                  </a:cubicBezTo>
                  <a:cubicBezTo>
                    <a:pt x="6843" y="15390"/>
                    <a:pt x="7522" y="13770"/>
                    <a:pt x="8102" y="12825"/>
                  </a:cubicBezTo>
                  <a:cubicBezTo>
                    <a:pt x="8683" y="11880"/>
                    <a:pt x="9165" y="11610"/>
                    <a:pt x="9701" y="12015"/>
                  </a:cubicBezTo>
                  <a:cubicBezTo>
                    <a:pt x="10237" y="12420"/>
                    <a:pt x="10827" y="13500"/>
                    <a:pt x="11461" y="14175"/>
                  </a:cubicBezTo>
                  <a:cubicBezTo>
                    <a:pt x="12095" y="14850"/>
                    <a:pt x="12774" y="15120"/>
                    <a:pt x="13382" y="14985"/>
                  </a:cubicBezTo>
                  <a:cubicBezTo>
                    <a:pt x="13989" y="14850"/>
                    <a:pt x="14525" y="14310"/>
                    <a:pt x="14999" y="13365"/>
                  </a:cubicBezTo>
                  <a:cubicBezTo>
                    <a:pt x="15472" y="12420"/>
                    <a:pt x="15883" y="11070"/>
                    <a:pt x="16365" y="9585"/>
                  </a:cubicBezTo>
                  <a:cubicBezTo>
                    <a:pt x="16848" y="8100"/>
                    <a:pt x="17401" y="6480"/>
                    <a:pt x="17893" y="5265"/>
                  </a:cubicBezTo>
                  <a:cubicBezTo>
                    <a:pt x="18384" y="4050"/>
                    <a:pt x="18813" y="3240"/>
                    <a:pt x="19322" y="2430"/>
                  </a:cubicBezTo>
                  <a:cubicBezTo>
                    <a:pt x="19831" y="1620"/>
                    <a:pt x="20421" y="810"/>
                    <a:pt x="20814" y="405"/>
                  </a:cubicBezTo>
                  <a:cubicBezTo>
                    <a:pt x="21207" y="0"/>
                    <a:pt x="2140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3268133" y="1270979"/>
              <a:ext cx="249767" cy="44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12264" y="10800"/>
                  </a:moveTo>
                  <a:cubicBezTo>
                    <a:pt x="11715" y="10389"/>
                    <a:pt x="11166" y="9977"/>
                    <a:pt x="10342" y="9874"/>
                  </a:cubicBezTo>
                  <a:cubicBezTo>
                    <a:pt x="9519" y="9771"/>
                    <a:pt x="8420" y="9977"/>
                    <a:pt x="7231" y="10800"/>
                  </a:cubicBezTo>
                  <a:cubicBezTo>
                    <a:pt x="6041" y="11623"/>
                    <a:pt x="4759" y="13063"/>
                    <a:pt x="3844" y="14760"/>
                  </a:cubicBezTo>
                  <a:cubicBezTo>
                    <a:pt x="2929" y="16457"/>
                    <a:pt x="2380" y="18411"/>
                    <a:pt x="2380" y="19594"/>
                  </a:cubicBezTo>
                  <a:cubicBezTo>
                    <a:pt x="2380" y="20777"/>
                    <a:pt x="2929" y="21189"/>
                    <a:pt x="3661" y="21394"/>
                  </a:cubicBezTo>
                  <a:cubicBezTo>
                    <a:pt x="4393" y="21600"/>
                    <a:pt x="5308" y="21600"/>
                    <a:pt x="6407" y="21086"/>
                  </a:cubicBezTo>
                  <a:cubicBezTo>
                    <a:pt x="7505" y="20571"/>
                    <a:pt x="8786" y="19543"/>
                    <a:pt x="9519" y="17743"/>
                  </a:cubicBezTo>
                  <a:cubicBezTo>
                    <a:pt x="10251" y="15943"/>
                    <a:pt x="10434" y="13371"/>
                    <a:pt x="9427" y="10800"/>
                  </a:cubicBezTo>
                  <a:cubicBezTo>
                    <a:pt x="8420" y="8229"/>
                    <a:pt x="6224" y="5657"/>
                    <a:pt x="4759" y="4217"/>
                  </a:cubicBezTo>
                  <a:cubicBezTo>
                    <a:pt x="3295" y="2777"/>
                    <a:pt x="2563" y="2469"/>
                    <a:pt x="1739" y="2263"/>
                  </a:cubicBezTo>
                  <a:cubicBezTo>
                    <a:pt x="915" y="2057"/>
                    <a:pt x="0" y="1954"/>
                    <a:pt x="0" y="1903"/>
                  </a:cubicBezTo>
                  <a:cubicBezTo>
                    <a:pt x="0" y="1851"/>
                    <a:pt x="915" y="1851"/>
                    <a:pt x="3753" y="1543"/>
                  </a:cubicBezTo>
                  <a:cubicBezTo>
                    <a:pt x="6590" y="1234"/>
                    <a:pt x="11349" y="617"/>
                    <a:pt x="14644" y="309"/>
                  </a:cubicBezTo>
                  <a:cubicBezTo>
                    <a:pt x="17939" y="0"/>
                    <a:pt x="197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3740149" y="1493229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3765549" y="1651979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4400"/>
                    <a:pt x="11077" y="7200"/>
                    <a:pt x="14677" y="3600"/>
                  </a:cubicBezTo>
                  <a:cubicBezTo>
                    <a:pt x="18277" y="0"/>
                    <a:pt x="199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4332408" y="1333926"/>
              <a:ext cx="177803" cy="35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251" fill="norm" stroke="1" extrusionOk="0">
                  <a:moveTo>
                    <a:pt x="14113" y="5370"/>
                  </a:moveTo>
                  <a:cubicBezTo>
                    <a:pt x="13862" y="4353"/>
                    <a:pt x="13611" y="3337"/>
                    <a:pt x="12857" y="2892"/>
                  </a:cubicBezTo>
                  <a:cubicBezTo>
                    <a:pt x="12104" y="2447"/>
                    <a:pt x="10848" y="2574"/>
                    <a:pt x="9090" y="3591"/>
                  </a:cubicBezTo>
                  <a:cubicBezTo>
                    <a:pt x="7332" y="4607"/>
                    <a:pt x="5071" y="6513"/>
                    <a:pt x="3313" y="9308"/>
                  </a:cubicBezTo>
                  <a:cubicBezTo>
                    <a:pt x="1555" y="12104"/>
                    <a:pt x="299" y="15788"/>
                    <a:pt x="48" y="17948"/>
                  </a:cubicBezTo>
                  <a:cubicBezTo>
                    <a:pt x="-203" y="20108"/>
                    <a:pt x="550" y="20744"/>
                    <a:pt x="1681" y="21061"/>
                  </a:cubicBezTo>
                  <a:cubicBezTo>
                    <a:pt x="2811" y="21379"/>
                    <a:pt x="4318" y="21379"/>
                    <a:pt x="6955" y="20426"/>
                  </a:cubicBezTo>
                  <a:cubicBezTo>
                    <a:pt x="9592" y="19473"/>
                    <a:pt x="13360" y="17567"/>
                    <a:pt x="16123" y="14772"/>
                  </a:cubicBezTo>
                  <a:cubicBezTo>
                    <a:pt x="18885" y="11977"/>
                    <a:pt x="20644" y="8292"/>
                    <a:pt x="21020" y="5687"/>
                  </a:cubicBezTo>
                  <a:cubicBezTo>
                    <a:pt x="21397" y="3083"/>
                    <a:pt x="20392" y="1558"/>
                    <a:pt x="18132" y="732"/>
                  </a:cubicBezTo>
                  <a:cubicBezTo>
                    <a:pt x="15871" y="-94"/>
                    <a:pt x="12355" y="-221"/>
                    <a:pt x="9467" y="351"/>
                  </a:cubicBezTo>
                  <a:cubicBezTo>
                    <a:pt x="6578" y="923"/>
                    <a:pt x="4318" y="2193"/>
                    <a:pt x="3188" y="3210"/>
                  </a:cubicBezTo>
                  <a:cubicBezTo>
                    <a:pt x="2057" y="4226"/>
                    <a:pt x="2057" y="4988"/>
                    <a:pt x="4695" y="5941"/>
                  </a:cubicBezTo>
                  <a:cubicBezTo>
                    <a:pt x="7332" y="6894"/>
                    <a:pt x="12606" y="8038"/>
                    <a:pt x="17881" y="9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4565649" y="1569429"/>
              <a:ext cx="1841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5400"/>
                    <a:pt x="9434" y="10800"/>
                    <a:pt x="13034" y="14400"/>
                  </a:cubicBezTo>
                  <a:cubicBezTo>
                    <a:pt x="16634" y="18000"/>
                    <a:pt x="19117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4641849" y="1582129"/>
              <a:ext cx="1079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5035" y="953"/>
                  </a:cubicBezTo>
                  <a:cubicBezTo>
                    <a:pt x="12706" y="1906"/>
                    <a:pt x="10165" y="3812"/>
                    <a:pt x="7624" y="7412"/>
                  </a:cubicBezTo>
                  <a:cubicBezTo>
                    <a:pt x="5082" y="11012"/>
                    <a:pt x="2541" y="163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4889499" y="1512279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2" y="16200"/>
                    <a:pt x="2304" y="10800"/>
                    <a:pt x="5904" y="7200"/>
                  </a:cubicBezTo>
                  <a:cubicBezTo>
                    <a:pt x="9504" y="3600"/>
                    <a:pt x="1555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5265158" y="1305089"/>
              <a:ext cx="233943" cy="37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67" fill="norm" stroke="1" extrusionOk="0">
                  <a:moveTo>
                    <a:pt x="13918" y="5626"/>
                  </a:moveTo>
                  <a:cubicBezTo>
                    <a:pt x="13918" y="5026"/>
                    <a:pt x="13918" y="4426"/>
                    <a:pt x="13042" y="4066"/>
                  </a:cubicBezTo>
                  <a:cubicBezTo>
                    <a:pt x="12166" y="3706"/>
                    <a:pt x="10415" y="3586"/>
                    <a:pt x="8566" y="4606"/>
                  </a:cubicBezTo>
                  <a:cubicBezTo>
                    <a:pt x="6718" y="5626"/>
                    <a:pt x="4772" y="7786"/>
                    <a:pt x="3312" y="10186"/>
                  </a:cubicBezTo>
                  <a:cubicBezTo>
                    <a:pt x="1853" y="12586"/>
                    <a:pt x="880" y="15226"/>
                    <a:pt x="393" y="16906"/>
                  </a:cubicBezTo>
                  <a:cubicBezTo>
                    <a:pt x="-93" y="18586"/>
                    <a:pt x="-93" y="19306"/>
                    <a:pt x="199" y="19966"/>
                  </a:cubicBezTo>
                  <a:cubicBezTo>
                    <a:pt x="491" y="20626"/>
                    <a:pt x="1075" y="21226"/>
                    <a:pt x="2631" y="21346"/>
                  </a:cubicBezTo>
                  <a:cubicBezTo>
                    <a:pt x="4188" y="21466"/>
                    <a:pt x="6718" y="21106"/>
                    <a:pt x="9734" y="19486"/>
                  </a:cubicBezTo>
                  <a:cubicBezTo>
                    <a:pt x="12750" y="17866"/>
                    <a:pt x="16253" y="14986"/>
                    <a:pt x="17712" y="11986"/>
                  </a:cubicBezTo>
                  <a:cubicBezTo>
                    <a:pt x="19172" y="8986"/>
                    <a:pt x="18588" y="5866"/>
                    <a:pt x="17518" y="3826"/>
                  </a:cubicBezTo>
                  <a:cubicBezTo>
                    <a:pt x="16448" y="1786"/>
                    <a:pt x="14891" y="826"/>
                    <a:pt x="13431" y="346"/>
                  </a:cubicBezTo>
                  <a:cubicBezTo>
                    <a:pt x="11972" y="-134"/>
                    <a:pt x="10610" y="-134"/>
                    <a:pt x="9248" y="466"/>
                  </a:cubicBezTo>
                  <a:cubicBezTo>
                    <a:pt x="7885" y="1066"/>
                    <a:pt x="6523" y="2266"/>
                    <a:pt x="5939" y="3526"/>
                  </a:cubicBezTo>
                  <a:cubicBezTo>
                    <a:pt x="5356" y="4786"/>
                    <a:pt x="5550" y="6106"/>
                    <a:pt x="7204" y="7186"/>
                  </a:cubicBezTo>
                  <a:cubicBezTo>
                    <a:pt x="8858" y="8266"/>
                    <a:pt x="11972" y="9106"/>
                    <a:pt x="14599" y="9706"/>
                  </a:cubicBezTo>
                  <a:cubicBezTo>
                    <a:pt x="17226" y="10306"/>
                    <a:pt x="19366" y="10666"/>
                    <a:pt x="21507" y="11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5480049" y="1618265"/>
              <a:ext cx="228601" cy="9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5" fill="norm" stroke="1" extrusionOk="0">
                  <a:moveTo>
                    <a:pt x="0" y="1885"/>
                  </a:moveTo>
                  <a:cubicBezTo>
                    <a:pt x="800" y="445"/>
                    <a:pt x="1600" y="-995"/>
                    <a:pt x="3900" y="925"/>
                  </a:cubicBezTo>
                  <a:cubicBezTo>
                    <a:pt x="6200" y="2845"/>
                    <a:pt x="10000" y="8125"/>
                    <a:pt x="13200" y="11965"/>
                  </a:cubicBezTo>
                  <a:cubicBezTo>
                    <a:pt x="16400" y="15805"/>
                    <a:pt x="19000" y="18205"/>
                    <a:pt x="21600" y="20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5664199" y="1601665"/>
              <a:ext cx="76201" cy="336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1184"/>
                  </a:moveTo>
                  <a:cubicBezTo>
                    <a:pt x="21600" y="509"/>
                    <a:pt x="21600" y="-166"/>
                    <a:pt x="20700" y="36"/>
                  </a:cubicBezTo>
                  <a:cubicBezTo>
                    <a:pt x="19800" y="239"/>
                    <a:pt x="18000" y="1319"/>
                    <a:pt x="14700" y="4154"/>
                  </a:cubicBezTo>
                  <a:cubicBezTo>
                    <a:pt x="11400" y="6989"/>
                    <a:pt x="6600" y="11579"/>
                    <a:pt x="3900" y="14752"/>
                  </a:cubicBezTo>
                  <a:cubicBezTo>
                    <a:pt x="1200" y="17924"/>
                    <a:pt x="600" y="19679"/>
                    <a:pt x="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3363130" y="2440321"/>
              <a:ext cx="243671" cy="41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90" fill="norm" stroke="1" extrusionOk="0">
                  <a:moveTo>
                    <a:pt x="11381" y="9672"/>
                  </a:moveTo>
                  <a:cubicBezTo>
                    <a:pt x="10822" y="9240"/>
                    <a:pt x="10264" y="8808"/>
                    <a:pt x="9426" y="8592"/>
                  </a:cubicBezTo>
                  <a:cubicBezTo>
                    <a:pt x="8588" y="8376"/>
                    <a:pt x="7470" y="8376"/>
                    <a:pt x="5888" y="9348"/>
                  </a:cubicBezTo>
                  <a:cubicBezTo>
                    <a:pt x="4305" y="10320"/>
                    <a:pt x="2257" y="12264"/>
                    <a:pt x="1139" y="14154"/>
                  </a:cubicBezTo>
                  <a:cubicBezTo>
                    <a:pt x="22" y="16044"/>
                    <a:pt x="-164" y="17880"/>
                    <a:pt x="115" y="19068"/>
                  </a:cubicBezTo>
                  <a:cubicBezTo>
                    <a:pt x="395" y="20256"/>
                    <a:pt x="1139" y="20796"/>
                    <a:pt x="2536" y="21120"/>
                  </a:cubicBezTo>
                  <a:cubicBezTo>
                    <a:pt x="3933" y="21444"/>
                    <a:pt x="5981" y="21552"/>
                    <a:pt x="8122" y="21012"/>
                  </a:cubicBezTo>
                  <a:cubicBezTo>
                    <a:pt x="10264" y="20472"/>
                    <a:pt x="12498" y="19284"/>
                    <a:pt x="13802" y="17502"/>
                  </a:cubicBezTo>
                  <a:cubicBezTo>
                    <a:pt x="15105" y="15720"/>
                    <a:pt x="15477" y="13344"/>
                    <a:pt x="14546" y="10914"/>
                  </a:cubicBezTo>
                  <a:cubicBezTo>
                    <a:pt x="13615" y="8484"/>
                    <a:pt x="11381" y="6000"/>
                    <a:pt x="9333" y="4488"/>
                  </a:cubicBezTo>
                  <a:cubicBezTo>
                    <a:pt x="7284" y="2976"/>
                    <a:pt x="5422" y="2436"/>
                    <a:pt x="4026" y="2058"/>
                  </a:cubicBezTo>
                  <a:cubicBezTo>
                    <a:pt x="2629" y="1680"/>
                    <a:pt x="1698" y="1464"/>
                    <a:pt x="1698" y="1248"/>
                  </a:cubicBezTo>
                  <a:cubicBezTo>
                    <a:pt x="1698" y="1032"/>
                    <a:pt x="2629" y="816"/>
                    <a:pt x="5608" y="546"/>
                  </a:cubicBezTo>
                  <a:cubicBezTo>
                    <a:pt x="8588" y="276"/>
                    <a:pt x="13615" y="-48"/>
                    <a:pt x="16595" y="6"/>
                  </a:cubicBezTo>
                  <a:cubicBezTo>
                    <a:pt x="19574" y="60"/>
                    <a:pt x="20505" y="492"/>
                    <a:pt x="21436" y="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3439112" y="2202857"/>
              <a:ext cx="135938" cy="1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634" fill="norm" stroke="1" extrusionOk="0">
                  <a:moveTo>
                    <a:pt x="3397" y="9512"/>
                  </a:moveTo>
                  <a:cubicBezTo>
                    <a:pt x="2068" y="10883"/>
                    <a:pt x="739" y="12255"/>
                    <a:pt x="240" y="14483"/>
                  </a:cubicBezTo>
                  <a:cubicBezTo>
                    <a:pt x="-258" y="16712"/>
                    <a:pt x="74" y="19798"/>
                    <a:pt x="739" y="20483"/>
                  </a:cubicBezTo>
                  <a:cubicBezTo>
                    <a:pt x="1404" y="21169"/>
                    <a:pt x="2400" y="19455"/>
                    <a:pt x="3730" y="16540"/>
                  </a:cubicBezTo>
                  <a:cubicBezTo>
                    <a:pt x="5059" y="13626"/>
                    <a:pt x="6720" y="9512"/>
                    <a:pt x="7884" y="6426"/>
                  </a:cubicBezTo>
                  <a:cubicBezTo>
                    <a:pt x="9047" y="3340"/>
                    <a:pt x="9711" y="1283"/>
                    <a:pt x="10874" y="426"/>
                  </a:cubicBezTo>
                  <a:cubicBezTo>
                    <a:pt x="12037" y="-431"/>
                    <a:pt x="13699" y="-88"/>
                    <a:pt x="15527" y="2312"/>
                  </a:cubicBezTo>
                  <a:cubicBezTo>
                    <a:pt x="17354" y="4712"/>
                    <a:pt x="19348" y="9169"/>
                    <a:pt x="21342" y="13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3867149" y="2736610"/>
              <a:ext cx="165101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831" y="15434"/>
                    <a:pt x="1662" y="9750"/>
                    <a:pt x="4569" y="5771"/>
                  </a:cubicBezTo>
                  <a:cubicBezTo>
                    <a:pt x="7477" y="1792"/>
                    <a:pt x="12462" y="-482"/>
                    <a:pt x="15646" y="86"/>
                  </a:cubicBezTo>
                  <a:cubicBezTo>
                    <a:pt x="18831" y="655"/>
                    <a:pt x="20215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3911599" y="2820379"/>
              <a:ext cx="1206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1516" y="16200"/>
                    <a:pt x="3032" y="21600"/>
                    <a:pt x="6632" y="19800"/>
                  </a:cubicBezTo>
                  <a:cubicBezTo>
                    <a:pt x="10232" y="18000"/>
                    <a:pt x="15916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357784" y="2466796"/>
              <a:ext cx="233267" cy="364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81" fill="norm" stroke="1" extrusionOk="0">
                  <a:moveTo>
                    <a:pt x="15468" y="2878"/>
                  </a:moveTo>
                  <a:cubicBezTo>
                    <a:pt x="15083" y="2253"/>
                    <a:pt x="14697" y="1629"/>
                    <a:pt x="13925" y="1317"/>
                  </a:cubicBezTo>
                  <a:cubicBezTo>
                    <a:pt x="13154" y="1005"/>
                    <a:pt x="11997" y="1005"/>
                    <a:pt x="10358" y="1754"/>
                  </a:cubicBezTo>
                  <a:cubicBezTo>
                    <a:pt x="8718" y="2503"/>
                    <a:pt x="6597" y="4001"/>
                    <a:pt x="4668" y="6561"/>
                  </a:cubicBezTo>
                  <a:cubicBezTo>
                    <a:pt x="2740" y="9120"/>
                    <a:pt x="1004" y="12741"/>
                    <a:pt x="329" y="15238"/>
                  </a:cubicBezTo>
                  <a:cubicBezTo>
                    <a:pt x="-346" y="17735"/>
                    <a:pt x="40" y="19109"/>
                    <a:pt x="1293" y="20045"/>
                  </a:cubicBezTo>
                  <a:cubicBezTo>
                    <a:pt x="2547" y="20982"/>
                    <a:pt x="4668" y="21481"/>
                    <a:pt x="6886" y="21481"/>
                  </a:cubicBezTo>
                  <a:cubicBezTo>
                    <a:pt x="9104" y="21481"/>
                    <a:pt x="11418" y="20982"/>
                    <a:pt x="13636" y="19234"/>
                  </a:cubicBezTo>
                  <a:cubicBezTo>
                    <a:pt x="15854" y="17486"/>
                    <a:pt x="17975" y="14489"/>
                    <a:pt x="18940" y="11430"/>
                  </a:cubicBezTo>
                  <a:cubicBezTo>
                    <a:pt x="19904" y="8371"/>
                    <a:pt x="19711" y="5250"/>
                    <a:pt x="19133" y="3315"/>
                  </a:cubicBezTo>
                  <a:cubicBezTo>
                    <a:pt x="18554" y="1379"/>
                    <a:pt x="17590" y="630"/>
                    <a:pt x="16047" y="256"/>
                  </a:cubicBezTo>
                  <a:cubicBezTo>
                    <a:pt x="14504" y="-119"/>
                    <a:pt x="12383" y="-119"/>
                    <a:pt x="10261" y="505"/>
                  </a:cubicBezTo>
                  <a:cubicBezTo>
                    <a:pt x="8140" y="1130"/>
                    <a:pt x="6018" y="2378"/>
                    <a:pt x="4861" y="3627"/>
                  </a:cubicBezTo>
                  <a:cubicBezTo>
                    <a:pt x="3704" y="4875"/>
                    <a:pt x="3511" y="6124"/>
                    <a:pt x="5054" y="7185"/>
                  </a:cubicBezTo>
                  <a:cubicBezTo>
                    <a:pt x="6597" y="8246"/>
                    <a:pt x="9875" y="9120"/>
                    <a:pt x="12865" y="9620"/>
                  </a:cubicBezTo>
                  <a:cubicBezTo>
                    <a:pt x="15854" y="10119"/>
                    <a:pt x="18554" y="10244"/>
                    <a:pt x="21254" y="10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4603749" y="2718779"/>
              <a:ext cx="1968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42" y="6063"/>
                    <a:pt x="10684" y="12126"/>
                    <a:pt x="14284" y="15726"/>
                  </a:cubicBezTo>
                  <a:cubicBezTo>
                    <a:pt x="17884" y="19326"/>
                    <a:pt x="19742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4660899" y="2718779"/>
              <a:ext cx="139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257"/>
                    <a:pt x="16364" y="514"/>
                    <a:pt x="13091" y="3214"/>
                  </a:cubicBezTo>
                  <a:cubicBezTo>
                    <a:pt x="9818" y="5914"/>
                    <a:pt x="5891" y="11057"/>
                    <a:pt x="3600" y="14529"/>
                  </a:cubicBezTo>
                  <a:cubicBezTo>
                    <a:pt x="1309" y="18000"/>
                    <a:pt x="655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4442835" y="2192678"/>
              <a:ext cx="135516" cy="147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0685" fill="norm" stroke="1" extrusionOk="0">
                  <a:moveTo>
                    <a:pt x="5324" y="6968"/>
                  </a:moveTo>
                  <a:cubicBezTo>
                    <a:pt x="4327" y="8448"/>
                    <a:pt x="3330" y="9927"/>
                    <a:pt x="2500" y="12590"/>
                  </a:cubicBezTo>
                  <a:cubicBezTo>
                    <a:pt x="1669" y="15253"/>
                    <a:pt x="1004" y="19100"/>
                    <a:pt x="506" y="20283"/>
                  </a:cubicBezTo>
                  <a:cubicBezTo>
                    <a:pt x="7" y="21467"/>
                    <a:pt x="-325" y="19988"/>
                    <a:pt x="506" y="16437"/>
                  </a:cubicBezTo>
                  <a:cubicBezTo>
                    <a:pt x="1337" y="12886"/>
                    <a:pt x="3330" y="7264"/>
                    <a:pt x="5324" y="4009"/>
                  </a:cubicBezTo>
                  <a:cubicBezTo>
                    <a:pt x="7318" y="755"/>
                    <a:pt x="9312" y="-133"/>
                    <a:pt x="10807" y="15"/>
                  </a:cubicBezTo>
                  <a:cubicBezTo>
                    <a:pt x="12303" y="163"/>
                    <a:pt x="13300" y="1346"/>
                    <a:pt x="14961" y="4749"/>
                  </a:cubicBezTo>
                  <a:cubicBezTo>
                    <a:pt x="16623" y="8152"/>
                    <a:pt x="18949" y="13774"/>
                    <a:pt x="21275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5187949" y="2629879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5533765" y="2453730"/>
              <a:ext cx="219336" cy="38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99" fill="norm" stroke="1" extrusionOk="0">
                  <a:moveTo>
                    <a:pt x="14668" y="4463"/>
                  </a:moveTo>
                  <a:cubicBezTo>
                    <a:pt x="13837" y="3762"/>
                    <a:pt x="13007" y="3061"/>
                    <a:pt x="11968" y="2653"/>
                  </a:cubicBezTo>
                  <a:cubicBezTo>
                    <a:pt x="10930" y="2244"/>
                    <a:pt x="9684" y="2127"/>
                    <a:pt x="8645" y="2361"/>
                  </a:cubicBezTo>
                  <a:cubicBezTo>
                    <a:pt x="7607" y="2594"/>
                    <a:pt x="6776" y="3178"/>
                    <a:pt x="5530" y="5046"/>
                  </a:cubicBezTo>
                  <a:cubicBezTo>
                    <a:pt x="4284" y="6914"/>
                    <a:pt x="2622" y="10067"/>
                    <a:pt x="1584" y="12694"/>
                  </a:cubicBezTo>
                  <a:cubicBezTo>
                    <a:pt x="545" y="15321"/>
                    <a:pt x="130" y="17423"/>
                    <a:pt x="26" y="18765"/>
                  </a:cubicBezTo>
                  <a:cubicBezTo>
                    <a:pt x="-78" y="20108"/>
                    <a:pt x="130" y="20692"/>
                    <a:pt x="753" y="21042"/>
                  </a:cubicBezTo>
                  <a:cubicBezTo>
                    <a:pt x="1376" y="21392"/>
                    <a:pt x="2414" y="21509"/>
                    <a:pt x="4907" y="20575"/>
                  </a:cubicBezTo>
                  <a:cubicBezTo>
                    <a:pt x="7399" y="19641"/>
                    <a:pt x="11345" y="17656"/>
                    <a:pt x="14357" y="15029"/>
                  </a:cubicBezTo>
                  <a:cubicBezTo>
                    <a:pt x="17368" y="12402"/>
                    <a:pt x="19445" y="9133"/>
                    <a:pt x="20484" y="6798"/>
                  </a:cubicBezTo>
                  <a:cubicBezTo>
                    <a:pt x="21522" y="4463"/>
                    <a:pt x="21522" y="3061"/>
                    <a:pt x="21210" y="2069"/>
                  </a:cubicBezTo>
                  <a:cubicBezTo>
                    <a:pt x="20899" y="1077"/>
                    <a:pt x="20276" y="493"/>
                    <a:pt x="18510" y="201"/>
                  </a:cubicBezTo>
                  <a:cubicBezTo>
                    <a:pt x="16745" y="-91"/>
                    <a:pt x="13837" y="-91"/>
                    <a:pt x="11241" y="376"/>
                  </a:cubicBezTo>
                  <a:cubicBezTo>
                    <a:pt x="8645" y="843"/>
                    <a:pt x="6360" y="1777"/>
                    <a:pt x="5114" y="2886"/>
                  </a:cubicBezTo>
                  <a:cubicBezTo>
                    <a:pt x="3868" y="3995"/>
                    <a:pt x="3660" y="5280"/>
                    <a:pt x="3868" y="6155"/>
                  </a:cubicBezTo>
                  <a:cubicBezTo>
                    <a:pt x="4076" y="7031"/>
                    <a:pt x="4699" y="7498"/>
                    <a:pt x="7710" y="7965"/>
                  </a:cubicBezTo>
                  <a:cubicBezTo>
                    <a:pt x="10722" y="8432"/>
                    <a:pt x="16122" y="8899"/>
                    <a:pt x="21522" y="9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5746749" y="2757585"/>
              <a:ext cx="17780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3031"/>
                  </a:moveTo>
                  <a:cubicBezTo>
                    <a:pt x="1286" y="758"/>
                    <a:pt x="2571" y="-1516"/>
                    <a:pt x="6171" y="1326"/>
                  </a:cubicBezTo>
                  <a:cubicBezTo>
                    <a:pt x="9771" y="4168"/>
                    <a:pt x="15686" y="12126"/>
                    <a:pt x="21600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5892799" y="2737829"/>
              <a:ext cx="825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176"/>
                    <a:pt x="16062" y="351"/>
                    <a:pt x="13015" y="1317"/>
                  </a:cubicBezTo>
                  <a:cubicBezTo>
                    <a:pt x="9969" y="2283"/>
                    <a:pt x="6646" y="4039"/>
                    <a:pt x="4154" y="6585"/>
                  </a:cubicBezTo>
                  <a:cubicBezTo>
                    <a:pt x="1662" y="9132"/>
                    <a:pt x="0" y="12468"/>
                    <a:pt x="0" y="15102"/>
                  </a:cubicBezTo>
                  <a:cubicBezTo>
                    <a:pt x="0" y="17737"/>
                    <a:pt x="1662" y="19668"/>
                    <a:pt x="3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5661231" y="2241398"/>
              <a:ext cx="110920" cy="9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66" fill="norm" stroke="1" extrusionOk="0">
                  <a:moveTo>
                    <a:pt x="3017" y="4789"/>
                  </a:moveTo>
                  <a:cubicBezTo>
                    <a:pt x="2202" y="7803"/>
                    <a:pt x="1387" y="10817"/>
                    <a:pt x="776" y="13580"/>
                  </a:cubicBezTo>
                  <a:cubicBezTo>
                    <a:pt x="165" y="16343"/>
                    <a:pt x="-243" y="18854"/>
                    <a:pt x="165" y="18854"/>
                  </a:cubicBezTo>
                  <a:cubicBezTo>
                    <a:pt x="572" y="18854"/>
                    <a:pt x="1795" y="16343"/>
                    <a:pt x="3425" y="13580"/>
                  </a:cubicBezTo>
                  <a:cubicBezTo>
                    <a:pt x="5055" y="10817"/>
                    <a:pt x="7093" y="7803"/>
                    <a:pt x="8927" y="5040"/>
                  </a:cubicBezTo>
                  <a:cubicBezTo>
                    <a:pt x="10761" y="2278"/>
                    <a:pt x="12391" y="-234"/>
                    <a:pt x="13614" y="17"/>
                  </a:cubicBezTo>
                  <a:cubicBezTo>
                    <a:pt x="14836" y="268"/>
                    <a:pt x="15651" y="3282"/>
                    <a:pt x="16874" y="7301"/>
                  </a:cubicBezTo>
                  <a:cubicBezTo>
                    <a:pt x="18097" y="11319"/>
                    <a:pt x="19727" y="16343"/>
                    <a:pt x="21357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4476749" y="3137879"/>
              <a:ext cx="215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4476749" y="3233129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5575299" y="3188679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5664199" y="3264879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6617063" y="2217163"/>
              <a:ext cx="191243" cy="120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524" fill="norm" stroke="1" extrusionOk="0">
                  <a:moveTo>
                    <a:pt x="664" y="1359"/>
                  </a:moveTo>
                  <a:cubicBezTo>
                    <a:pt x="195" y="906"/>
                    <a:pt x="-275" y="453"/>
                    <a:pt x="195" y="207"/>
                  </a:cubicBezTo>
                  <a:cubicBezTo>
                    <a:pt x="664" y="-38"/>
                    <a:pt x="2073" y="-76"/>
                    <a:pt x="4890" y="151"/>
                  </a:cubicBezTo>
                  <a:cubicBezTo>
                    <a:pt x="7708" y="377"/>
                    <a:pt x="11934" y="868"/>
                    <a:pt x="14164" y="1680"/>
                  </a:cubicBezTo>
                  <a:cubicBezTo>
                    <a:pt x="16395" y="2492"/>
                    <a:pt x="16629" y="3625"/>
                    <a:pt x="15573" y="4795"/>
                  </a:cubicBezTo>
                  <a:cubicBezTo>
                    <a:pt x="14516" y="5966"/>
                    <a:pt x="12168" y="7174"/>
                    <a:pt x="10760" y="8288"/>
                  </a:cubicBezTo>
                  <a:cubicBezTo>
                    <a:pt x="9351" y="9402"/>
                    <a:pt x="8882" y="10422"/>
                    <a:pt x="10173" y="11479"/>
                  </a:cubicBezTo>
                  <a:cubicBezTo>
                    <a:pt x="11464" y="12537"/>
                    <a:pt x="14516" y="13632"/>
                    <a:pt x="16982" y="14651"/>
                  </a:cubicBezTo>
                  <a:cubicBezTo>
                    <a:pt x="19447" y="15671"/>
                    <a:pt x="21325" y="16615"/>
                    <a:pt x="21208" y="17616"/>
                  </a:cubicBezTo>
                  <a:cubicBezTo>
                    <a:pt x="21090" y="18616"/>
                    <a:pt x="18977" y="19674"/>
                    <a:pt x="16277" y="20334"/>
                  </a:cubicBezTo>
                  <a:cubicBezTo>
                    <a:pt x="13577" y="20995"/>
                    <a:pt x="10290" y="21260"/>
                    <a:pt x="7003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7354435" y="2174564"/>
              <a:ext cx="183015" cy="5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65" fill="norm" stroke="1" extrusionOk="0">
                  <a:moveTo>
                    <a:pt x="16805" y="14700"/>
                  </a:moveTo>
                  <a:cubicBezTo>
                    <a:pt x="15087" y="14144"/>
                    <a:pt x="13368" y="13588"/>
                    <a:pt x="11405" y="13429"/>
                  </a:cubicBezTo>
                  <a:cubicBezTo>
                    <a:pt x="9441" y="13271"/>
                    <a:pt x="7232" y="13509"/>
                    <a:pt x="5146" y="14740"/>
                  </a:cubicBezTo>
                  <a:cubicBezTo>
                    <a:pt x="3059" y="15971"/>
                    <a:pt x="1096" y="18194"/>
                    <a:pt x="359" y="19504"/>
                  </a:cubicBezTo>
                  <a:cubicBezTo>
                    <a:pt x="-377" y="20815"/>
                    <a:pt x="114" y="21212"/>
                    <a:pt x="973" y="21331"/>
                  </a:cubicBezTo>
                  <a:cubicBezTo>
                    <a:pt x="1832" y="21450"/>
                    <a:pt x="3059" y="21291"/>
                    <a:pt x="5146" y="20338"/>
                  </a:cubicBezTo>
                  <a:cubicBezTo>
                    <a:pt x="7232" y="19385"/>
                    <a:pt x="10178" y="17638"/>
                    <a:pt x="12018" y="15296"/>
                  </a:cubicBezTo>
                  <a:cubicBezTo>
                    <a:pt x="13859" y="12953"/>
                    <a:pt x="14596" y="10015"/>
                    <a:pt x="14964" y="7474"/>
                  </a:cubicBezTo>
                  <a:cubicBezTo>
                    <a:pt x="15332" y="4932"/>
                    <a:pt x="15332" y="2788"/>
                    <a:pt x="15209" y="1518"/>
                  </a:cubicBezTo>
                  <a:cubicBezTo>
                    <a:pt x="15087" y="247"/>
                    <a:pt x="14841" y="-150"/>
                    <a:pt x="14350" y="49"/>
                  </a:cubicBezTo>
                  <a:cubicBezTo>
                    <a:pt x="13859" y="247"/>
                    <a:pt x="13123" y="1041"/>
                    <a:pt x="12755" y="2987"/>
                  </a:cubicBezTo>
                  <a:cubicBezTo>
                    <a:pt x="12387" y="4932"/>
                    <a:pt x="12387" y="8029"/>
                    <a:pt x="12878" y="10491"/>
                  </a:cubicBezTo>
                  <a:cubicBezTo>
                    <a:pt x="13368" y="12953"/>
                    <a:pt x="14350" y="14779"/>
                    <a:pt x="15823" y="16090"/>
                  </a:cubicBezTo>
                  <a:cubicBezTo>
                    <a:pt x="17296" y="17400"/>
                    <a:pt x="19259" y="18194"/>
                    <a:pt x="21223" y="1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7559273" y="2482038"/>
              <a:ext cx="136927" cy="17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932" fill="norm" stroke="1" extrusionOk="0">
                  <a:moveTo>
                    <a:pt x="6444" y="7076"/>
                  </a:moveTo>
                  <a:cubicBezTo>
                    <a:pt x="8080" y="6822"/>
                    <a:pt x="9716" y="6568"/>
                    <a:pt x="11026" y="5933"/>
                  </a:cubicBezTo>
                  <a:cubicBezTo>
                    <a:pt x="12335" y="5298"/>
                    <a:pt x="13316" y="4281"/>
                    <a:pt x="13971" y="3138"/>
                  </a:cubicBezTo>
                  <a:cubicBezTo>
                    <a:pt x="14626" y="1994"/>
                    <a:pt x="14953" y="723"/>
                    <a:pt x="14298" y="215"/>
                  </a:cubicBezTo>
                  <a:cubicBezTo>
                    <a:pt x="13644" y="-293"/>
                    <a:pt x="12007" y="-39"/>
                    <a:pt x="9389" y="2502"/>
                  </a:cubicBezTo>
                  <a:cubicBezTo>
                    <a:pt x="6771" y="5043"/>
                    <a:pt x="3171" y="9872"/>
                    <a:pt x="1371" y="13048"/>
                  </a:cubicBezTo>
                  <a:cubicBezTo>
                    <a:pt x="-429" y="16225"/>
                    <a:pt x="-429" y="17749"/>
                    <a:pt x="1207" y="19020"/>
                  </a:cubicBezTo>
                  <a:cubicBezTo>
                    <a:pt x="2844" y="20291"/>
                    <a:pt x="6116" y="21307"/>
                    <a:pt x="9716" y="20799"/>
                  </a:cubicBezTo>
                  <a:cubicBezTo>
                    <a:pt x="13316" y="20291"/>
                    <a:pt x="17244" y="18258"/>
                    <a:pt x="21171" y="16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7716959" y="2196756"/>
              <a:ext cx="633292" cy="49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98" fill="norm" stroke="1" extrusionOk="0">
                  <a:moveTo>
                    <a:pt x="5342" y="1146"/>
                  </a:moveTo>
                  <a:cubicBezTo>
                    <a:pt x="5126" y="783"/>
                    <a:pt x="4910" y="420"/>
                    <a:pt x="4550" y="193"/>
                  </a:cubicBezTo>
                  <a:cubicBezTo>
                    <a:pt x="4190" y="-34"/>
                    <a:pt x="3686" y="-125"/>
                    <a:pt x="3146" y="283"/>
                  </a:cubicBezTo>
                  <a:cubicBezTo>
                    <a:pt x="2606" y="692"/>
                    <a:pt x="2030" y="1599"/>
                    <a:pt x="1706" y="3414"/>
                  </a:cubicBezTo>
                  <a:cubicBezTo>
                    <a:pt x="1382" y="5230"/>
                    <a:pt x="1310" y="7952"/>
                    <a:pt x="1454" y="10902"/>
                  </a:cubicBezTo>
                  <a:cubicBezTo>
                    <a:pt x="1598" y="13851"/>
                    <a:pt x="1958" y="17028"/>
                    <a:pt x="2174" y="18888"/>
                  </a:cubicBezTo>
                  <a:cubicBezTo>
                    <a:pt x="2390" y="20749"/>
                    <a:pt x="2462" y="21293"/>
                    <a:pt x="2354" y="21384"/>
                  </a:cubicBezTo>
                  <a:cubicBezTo>
                    <a:pt x="2246" y="21475"/>
                    <a:pt x="1958" y="21112"/>
                    <a:pt x="1598" y="20522"/>
                  </a:cubicBezTo>
                  <a:cubicBezTo>
                    <a:pt x="1238" y="19932"/>
                    <a:pt x="806" y="19115"/>
                    <a:pt x="482" y="18344"/>
                  </a:cubicBezTo>
                  <a:cubicBezTo>
                    <a:pt x="158" y="17572"/>
                    <a:pt x="-58" y="16846"/>
                    <a:pt x="14" y="16347"/>
                  </a:cubicBezTo>
                  <a:cubicBezTo>
                    <a:pt x="86" y="15848"/>
                    <a:pt x="446" y="15576"/>
                    <a:pt x="1454" y="15304"/>
                  </a:cubicBezTo>
                  <a:cubicBezTo>
                    <a:pt x="2462" y="15031"/>
                    <a:pt x="4118" y="14759"/>
                    <a:pt x="5126" y="14623"/>
                  </a:cubicBezTo>
                  <a:cubicBezTo>
                    <a:pt x="6134" y="14487"/>
                    <a:pt x="6494" y="14487"/>
                    <a:pt x="6854" y="14441"/>
                  </a:cubicBezTo>
                  <a:cubicBezTo>
                    <a:pt x="7214" y="14396"/>
                    <a:pt x="7574" y="14305"/>
                    <a:pt x="7718" y="13988"/>
                  </a:cubicBezTo>
                  <a:cubicBezTo>
                    <a:pt x="7862" y="13670"/>
                    <a:pt x="7790" y="13125"/>
                    <a:pt x="7538" y="12808"/>
                  </a:cubicBezTo>
                  <a:cubicBezTo>
                    <a:pt x="7286" y="12490"/>
                    <a:pt x="6854" y="12399"/>
                    <a:pt x="6494" y="12536"/>
                  </a:cubicBezTo>
                  <a:cubicBezTo>
                    <a:pt x="6134" y="12672"/>
                    <a:pt x="5846" y="13035"/>
                    <a:pt x="5558" y="13715"/>
                  </a:cubicBezTo>
                  <a:cubicBezTo>
                    <a:pt x="5270" y="14396"/>
                    <a:pt x="4982" y="15394"/>
                    <a:pt x="4838" y="16120"/>
                  </a:cubicBezTo>
                  <a:cubicBezTo>
                    <a:pt x="4694" y="16846"/>
                    <a:pt x="4694" y="17300"/>
                    <a:pt x="4802" y="17709"/>
                  </a:cubicBezTo>
                  <a:cubicBezTo>
                    <a:pt x="4910" y="18117"/>
                    <a:pt x="5126" y="18480"/>
                    <a:pt x="5342" y="18480"/>
                  </a:cubicBezTo>
                  <a:cubicBezTo>
                    <a:pt x="5558" y="18480"/>
                    <a:pt x="5774" y="18117"/>
                    <a:pt x="5990" y="17754"/>
                  </a:cubicBezTo>
                  <a:cubicBezTo>
                    <a:pt x="6206" y="17391"/>
                    <a:pt x="6422" y="17028"/>
                    <a:pt x="6674" y="16710"/>
                  </a:cubicBezTo>
                  <a:cubicBezTo>
                    <a:pt x="6926" y="16393"/>
                    <a:pt x="7214" y="16120"/>
                    <a:pt x="7466" y="16211"/>
                  </a:cubicBezTo>
                  <a:cubicBezTo>
                    <a:pt x="7718" y="16302"/>
                    <a:pt x="7934" y="16756"/>
                    <a:pt x="8114" y="17209"/>
                  </a:cubicBezTo>
                  <a:cubicBezTo>
                    <a:pt x="8294" y="17663"/>
                    <a:pt x="8438" y="18117"/>
                    <a:pt x="8690" y="18344"/>
                  </a:cubicBezTo>
                  <a:cubicBezTo>
                    <a:pt x="8942" y="18571"/>
                    <a:pt x="9302" y="18571"/>
                    <a:pt x="9662" y="18117"/>
                  </a:cubicBezTo>
                  <a:cubicBezTo>
                    <a:pt x="10022" y="17663"/>
                    <a:pt x="10382" y="16756"/>
                    <a:pt x="10598" y="16075"/>
                  </a:cubicBezTo>
                  <a:cubicBezTo>
                    <a:pt x="10814" y="15394"/>
                    <a:pt x="10886" y="14941"/>
                    <a:pt x="10922" y="14986"/>
                  </a:cubicBezTo>
                  <a:cubicBezTo>
                    <a:pt x="10958" y="15031"/>
                    <a:pt x="10958" y="15576"/>
                    <a:pt x="10922" y="16075"/>
                  </a:cubicBezTo>
                  <a:cubicBezTo>
                    <a:pt x="10886" y="16574"/>
                    <a:pt x="10814" y="17028"/>
                    <a:pt x="10850" y="17482"/>
                  </a:cubicBezTo>
                  <a:cubicBezTo>
                    <a:pt x="10886" y="17936"/>
                    <a:pt x="11030" y="18389"/>
                    <a:pt x="11282" y="18525"/>
                  </a:cubicBezTo>
                  <a:cubicBezTo>
                    <a:pt x="11534" y="18662"/>
                    <a:pt x="11894" y="18480"/>
                    <a:pt x="12290" y="18026"/>
                  </a:cubicBezTo>
                  <a:cubicBezTo>
                    <a:pt x="12686" y="17572"/>
                    <a:pt x="13118" y="16846"/>
                    <a:pt x="13514" y="16211"/>
                  </a:cubicBezTo>
                  <a:cubicBezTo>
                    <a:pt x="13910" y="15576"/>
                    <a:pt x="14270" y="15031"/>
                    <a:pt x="14450" y="14986"/>
                  </a:cubicBezTo>
                  <a:cubicBezTo>
                    <a:pt x="14630" y="14941"/>
                    <a:pt x="14630" y="15394"/>
                    <a:pt x="14594" y="15848"/>
                  </a:cubicBezTo>
                  <a:cubicBezTo>
                    <a:pt x="14558" y="16302"/>
                    <a:pt x="14486" y="16756"/>
                    <a:pt x="14486" y="17209"/>
                  </a:cubicBezTo>
                  <a:cubicBezTo>
                    <a:pt x="14486" y="17663"/>
                    <a:pt x="14558" y="18117"/>
                    <a:pt x="14774" y="18344"/>
                  </a:cubicBezTo>
                  <a:cubicBezTo>
                    <a:pt x="14990" y="18571"/>
                    <a:pt x="15350" y="18571"/>
                    <a:pt x="15638" y="18389"/>
                  </a:cubicBezTo>
                  <a:cubicBezTo>
                    <a:pt x="15926" y="18208"/>
                    <a:pt x="16142" y="17845"/>
                    <a:pt x="16610" y="16075"/>
                  </a:cubicBezTo>
                  <a:cubicBezTo>
                    <a:pt x="17078" y="14305"/>
                    <a:pt x="17798" y="11129"/>
                    <a:pt x="18410" y="8542"/>
                  </a:cubicBezTo>
                  <a:cubicBezTo>
                    <a:pt x="19022" y="5956"/>
                    <a:pt x="19526" y="3959"/>
                    <a:pt x="19814" y="2643"/>
                  </a:cubicBezTo>
                  <a:cubicBezTo>
                    <a:pt x="20102" y="1327"/>
                    <a:pt x="20174" y="692"/>
                    <a:pt x="20138" y="646"/>
                  </a:cubicBezTo>
                  <a:cubicBezTo>
                    <a:pt x="20102" y="601"/>
                    <a:pt x="19958" y="1146"/>
                    <a:pt x="19562" y="3097"/>
                  </a:cubicBezTo>
                  <a:cubicBezTo>
                    <a:pt x="19166" y="5048"/>
                    <a:pt x="18518" y="8406"/>
                    <a:pt x="18158" y="10947"/>
                  </a:cubicBezTo>
                  <a:cubicBezTo>
                    <a:pt x="17798" y="13488"/>
                    <a:pt x="17726" y="15213"/>
                    <a:pt x="17726" y="16347"/>
                  </a:cubicBezTo>
                  <a:cubicBezTo>
                    <a:pt x="17726" y="17482"/>
                    <a:pt x="17798" y="18026"/>
                    <a:pt x="18014" y="18344"/>
                  </a:cubicBezTo>
                  <a:cubicBezTo>
                    <a:pt x="18230" y="18662"/>
                    <a:pt x="18590" y="18752"/>
                    <a:pt x="19202" y="18344"/>
                  </a:cubicBezTo>
                  <a:cubicBezTo>
                    <a:pt x="19814" y="17936"/>
                    <a:pt x="20678" y="17028"/>
                    <a:pt x="21542" y="16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8197849" y="2477479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8309222" y="2242529"/>
              <a:ext cx="104528" cy="40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57" fill="norm" stroke="1" extrusionOk="0">
                  <a:moveTo>
                    <a:pt x="13558" y="0"/>
                  </a:moveTo>
                  <a:cubicBezTo>
                    <a:pt x="10966" y="2250"/>
                    <a:pt x="8374" y="4500"/>
                    <a:pt x="6214" y="6975"/>
                  </a:cubicBezTo>
                  <a:cubicBezTo>
                    <a:pt x="4054" y="9450"/>
                    <a:pt x="2326" y="12150"/>
                    <a:pt x="1246" y="14400"/>
                  </a:cubicBezTo>
                  <a:cubicBezTo>
                    <a:pt x="166" y="16650"/>
                    <a:pt x="-266" y="18450"/>
                    <a:pt x="166" y="19687"/>
                  </a:cubicBezTo>
                  <a:cubicBezTo>
                    <a:pt x="598" y="20925"/>
                    <a:pt x="1894" y="21600"/>
                    <a:pt x="4918" y="21431"/>
                  </a:cubicBezTo>
                  <a:cubicBezTo>
                    <a:pt x="7942" y="21262"/>
                    <a:pt x="12694" y="20250"/>
                    <a:pt x="15718" y="19463"/>
                  </a:cubicBezTo>
                  <a:cubicBezTo>
                    <a:pt x="18742" y="18675"/>
                    <a:pt x="20038" y="18113"/>
                    <a:pt x="21334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8318499" y="2452079"/>
              <a:ext cx="146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8470899" y="2598129"/>
              <a:ext cx="825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8953925" y="2414922"/>
              <a:ext cx="469476" cy="2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281" fill="norm" stroke="1" extrusionOk="0">
                  <a:moveTo>
                    <a:pt x="856" y="857"/>
                  </a:moveTo>
                  <a:cubicBezTo>
                    <a:pt x="564" y="5022"/>
                    <a:pt x="272" y="9188"/>
                    <a:pt x="126" y="12120"/>
                  </a:cubicBezTo>
                  <a:cubicBezTo>
                    <a:pt x="-20" y="15051"/>
                    <a:pt x="-20" y="16748"/>
                    <a:pt x="29" y="18060"/>
                  </a:cubicBezTo>
                  <a:cubicBezTo>
                    <a:pt x="77" y="19371"/>
                    <a:pt x="175" y="20297"/>
                    <a:pt x="466" y="20837"/>
                  </a:cubicBezTo>
                  <a:cubicBezTo>
                    <a:pt x="758" y="21377"/>
                    <a:pt x="1245" y="21531"/>
                    <a:pt x="1877" y="20682"/>
                  </a:cubicBezTo>
                  <a:cubicBezTo>
                    <a:pt x="2510" y="19834"/>
                    <a:pt x="3288" y="17982"/>
                    <a:pt x="3726" y="16671"/>
                  </a:cubicBezTo>
                  <a:cubicBezTo>
                    <a:pt x="4164" y="15360"/>
                    <a:pt x="4261" y="14588"/>
                    <a:pt x="4456" y="13200"/>
                  </a:cubicBezTo>
                  <a:cubicBezTo>
                    <a:pt x="4650" y="11811"/>
                    <a:pt x="4942" y="9805"/>
                    <a:pt x="4991" y="9265"/>
                  </a:cubicBezTo>
                  <a:cubicBezTo>
                    <a:pt x="5039" y="8725"/>
                    <a:pt x="4845" y="9651"/>
                    <a:pt x="4699" y="10500"/>
                  </a:cubicBezTo>
                  <a:cubicBezTo>
                    <a:pt x="4553" y="11348"/>
                    <a:pt x="4456" y="12120"/>
                    <a:pt x="4407" y="12968"/>
                  </a:cubicBezTo>
                  <a:cubicBezTo>
                    <a:pt x="4358" y="13817"/>
                    <a:pt x="4358" y="14742"/>
                    <a:pt x="4699" y="15282"/>
                  </a:cubicBezTo>
                  <a:cubicBezTo>
                    <a:pt x="5039" y="15822"/>
                    <a:pt x="5721" y="15977"/>
                    <a:pt x="6888" y="15051"/>
                  </a:cubicBezTo>
                  <a:cubicBezTo>
                    <a:pt x="8056" y="14125"/>
                    <a:pt x="9710" y="12120"/>
                    <a:pt x="10780" y="10037"/>
                  </a:cubicBezTo>
                  <a:cubicBezTo>
                    <a:pt x="11850" y="7954"/>
                    <a:pt x="12337" y="5794"/>
                    <a:pt x="12629" y="4328"/>
                  </a:cubicBezTo>
                  <a:cubicBezTo>
                    <a:pt x="12921" y="2862"/>
                    <a:pt x="13018" y="2091"/>
                    <a:pt x="12921" y="1397"/>
                  </a:cubicBezTo>
                  <a:cubicBezTo>
                    <a:pt x="12823" y="702"/>
                    <a:pt x="12531" y="85"/>
                    <a:pt x="12191" y="8"/>
                  </a:cubicBezTo>
                  <a:cubicBezTo>
                    <a:pt x="11850" y="-69"/>
                    <a:pt x="11461" y="394"/>
                    <a:pt x="11169" y="1011"/>
                  </a:cubicBezTo>
                  <a:cubicBezTo>
                    <a:pt x="10877" y="1628"/>
                    <a:pt x="10683" y="2400"/>
                    <a:pt x="10926" y="3942"/>
                  </a:cubicBezTo>
                  <a:cubicBezTo>
                    <a:pt x="11169" y="5485"/>
                    <a:pt x="11850" y="7800"/>
                    <a:pt x="12483" y="10268"/>
                  </a:cubicBezTo>
                  <a:cubicBezTo>
                    <a:pt x="13115" y="12737"/>
                    <a:pt x="13699" y="15360"/>
                    <a:pt x="13894" y="17057"/>
                  </a:cubicBezTo>
                  <a:cubicBezTo>
                    <a:pt x="14088" y="18754"/>
                    <a:pt x="13894" y="19525"/>
                    <a:pt x="13504" y="20065"/>
                  </a:cubicBezTo>
                  <a:cubicBezTo>
                    <a:pt x="13115" y="20605"/>
                    <a:pt x="12531" y="20914"/>
                    <a:pt x="12239" y="20682"/>
                  </a:cubicBezTo>
                  <a:cubicBezTo>
                    <a:pt x="11948" y="20451"/>
                    <a:pt x="11948" y="19680"/>
                    <a:pt x="12337" y="18600"/>
                  </a:cubicBezTo>
                  <a:cubicBezTo>
                    <a:pt x="12726" y="17520"/>
                    <a:pt x="13504" y="16131"/>
                    <a:pt x="14672" y="13894"/>
                  </a:cubicBezTo>
                  <a:cubicBezTo>
                    <a:pt x="15839" y="11657"/>
                    <a:pt x="17396" y="8571"/>
                    <a:pt x="18321" y="6565"/>
                  </a:cubicBezTo>
                  <a:cubicBezTo>
                    <a:pt x="19245" y="4560"/>
                    <a:pt x="19537" y="3634"/>
                    <a:pt x="19780" y="2785"/>
                  </a:cubicBezTo>
                  <a:cubicBezTo>
                    <a:pt x="20023" y="1937"/>
                    <a:pt x="20218" y="1165"/>
                    <a:pt x="20072" y="857"/>
                  </a:cubicBezTo>
                  <a:cubicBezTo>
                    <a:pt x="19926" y="548"/>
                    <a:pt x="19439" y="702"/>
                    <a:pt x="18710" y="2014"/>
                  </a:cubicBezTo>
                  <a:cubicBezTo>
                    <a:pt x="17980" y="3325"/>
                    <a:pt x="17007" y="5794"/>
                    <a:pt x="16472" y="8031"/>
                  </a:cubicBezTo>
                  <a:cubicBezTo>
                    <a:pt x="15937" y="10268"/>
                    <a:pt x="15839" y="12274"/>
                    <a:pt x="16764" y="13817"/>
                  </a:cubicBezTo>
                  <a:cubicBezTo>
                    <a:pt x="17688" y="15360"/>
                    <a:pt x="19634" y="16440"/>
                    <a:pt x="21580" y="17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9823449" y="2304898"/>
              <a:ext cx="336551" cy="44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21552"/>
                  </a:moveTo>
                  <a:cubicBezTo>
                    <a:pt x="408" y="19914"/>
                    <a:pt x="815" y="18276"/>
                    <a:pt x="1630" y="15461"/>
                  </a:cubicBezTo>
                  <a:cubicBezTo>
                    <a:pt x="2445" y="12646"/>
                    <a:pt x="3668" y="8653"/>
                    <a:pt x="4551" y="6043"/>
                  </a:cubicBezTo>
                  <a:cubicBezTo>
                    <a:pt x="5434" y="3433"/>
                    <a:pt x="5977" y="2204"/>
                    <a:pt x="6453" y="1334"/>
                  </a:cubicBezTo>
                  <a:cubicBezTo>
                    <a:pt x="6928" y="464"/>
                    <a:pt x="7336" y="-48"/>
                    <a:pt x="7540" y="3"/>
                  </a:cubicBezTo>
                  <a:cubicBezTo>
                    <a:pt x="7743" y="54"/>
                    <a:pt x="7743" y="669"/>
                    <a:pt x="7743" y="1948"/>
                  </a:cubicBezTo>
                  <a:cubicBezTo>
                    <a:pt x="7743" y="3228"/>
                    <a:pt x="7743" y="5173"/>
                    <a:pt x="7947" y="6452"/>
                  </a:cubicBezTo>
                  <a:cubicBezTo>
                    <a:pt x="8151" y="7732"/>
                    <a:pt x="8558" y="8346"/>
                    <a:pt x="9170" y="8653"/>
                  </a:cubicBezTo>
                  <a:cubicBezTo>
                    <a:pt x="9781" y="8961"/>
                    <a:pt x="10596" y="8961"/>
                    <a:pt x="12023" y="8346"/>
                  </a:cubicBezTo>
                  <a:cubicBezTo>
                    <a:pt x="13449" y="7732"/>
                    <a:pt x="15487" y="6504"/>
                    <a:pt x="16777" y="5685"/>
                  </a:cubicBezTo>
                  <a:cubicBezTo>
                    <a:pt x="18068" y="4866"/>
                    <a:pt x="18611" y="4456"/>
                    <a:pt x="19223" y="4098"/>
                  </a:cubicBezTo>
                  <a:cubicBezTo>
                    <a:pt x="19834" y="3740"/>
                    <a:pt x="20513" y="3433"/>
                    <a:pt x="20785" y="3586"/>
                  </a:cubicBezTo>
                  <a:cubicBezTo>
                    <a:pt x="21057" y="3740"/>
                    <a:pt x="20921" y="4354"/>
                    <a:pt x="20581" y="5992"/>
                  </a:cubicBezTo>
                  <a:cubicBezTo>
                    <a:pt x="20242" y="7630"/>
                    <a:pt x="19698" y="10291"/>
                    <a:pt x="19358" y="11929"/>
                  </a:cubicBezTo>
                  <a:cubicBezTo>
                    <a:pt x="19019" y="13567"/>
                    <a:pt x="18883" y="14181"/>
                    <a:pt x="18815" y="14744"/>
                  </a:cubicBezTo>
                  <a:cubicBezTo>
                    <a:pt x="18747" y="15307"/>
                    <a:pt x="18747" y="15819"/>
                    <a:pt x="19223" y="15922"/>
                  </a:cubicBezTo>
                  <a:cubicBezTo>
                    <a:pt x="19698" y="16024"/>
                    <a:pt x="20649" y="15717"/>
                    <a:pt x="21600" y="15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10231404" y="2344129"/>
              <a:ext cx="169896" cy="32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23" fill="norm" stroke="1" extrusionOk="0">
                  <a:moveTo>
                    <a:pt x="14204" y="0"/>
                  </a:moveTo>
                  <a:cubicBezTo>
                    <a:pt x="11271" y="3600"/>
                    <a:pt x="8337" y="7200"/>
                    <a:pt x="5937" y="10454"/>
                  </a:cubicBezTo>
                  <a:cubicBezTo>
                    <a:pt x="3537" y="13708"/>
                    <a:pt x="1671" y="16615"/>
                    <a:pt x="737" y="18415"/>
                  </a:cubicBezTo>
                  <a:cubicBezTo>
                    <a:pt x="-196" y="20215"/>
                    <a:pt x="-196" y="20908"/>
                    <a:pt x="471" y="21254"/>
                  </a:cubicBezTo>
                  <a:cubicBezTo>
                    <a:pt x="1137" y="21600"/>
                    <a:pt x="2471" y="21600"/>
                    <a:pt x="6071" y="21323"/>
                  </a:cubicBezTo>
                  <a:cubicBezTo>
                    <a:pt x="9671" y="21046"/>
                    <a:pt x="15537" y="20492"/>
                    <a:pt x="2140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10453470" y="2394929"/>
              <a:ext cx="201831" cy="28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04" fill="norm" stroke="1" extrusionOk="0">
                  <a:moveTo>
                    <a:pt x="21454" y="0"/>
                  </a:moveTo>
                  <a:cubicBezTo>
                    <a:pt x="16954" y="806"/>
                    <a:pt x="12454" y="1612"/>
                    <a:pt x="9191" y="3143"/>
                  </a:cubicBezTo>
                  <a:cubicBezTo>
                    <a:pt x="5929" y="4675"/>
                    <a:pt x="3904" y="6931"/>
                    <a:pt x="2554" y="9510"/>
                  </a:cubicBezTo>
                  <a:cubicBezTo>
                    <a:pt x="1204" y="12090"/>
                    <a:pt x="529" y="14991"/>
                    <a:pt x="192" y="16845"/>
                  </a:cubicBezTo>
                  <a:cubicBezTo>
                    <a:pt x="-146" y="18699"/>
                    <a:pt x="-146" y="19504"/>
                    <a:pt x="1092" y="20149"/>
                  </a:cubicBezTo>
                  <a:cubicBezTo>
                    <a:pt x="2329" y="20794"/>
                    <a:pt x="4804" y="21278"/>
                    <a:pt x="6604" y="21439"/>
                  </a:cubicBezTo>
                  <a:cubicBezTo>
                    <a:pt x="8404" y="21600"/>
                    <a:pt x="9529" y="21439"/>
                    <a:pt x="10204" y="21197"/>
                  </a:cubicBezTo>
                  <a:cubicBezTo>
                    <a:pt x="10879" y="20955"/>
                    <a:pt x="11104" y="20633"/>
                    <a:pt x="11329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0476394" y="2539757"/>
              <a:ext cx="134456" cy="2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688" fill="norm" stroke="1" extrusionOk="0">
                  <a:moveTo>
                    <a:pt x="6251" y="14208"/>
                  </a:moveTo>
                  <a:cubicBezTo>
                    <a:pt x="3214" y="7728"/>
                    <a:pt x="176" y="1248"/>
                    <a:pt x="8" y="168"/>
                  </a:cubicBezTo>
                  <a:cubicBezTo>
                    <a:pt x="-161" y="-912"/>
                    <a:pt x="2539" y="3408"/>
                    <a:pt x="6589" y="7728"/>
                  </a:cubicBezTo>
                  <a:cubicBezTo>
                    <a:pt x="10639" y="12048"/>
                    <a:pt x="16039" y="16368"/>
                    <a:pt x="21439" y="20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7579349" y="2822267"/>
              <a:ext cx="402601" cy="47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24" fill="norm" stroke="1" extrusionOk="0">
                  <a:moveTo>
                    <a:pt x="10314" y="2770"/>
                  </a:moveTo>
                  <a:cubicBezTo>
                    <a:pt x="10314" y="2294"/>
                    <a:pt x="10314" y="1818"/>
                    <a:pt x="10258" y="1342"/>
                  </a:cubicBezTo>
                  <a:cubicBezTo>
                    <a:pt x="10201" y="867"/>
                    <a:pt x="10088" y="391"/>
                    <a:pt x="9409" y="153"/>
                  </a:cubicBezTo>
                  <a:cubicBezTo>
                    <a:pt x="8731" y="-85"/>
                    <a:pt x="7487" y="-85"/>
                    <a:pt x="6526" y="438"/>
                  </a:cubicBezTo>
                  <a:cubicBezTo>
                    <a:pt x="5564" y="962"/>
                    <a:pt x="4886" y="2008"/>
                    <a:pt x="4434" y="4197"/>
                  </a:cubicBezTo>
                  <a:cubicBezTo>
                    <a:pt x="3981" y="6385"/>
                    <a:pt x="3755" y="9716"/>
                    <a:pt x="3755" y="12523"/>
                  </a:cubicBezTo>
                  <a:cubicBezTo>
                    <a:pt x="3755" y="15330"/>
                    <a:pt x="3981" y="17614"/>
                    <a:pt x="4094" y="18993"/>
                  </a:cubicBezTo>
                  <a:cubicBezTo>
                    <a:pt x="4207" y="20373"/>
                    <a:pt x="4207" y="20849"/>
                    <a:pt x="3925" y="21134"/>
                  </a:cubicBezTo>
                  <a:cubicBezTo>
                    <a:pt x="3642" y="21420"/>
                    <a:pt x="3076" y="21515"/>
                    <a:pt x="2624" y="21325"/>
                  </a:cubicBezTo>
                  <a:cubicBezTo>
                    <a:pt x="2172" y="21134"/>
                    <a:pt x="1833" y="20659"/>
                    <a:pt x="1437" y="20135"/>
                  </a:cubicBezTo>
                  <a:cubicBezTo>
                    <a:pt x="1041" y="19612"/>
                    <a:pt x="589" y="19041"/>
                    <a:pt x="306" y="18518"/>
                  </a:cubicBezTo>
                  <a:cubicBezTo>
                    <a:pt x="23" y="17994"/>
                    <a:pt x="-90" y="17519"/>
                    <a:pt x="80" y="17138"/>
                  </a:cubicBezTo>
                  <a:cubicBezTo>
                    <a:pt x="249" y="16757"/>
                    <a:pt x="702" y="16472"/>
                    <a:pt x="2228" y="15853"/>
                  </a:cubicBezTo>
                  <a:cubicBezTo>
                    <a:pt x="3755" y="15235"/>
                    <a:pt x="6356" y="14283"/>
                    <a:pt x="8109" y="13665"/>
                  </a:cubicBezTo>
                  <a:cubicBezTo>
                    <a:pt x="9862" y="13046"/>
                    <a:pt x="10767" y="12761"/>
                    <a:pt x="10936" y="12761"/>
                  </a:cubicBezTo>
                  <a:cubicBezTo>
                    <a:pt x="11106" y="12761"/>
                    <a:pt x="10540" y="13046"/>
                    <a:pt x="9862" y="13665"/>
                  </a:cubicBezTo>
                  <a:cubicBezTo>
                    <a:pt x="9183" y="14283"/>
                    <a:pt x="8392" y="15235"/>
                    <a:pt x="7939" y="15948"/>
                  </a:cubicBezTo>
                  <a:cubicBezTo>
                    <a:pt x="7487" y="16662"/>
                    <a:pt x="7374" y="17138"/>
                    <a:pt x="7374" y="17614"/>
                  </a:cubicBezTo>
                  <a:cubicBezTo>
                    <a:pt x="7374" y="18089"/>
                    <a:pt x="7487" y="18565"/>
                    <a:pt x="7826" y="18756"/>
                  </a:cubicBezTo>
                  <a:cubicBezTo>
                    <a:pt x="8165" y="18946"/>
                    <a:pt x="8731" y="18851"/>
                    <a:pt x="9296" y="18327"/>
                  </a:cubicBezTo>
                  <a:cubicBezTo>
                    <a:pt x="9862" y="17804"/>
                    <a:pt x="10427" y="16852"/>
                    <a:pt x="10767" y="16091"/>
                  </a:cubicBezTo>
                  <a:cubicBezTo>
                    <a:pt x="11106" y="15330"/>
                    <a:pt x="11219" y="14759"/>
                    <a:pt x="11275" y="14236"/>
                  </a:cubicBezTo>
                  <a:cubicBezTo>
                    <a:pt x="11332" y="13712"/>
                    <a:pt x="11332" y="13237"/>
                    <a:pt x="11671" y="13046"/>
                  </a:cubicBezTo>
                  <a:cubicBezTo>
                    <a:pt x="12011" y="12856"/>
                    <a:pt x="12689" y="12951"/>
                    <a:pt x="13311" y="13284"/>
                  </a:cubicBezTo>
                  <a:cubicBezTo>
                    <a:pt x="13933" y="13617"/>
                    <a:pt x="14498" y="14188"/>
                    <a:pt x="15007" y="14997"/>
                  </a:cubicBezTo>
                  <a:cubicBezTo>
                    <a:pt x="15516" y="15806"/>
                    <a:pt x="15969" y="16852"/>
                    <a:pt x="16082" y="17709"/>
                  </a:cubicBezTo>
                  <a:cubicBezTo>
                    <a:pt x="16195" y="18565"/>
                    <a:pt x="15969" y="19231"/>
                    <a:pt x="15799" y="19279"/>
                  </a:cubicBezTo>
                  <a:cubicBezTo>
                    <a:pt x="15629" y="19326"/>
                    <a:pt x="15516" y="18756"/>
                    <a:pt x="16025" y="17566"/>
                  </a:cubicBezTo>
                  <a:cubicBezTo>
                    <a:pt x="16534" y="16377"/>
                    <a:pt x="17665" y="14569"/>
                    <a:pt x="18683" y="13427"/>
                  </a:cubicBezTo>
                  <a:cubicBezTo>
                    <a:pt x="19701" y="12285"/>
                    <a:pt x="20605" y="11809"/>
                    <a:pt x="21510" y="1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8390238" y="2974260"/>
              <a:ext cx="188613" cy="39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95" fill="norm" stroke="1" extrusionOk="0">
                  <a:moveTo>
                    <a:pt x="12026" y="5036"/>
                  </a:moveTo>
                  <a:cubicBezTo>
                    <a:pt x="11546" y="4468"/>
                    <a:pt x="11066" y="3900"/>
                    <a:pt x="10226" y="3729"/>
                  </a:cubicBezTo>
                  <a:cubicBezTo>
                    <a:pt x="9386" y="3559"/>
                    <a:pt x="8186" y="3786"/>
                    <a:pt x="6746" y="4923"/>
                  </a:cubicBezTo>
                  <a:cubicBezTo>
                    <a:pt x="5306" y="6060"/>
                    <a:pt x="3626" y="8106"/>
                    <a:pt x="2546" y="10721"/>
                  </a:cubicBezTo>
                  <a:cubicBezTo>
                    <a:pt x="1466" y="13335"/>
                    <a:pt x="986" y="16519"/>
                    <a:pt x="986" y="18394"/>
                  </a:cubicBezTo>
                  <a:cubicBezTo>
                    <a:pt x="986" y="20270"/>
                    <a:pt x="1466" y="20839"/>
                    <a:pt x="2306" y="21123"/>
                  </a:cubicBezTo>
                  <a:cubicBezTo>
                    <a:pt x="3146" y="21407"/>
                    <a:pt x="4346" y="21407"/>
                    <a:pt x="6266" y="20611"/>
                  </a:cubicBezTo>
                  <a:cubicBezTo>
                    <a:pt x="8186" y="19815"/>
                    <a:pt x="10826" y="18224"/>
                    <a:pt x="12746" y="15609"/>
                  </a:cubicBezTo>
                  <a:cubicBezTo>
                    <a:pt x="14666" y="12994"/>
                    <a:pt x="15866" y="9356"/>
                    <a:pt x="15866" y="6628"/>
                  </a:cubicBezTo>
                  <a:cubicBezTo>
                    <a:pt x="15866" y="3900"/>
                    <a:pt x="14666" y="2081"/>
                    <a:pt x="13466" y="1058"/>
                  </a:cubicBezTo>
                  <a:cubicBezTo>
                    <a:pt x="12266" y="34"/>
                    <a:pt x="11066" y="-193"/>
                    <a:pt x="9386" y="148"/>
                  </a:cubicBezTo>
                  <a:cubicBezTo>
                    <a:pt x="7706" y="489"/>
                    <a:pt x="5546" y="1399"/>
                    <a:pt x="3866" y="2422"/>
                  </a:cubicBezTo>
                  <a:cubicBezTo>
                    <a:pt x="2186" y="3445"/>
                    <a:pt x="986" y="4582"/>
                    <a:pt x="386" y="5434"/>
                  </a:cubicBezTo>
                  <a:cubicBezTo>
                    <a:pt x="-214" y="6287"/>
                    <a:pt x="-214" y="6855"/>
                    <a:pt x="1106" y="7594"/>
                  </a:cubicBezTo>
                  <a:cubicBezTo>
                    <a:pt x="2426" y="8333"/>
                    <a:pt x="5066" y="9243"/>
                    <a:pt x="8666" y="9754"/>
                  </a:cubicBezTo>
                  <a:cubicBezTo>
                    <a:pt x="12266" y="10266"/>
                    <a:pt x="16826" y="10380"/>
                    <a:pt x="21386" y="10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8578849" y="3195029"/>
              <a:ext cx="127001" cy="17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0" y="0"/>
                  </a:moveTo>
                  <a:cubicBezTo>
                    <a:pt x="720" y="3123"/>
                    <a:pt x="1440" y="6246"/>
                    <a:pt x="3780" y="9759"/>
                  </a:cubicBezTo>
                  <a:cubicBezTo>
                    <a:pt x="6120" y="13272"/>
                    <a:pt x="10080" y="17176"/>
                    <a:pt x="12960" y="19258"/>
                  </a:cubicBezTo>
                  <a:cubicBezTo>
                    <a:pt x="15840" y="21340"/>
                    <a:pt x="17640" y="21600"/>
                    <a:pt x="18900" y="21470"/>
                  </a:cubicBezTo>
                  <a:cubicBezTo>
                    <a:pt x="20160" y="21340"/>
                    <a:pt x="20880" y="20819"/>
                    <a:pt x="21600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8559799" y="3264879"/>
              <a:ext cx="158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48"/>
                    <a:pt x="18720" y="497"/>
                    <a:pt x="16992" y="1738"/>
                  </a:cubicBezTo>
                  <a:cubicBezTo>
                    <a:pt x="15264" y="2979"/>
                    <a:pt x="13248" y="5214"/>
                    <a:pt x="10368" y="8690"/>
                  </a:cubicBezTo>
                  <a:cubicBezTo>
                    <a:pt x="7488" y="12166"/>
                    <a:pt x="3744" y="168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9100996" y="3113655"/>
              <a:ext cx="201771" cy="348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398" fill="norm" stroke="1" extrusionOk="0">
                  <a:moveTo>
                    <a:pt x="15057" y="14762"/>
                  </a:moveTo>
                  <a:cubicBezTo>
                    <a:pt x="13073" y="12290"/>
                    <a:pt x="11090" y="9817"/>
                    <a:pt x="10429" y="7800"/>
                  </a:cubicBezTo>
                  <a:cubicBezTo>
                    <a:pt x="9767" y="5784"/>
                    <a:pt x="10429" y="4222"/>
                    <a:pt x="11531" y="3051"/>
                  </a:cubicBezTo>
                  <a:cubicBezTo>
                    <a:pt x="12633" y="1880"/>
                    <a:pt x="14176" y="1099"/>
                    <a:pt x="15829" y="579"/>
                  </a:cubicBezTo>
                  <a:cubicBezTo>
                    <a:pt x="17482" y="58"/>
                    <a:pt x="19245" y="-202"/>
                    <a:pt x="20237" y="188"/>
                  </a:cubicBezTo>
                  <a:cubicBezTo>
                    <a:pt x="21229" y="579"/>
                    <a:pt x="21449" y="1620"/>
                    <a:pt x="19796" y="3441"/>
                  </a:cubicBezTo>
                  <a:cubicBezTo>
                    <a:pt x="18143" y="5263"/>
                    <a:pt x="14616" y="7865"/>
                    <a:pt x="11531" y="9882"/>
                  </a:cubicBezTo>
                  <a:cubicBezTo>
                    <a:pt x="8445" y="11899"/>
                    <a:pt x="5800" y="13331"/>
                    <a:pt x="3927" y="14371"/>
                  </a:cubicBezTo>
                  <a:cubicBezTo>
                    <a:pt x="2053" y="15412"/>
                    <a:pt x="951" y="16063"/>
                    <a:pt x="400" y="16779"/>
                  </a:cubicBezTo>
                  <a:cubicBezTo>
                    <a:pt x="-151" y="17494"/>
                    <a:pt x="-151" y="18275"/>
                    <a:pt x="510" y="18861"/>
                  </a:cubicBezTo>
                  <a:cubicBezTo>
                    <a:pt x="1171" y="19446"/>
                    <a:pt x="2494" y="19837"/>
                    <a:pt x="5029" y="20227"/>
                  </a:cubicBezTo>
                  <a:cubicBezTo>
                    <a:pt x="7563" y="20617"/>
                    <a:pt x="11310" y="21008"/>
                    <a:pt x="15057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9633890" y="3102866"/>
              <a:ext cx="240361" cy="33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97" fill="norm" stroke="1" extrusionOk="0">
                  <a:moveTo>
                    <a:pt x="14695" y="5406"/>
                  </a:moveTo>
                  <a:cubicBezTo>
                    <a:pt x="14695" y="4606"/>
                    <a:pt x="14695" y="3806"/>
                    <a:pt x="14411" y="3139"/>
                  </a:cubicBezTo>
                  <a:cubicBezTo>
                    <a:pt x="14127" y="2472"/>
                    <a:pt x="13558" y="1939"/>
                    <a:pt x="12705" y="1672"/>
                  </a:cubicBezTo>
                  <a:cubicBezTo>
                    <a:pt x="11853" y="1406"/>
                    <a:pt x="10716" y="1406"/>
                    <a:pt x="9295" y="2339"/>
                  </a:cubicBezTo>
                  <a:cubicBezTo>
                    <a:pt x="7874" y="3272"/>
                    <a:pt x="6169" y="5139"/>
                    <a:pt x="4558" y="7806"/>
                  </a:cubicBezTo>
                  <a:cubicBezTo>
                    <a:pt x="2948" y="10472"/>
                    <a:pt x="1432" y="13939"/>
                    <a:pt x="674" y="16072"/>
                  </a:cubicBezTo>
                  <a:cubicBezTo>
                    <a:pt x="-84" y="18206"/>
                    <a:pt x="-84" y="19006"/>
                    <a:pt x="105" y="19739"/>
                  </a:cubicBezTo>
                  <a:cubicBezTo>
                    <a:pt x="295" y="20472"/>
                    <a:pt x="674" y="21139"/>
                    <a:pt x="1432" y="21339"/>
                  </a:cubicBezTo>
                  <a:cubicBezTo>
                    <a:pt x="2190" y="21539"/>
                    <a:pt x="3327" y="21272"/>
                    <a:pt x="5600" y="19739"/>
                  </a:cubicBezTo>
                  <a:cubicBezTo>
                    <a:pt x="7874" y="18206"/>
                    <a:pt x="11284" y="15406"/>
                    <a:pt x="13463" y="12472"/>
                  </a:cubicBezTo>
                  <a:cubicBezTo>
                    <a:pt x="15642" y="9539"/>
                    <a:pt x="16590" y="6472"/>
                    <a:pt x="17063" y="4606"/>
                  </a:cubicBezTo>
                  <a:cubicBezTo>
                    <a:pt x="17537" y="2739"/>
                    <a:pt x="17537" y="2072"/>
                    <a:pt x="16969" y="1406"/>
                  </a:cubicBezTo>
                  <a:cubicBezTo>
                    <a:pt x="16400" y="739"/>
                    <a:pt x="15263" y="72"/>
                    <a:pt x="13274" y="6"/>
                  </a:cubicBezTo>
                  <a:cubicBezTo>
                    <a:pt x="11284" y="-61"/>
                    <a:pt x="8442" y="472"/>
                    <a:pt x="6548" y="1606"/>
                  </a:cubicBezTo>
                  <a:cubicBezTo>
                    <a:pt x="4653" y="2739"/>
                    <a:pt x="3705" y="4472"/>
                    <a:pt x="3705" y="6339"/>
                  </a:cubicBezTo>
                  <a:cubicBezTo>
                    <a:pt x="3705" y="8206"/>
                    <a:pt x="4653" y="10206"/>
                    <a:pt x="6074" y="11539"/>
                  </a:cubicBezTo>
                  <a:cubicBezTo>
                    <a:pt x="7495" y="12872"/>
                    <a:pt x="9390" y="13539"/>
                    <a:pt x="12042" y="13806"/>
                  </a:cubicBezTo>
                  <a:cubicBezTo>
                    <a:pt x="14695" y="14072"/>
                    <a:pt x="18105" y="13939"/>
                    <a:pt x="21516" y="13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9899649" y="3353779"/>
              <a:ext cx="1143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4383"/>
                    <a:pt x="8000" y="8765"/>
                    <a:pt x="11600" y="12365"/>
                  </a:cubicBezTo>
                  <a:cubicBezTo>
                    <a:pt x="15200" y="15965"/>
                    <a:pt x="18400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9931399" y="3372829"/>
              <a:ext cx="1460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8" y="4383"/>
                    <a:pt x="10957" y="8765"/>
                    <a:pt x="7357" y="12365"/>
                  </a:cubicBezTo>
                  <a:cubicBezTo>
                    <a:pt x="3757" y="15965"/>
                    <a:pt x="1878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7575549" y="3563329"/>
              <a:ext cx="21018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9" y="2100"/>
                    <a:pt x="1218" y="4200"/>
                    <a:pt x="1947" y="4950"/>
                  </a:cubicBezTo>
                  <a:cubicBezTo>
                    <a:pt x="2676" y="5700"/>
                    <a:pt x="3524" y="5100"/>
                    <a:pt x="4372" y="4650"/>
                  </a:cubicBezTo>
                  <a:cubicBezTo>
                    <a:pt x="5221" y="4200"/>
                    <a:pt x="6069" y="3900"/>
                    <a:pt x="6885" y="4050"/>
                  </a:cubicBezTo>
                  <a:cubicBezTo>
                    <a:pt x="7700" y="4200"/>
                    <a:pt x="8483" y="4800"/>
                    <a:pt x="9266" y="6300"/>
                  </a:cubicBezTo>
                  <a:cubicBezTo>
                    <a:pt x="10050" y="7800"/>
                    <a:pt x="10833" y="10200"/>
                    <a:pt x="11529" y="11850"/>
                  </a:cubicBezTo>
                  <a:cubicBezTo>
                    <a:pt x="12225" y="13500"/>
                    <a:pt x="12834" y="14400"/>
                    <a:pt x="13530" y="15000"/>
                  </a:cubicBezTo>
                  <a:cubicBezTo>
                    <a:pt x="14226" y="15600"/>
                    <a:pt x="15009" y="15900"/>
                    <a:pt x="15814" y="16050"/>
                  </a:cubicBezTo>
                  <a:cubicBezTo>
                    <a:pt x="16619" y="16200"/>
                    <a:pt x="17445" y="16200"/>
                    <a:pt x="18261" y="16500"/>
                  </a:cubicBezTo>
                  <a:cubicBezTo>
                    <a:pt x="19077" y="16800"/>
                    <a:pt x="19882" y="17400"/>
                    <a:pt x="20425" y="18000"/>
                  </a:cubicBezTo>
                  <a:cubicBezTo>
                    <a:pt x="20969" y="18600"/>
                    <a:pt x="21252" y="19200"/>
                    <a:pt x="21404" y="19800"/>
                  </a:cubicBezTo>
                  <a:cubicBezTo>
                    <a:pt x="21556" y="20400"/>
                    <a:pt x="21578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8578849" y="3899879"/>
              <a:ext cx="1" cy="3175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8661399" y="3899879"/>
              <a:ext cx="571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832"/>
                    <a:pt x="16800" y="7665"/>
                    <a:pt x="14800" y="10974"/>
                  </a:cubicBezTo>
                  <a:cubicBezTo>
                    <a:pt x="12800" y="14284"/>
                    <a:pt x="11200" y="17071"/>
                    <a:pt x="8800" y="18755"/>
                  </a:cubicBezTo>
                  <a:cubicBezTo>
                    <a:pt x="6400" y="20439"/>
                    <a:pt x="3200" y="210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8432799" y="4166579"/>
              <a:ext cx="1714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5891"/>
                    <a:pt x="11200" y="11782"/>
                    <a:pt x="14800" y="15382"/>
                  </a:cubicBezTo>
                  <a:cubicBezTo>
                    <a:pt x="18400" y="18982"/>
                    <a:pt x="200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8623299" y="4191979"/>
              <a:ext cx="1333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00"/>
                    <a:pt x="12000" y="8000"/>
                    <a:pt x="8400" y="11600"/>
                  </a:cubicBezTo>
                  <a:cubicBezTo>
                    <a:pt x="4800" y="15200"/>
                    <a:pt x="24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8130217" y="4744429"/>
              <a:ext cx="245433" cy="32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287" fill="norm" stroke="1" extrusionOk="0">
                  <a:moveTo>
                    <a:pt x="9693" y="11557"/>
                  </a:moveTo>
                  <a:cubicBezTo>
                    <a:pt x="9144" y="11006"/>
                    <a:pt x="8594" y="10456"/>
                    <a:pt x="7862" y="10250"/>
                  </a:cubicBezTo>
                  <a:cubicBezTo>
                    <a:pt x="7130" y="10043"/>
                    <a:pt x="6215" y="10181"/>
                    <a:pt x="4750" y="11350"/>
                  </a:cubicBezTo>
                  <a:cubicBezTo>
                    <a:pt x="3286" y="12520"/>
                    <a:pt x="1272" y="14721"/>
                    <a:pt x="449" y="16510"/>
                  </a:cubicBezTo>
                  <a:cubicBezTo>
                    <a:pt x="-375" y="18298"/>
                    <a:pt x="-9" y="19674"/>
                    <a:pt x="1089" y="20499"/>
                  </a:cubicBezTo>
                  <a:cubicBezTo>
                    <a:pt x="2188" y="21325"/>
                    <a:pt x="4018" y="21600"/>
                    <a:pt x="6123" y="20843"/>
                  </a:cubicBezTo>
                  <a:cubicBezTo>
                    <a:pt x="8228" y="20087"/>
                    <a:pt x="10608" y="18298"/>
                    <a:pt x="11798" y="15959"/>
                  </a:cubicBezTo>
                  <a:cubicBezTo>
                    <a:pt x="12988" y="13620"/>
                    <a:pt x="12988" y="10731"/>
                    <a:pt x="11157" y="8117"/>
                  </a:cubicBezTo>
                  <a:cubicBezTo>
                    <a:pt x="9327" y="5503"/>
                    <a:pt x="5666" y="3164"/>
                    <a:pt x="3378" y="1995"/>
                  </a:cubicBezTo>
                  <a:cubicBezTo>
                    <a:pt x="1089" y="825"/>
                    <a:pt x="174" y="825"/>
                    <a:pt x="174" y="825"/>
                  </a:cubicBezTo>
                  <a:cubicBezTo>
                    <a:pt x="174" y="825"/>
                    <a:pt x="1089" y="825"/>
                    <a:pt x="4201" y="757"/>
                  </a:cubicBezTo>
                  <a:cubicBezTo>
                    <a:pt x="7313" y="688"/>
                    <a:pt x="12622" y="550"/>
                    <a:pt x="15733" y="482"/>
                  </a:cubicBezTo>
                  <a:cubicBezTo>
                    <a:pt x="18845" y="413"/>
                    <a:pt x="19761" y="413"/>
                    <a:pt x="20310" y="344"/>
                  </a:cubicBezTo>
                  <a:cubicBezTo>
                    <a:pt x="20859" y="275"/>
                    <a:pt x="21042" y="138"/>
                    <a:pt x="212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8183935" y="4520978"/>
              <a:ext cx="134566" cy="13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0804" fill="norm" stroke="1" extrusionOk="0">
                  <a:moveTo>
                    <a:pt x="4243" y="3131"/>
                  </a:moveTo>
                  <a:cubicBezTo>
                    <a:pt x="3568" y="6731"/>
                    <a:pt x="2893" y="10331"/>
                    <a:pt x="2050" y="13440"/>
                  </a:cubicBezTo>
                  <a:cubicBezTo>
                    <a:pt x="1206" y="16549"/>
                    <a:pt x="193" y="19168"/>
                    <a:pt x="25" y="19495"/>
                  </a:cubicBezTo>
                  <a:cubicBezTo>
                    <a:pt x="-144" y="19822"/>
                    <a:pt x="531" y="17859"/>
                    <a:pt x="2387" y="14422"/>
                  </a:cubicBezTo>
                  <a:cubicBezTo>
                    <a:pt x="4243" y="10986"/>
                    <a:pt x="7281" y="6077"/>
                    <a:pt x="9475" y="3131"/>
                  </a:cubicBezTo>
                  <a:cubicBezTo>
                    <a:pt x="11668" y="186"/>
                    <a:pt x="13018" y="-796"/>
                    <a:pt x="14031" y="677"/>
                  </a:cubicBezTo>
                  <a:cubicBezTo>
                    <a:pt x="15043" y="2149"/>
                    <a:pt x="15718" y="6077"/>
                    <a:pt x="16900" y="9840"/>
                  </a:cubicBezTo>
                  <a:cubicBezTo>
                    <a:pt x="18081" y="13604"/>
                    <a:pt x="19768" y="17204"/>
                    <a:pt x="21456" y="20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8743949" y="496667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8756649" y="4780085"/>
              <a:ext cx="31751" cy="5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0" y="20970"/>
                  </a:moveTo>
                  <a:cubicBezTo>
                    <a:pt x="0" y="17246"/>
                    <a:pt x="0" y="13522"/>
                    <a:pt x="0" y="9798"/>
                  </a:cubicBezTo>
                  <a:cubicBezTo>
                    <a:pt x="0" y="6073"/>
                    <a:pt x="0" y="2349"/>
                    <a:pt x="3600" y="860"/>
                  </a:cubicBezTo>
                  <a:cubicBezTo>
                    <a:pt x="7200" y="-630"/>
                    <a:pt x="14400" y="115"/>
                    <a:pt x="21600" y="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8787475" y="4852379"/>
              <a:ext cx="11522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20997" y="0"/>
                  </a:moveTo>
                  <a:cubicBezTo>
                    <a:pt x="16754" y="0"/>
                    <a:pt x="12511" y="0"/>
                    <a:pt x="8847" y="436"/>
                  </a:cubicBezTo>
                  <a:cubicBezTo>
                    <a:pt x="5183" y="873"/>
                    <a:pt x="2097" y="1745"/>
                    <a:pt x="747" y="2727"/>
                  </a:cubicBezTo>
                  <a:cubicBezTo>
                    <a:pt x="-603" y="3709"/>
                    <a:pt x="-217" y="4800"/>
                    <a:pt x="2676" y="6655"/>
                  </a:cubicBezTo>
                  <a:cubicBezTo>
                    <a:pt x="5568" y="8509"/>
                    <a:pt x="10968" y="11127"/>
                    <a:pt x="13668" y="13091"/>
                  </a:cubicBezTo>
                  <a:cubicBezTo>
                    <a:pt x="16368" y="15055"/>
                    <a:pt x="16368" y="16364"/>
                    <a:pt x="14826" y="17673"/>
                  </a:cubicBezTo>
                  <a:cubicBezTo>
                    <a:pt x="13283" y="18982"/>
                    <a:pt x="10197" y="20291"/>
                    <a:pt x="71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9182099" y="4720755"/>
              <a:ext cx="254001" cy="40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21508"/>
                  </a:moveTo>
                  <a:cubicBezTo>
                    <a:pt x="1080" y="19708"/>
                    <a:pt x="2160" y="17908"/>
                    <a:pt x="3150" y="15208"/>
                  </a:cubicBezTo>
                  <a:cubicBezTo>
                    <a:pt x="4140" y="12508"/>
                    <a:pt x="5040" y="8908"/>
                    <a:pt x="5940" y="6321"/>
                  </a:cubicBezTo>
                  <a:cubicBezTo>
                    <a:pt x="6840" y="3733"/>
                    <a:pt x="7740" y="2158"/>
                    <a:pt x="8550" y="1202"/>
                  </a:cubicBezTo>
                  <a:cubicBezTo>
                    <a:pt x="9360" y="246"/>
                    <a:pt x="10080" y="-92"/>
                    <a:pt x="10710" y="21"/>
                  </a:cubicBezTo>
                  <a:cubicBezTo>
                    <a:pt x="11340" y="133"/>
                    <a:pt x="11880" y="696"/>
                    <a:pt x="12330" y="1708"/>
                  </a:cubicBezTo>
                  <a:cubicBezTo>
                    <a:pt x="12780" y="2721"/>
                    <a:pt x="13140" y="4183"/>
                    <a:pt x="13680" y="5083"/>
                  </a:cubicBezTo>
                  <a:cubicBezTo>
                    <a:pt x="14220" y="5983"/>
                    <a:pt x="14940" y="6321"/>
                    <a:pt x="15660" y="6321"/>
                  </a:cubicBezTo>
                  <a:cubicBezTo>
                    <a:pt x="16380" y="6321"/>
                    <a:pt x="17100" y="5983"/>
                    <a:pt x="18000" y="5421"/>
                  </a:cubicBezTo>
                  <a:cubicBezTo>
                    <a:pt x="18900" y="4858"/>
                    <a:pt x="19980" y="4071"/>
                    <a:pt x="20520" y="4071"/>
                  </a:cubicBezTo>
                  <a:cubicBezTo>
                    <a:pt x="21060" y="4071"/>
                    <a:pt x="21060" y="4858"/>
                    <a:pt x="21060" y="6714"/>
                  </a:cubicBezTo>
                  <a:cubicBezTo>
                    <a:pt x="21060" y="8571"/>
                    <a:pt x="21060" y="11496"/>
                    <a:pt x="21150" y="13521"/>
                  </a:cubicBezTo>
                  <a:cubicBezTo>
                    <a:pt x="21240" y="15546"/>
                    <a:pt x="21420" y="16671"/>
                    <a:pt x="21600" y="17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9513854" y="4769829"/>
              <a:ext cx="157196" cy="32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04" fill="norm" stroke="1" extrusionOk="0">
                  <a:moveTo>
                    <a:pt x="13613" y="0"/>
                  </a:moveTo>
                  <a:cubicBezTo>
                    <a:pt x="10445" y="4094"/>
                    <a:pt x="7277" y="8188"/>
                    <a:pt x="4973" y="11435"/>
                  </a:cubicBezTo>
                  <a:cubicBezTo>
                    <a:pt x="2669" y="14682"/>
                    <a:pt x="1229" y="17082"/>
                    <a:pt x="509" y="18635"/>
                  </a:cubicBezTo>
                  <a:cubicBezTo>
                    <a:pt x="-211" y="20188"/>
                    <a:pt x="-211" y="20894"/>
                    <a:pt x="797" y="21247"/>
                  </a:cubicBezTo>
                  <a:cubicBezTo>
                    <a:pt x="1805" y="21600"/>
                    <a:pt x="3821" y="21600"/>
                    <a:pt x="7421" y="21176"/>
                  </a:cubicBezTo>
                  <a:cubicBezTo>
                    <a:pt x="11021" y="20753"/>
                    <a:pt x="16205" y="19906"/>
                    <a:pt x="21389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9716045" y="4753971"/>
              <a:ext cx="191951" cy="32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289" fill="norm" stroke="1" extrusionOk="0">
                  <a:moveTo>
                    <a:pt x="20843" y="3508"/>
                  </a:moveTo>
                  <a:cubicBezTo>
                    <a:pt x="21076" y="2269"/>
                    <a:pt x="21308" y="1031"/>
                    <a:pt x="20495" y="412"/>
                  </a:cubicBezTo>
                  <a:cubicBezTo>
                    <a:pt x="19682" y="-207"/>
                    <a:pt x="17824" y="-207"/>
                    <a:pt x="14805" y="962"/>
                  </a:cubicBezTo>
                  <a:cubicBezTo>
                    <a:pt x="11785" y="2132"/>
                    <a:pt x="7605" y="4471"/>
                    <a:pt x="4818" y="7291"/>
                  </a:cubicBezTo>
                  <a:cubicBezTo>
                    <a:pt x="2031" y="10111"/>
                    <a:pt x="637" y="13413"/>
                    <a:pt x="173" y="15752"/>
                  </a:cubicBezTo>
                  <a:cubicBezTo>
                    <a:pt x="-292" y="18091"/>
                    <a:pt x="173" y="19467"/>
                    <a:pt x="1682" y="20292"/>
                  </a:cubicBezTo>
                  <a:cubicBezTo>
                    <a:pt x="3192" y="21118"/>
                    <a:pt x="5747" y="21393"/>
                    <a:pt x="8302" y="21255"/>
                  </a:cubicBezTo>
                  <a:cubicBezTo>
                    <a:pt x="10856" y="21118"/>
                    <a:pt x="13411" y="20568"/>
                    <a:pt x="15966" y="20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9683749" y="4992079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7981949" y="5653330"/>
              <a:ext cx="279401" cy="3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5236" y="13918"/>
                    <a:pt x="10473" y="6718"/>
                    <a:pt x="13909" y="3118"/>
                  </a:cubicBezTo>
                  <a:cubicBezTo>
                    <a:pt x="17345" y="-482"/>
                    <a:pt x="18982" y="-482"/>
                    <a:pt x="19964" y="718"/>
                  </a:cubicBezTo>
                  <a:cubicBezTo>
                    <a:pt x="20945" y="1918"/>
                    <a:pt x="21273" y="4318"/>
                    <a:pt x="21600" y="6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8079909" y="5709629"/>
              <a:ext cx="270341" cy="6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090" fill="norm" stroke="1" extrusionOk="0">
                  <a:moveTo>
                    <a:pt x="3302" y="11782"/>
                  </a:moveTo>
                  <a:cubicBezTo>
                    <a:pt x="1795" y="15055"/>
                    <a:pt x="288" y="18327"/>
                    <a:pt x="37" y="19964"/>
                  </a:cubicBezTo>
                  <a:cubicBezTo>
                    <a:pt x="-214" y="21600"/>
                    <a:pt x="791" y="21600"/>
                    <a:pt x="3972" y="18982"/>
                  </a:cubicBezTo>
                  <a:cubicBezTo>
                    <a:pt x="7153" y="16364"/>
                    <a:pt x="12512" y="11127"/>
                    <a:pt x="15777" y="7527"/>
                  </a:cubicBezTo>
                  <a:cubicBezTo>
                    <a:pt x="19042" y="3927"/>
                    <a:pt x="20214" y="1964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8299449" y="5531829"/>
              <a:ext cx="7948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0" y="0"/>
                  </a:moveTo>
                  <a:cubicBezTo>
                    <a:pt x="6480" y="2250"/>
                    <a:pt x="12960" y="4500"/>
                    <a:pt x="16740" y="6450"/>
                  </a:cubicBezTo>
                  <a:cubicBezTo>
                    <a:pt x="20520" y="8400"/>
                    <a:pt x="21600" y="10050"/>
                    <a:pt x="18360" y="12525"/>
                  </a:cubicBezTo>
                  <a:cubicBezTo>
                    <a:pt x="15120" y="15000"/>
                    <a:pt x="7560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8894827" y="5602769"/>
              <a:ext cx="166624" cy="33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397" fill="norm" stroke="1" extrusionOk="0">
                  <a:moveTo>
                    <a:pt x="9914" y="12156"/>
                  </a:moveTo>
                  <a:cubicBezTo>
                    <a:pt x="8564" y="12156"/>
                    <a:pt x="7214" y="12156"/>
                    <a:pt x="5459" y="13379"/>
                  </a:cubicBezTo>
                  <a:cubicBezTo>
                    <a:pt x="3704" y="14602"/>
                    <a:pt x="1544" y="17047"/>
                    <a:pt x="599" y="18609"/>
                  </a:cubicBezTo>
                  <a:cubicBezTo>
                    <a:pt x="-346" y="20172"/>
                    <a:pt x="-76" y="20851"/>
                    <a:pt x="734" y="21190"/>
                  </a:cubicBezTo>
                  <a:cubicBezTo>
                    <a:pt x="1544" y="21530"/>
                    <a:pt x="2894" y="21530"/>
                    <a:pt x="4919" y="20579"/>
                  </a:cubicBezTo>
                  <a:cubicBezTo>
                    <a:pt x="6944" y="19628"/>
                    <a:pt x="9644" y="17726"/>
                    <a:pt x="10454" y="15145"/>
                  </a:cubicBezTo>
                  <a:cubicBezTo>
                    <a:pt x="11264" y="12564"/>
                    <a:pt x="10184" y="9304"/>
                    <a:pt x="8834" y="7062"/>
                  </a:cubicBezTo>
                  <a:cubicBezTo>
                    <a:pt x="7484" y="4821"/>
                    <a:pt x="5864" y="3598"/>
                    <a:pt x="4379" y="2579"/>
                  </a:cubicBezTo>
                  <a:cubicBezTo>
                    <a:pt x="2894" y="1560"/>
                    <a:pt x="1544" y="745"/>
                    <a:pt x="1949" y="338"/>
                  </a:cubicBezTo>
                  <a:cubicBezTo>
                    <a:pt x="2354" y="-70"/>
                    <a:pt x="4514" y="-70"/>
                    <a:pt x="8024" y="134"/>
                  </a:cubicBezTo>
                  <a:cubicBezTo>
                    <a:pt x="11534" y="338"/>
                    <a:pt x="16394" y="745"/>
                    <a:pt x="21254" y="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8936793" y="5381245"/>
              <a:ext cx="143708" cy="10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0699" fill="norm" stroke="1" extrusionOk="0">
                  <a:moveTo>
                    <a:pt x="6227" y="3449"/>
                  </a:moveTo>
                  <a:cubicBezTo>
                    <a:pt x="4662" y="7684"/>
                    <a:pt x="3096" y="11919"/>
                    <a:pt x="1844" y="15308"/>
                  </a:cubicBezTo>
                  <a:cubicBezTo>
                    <a:pt x="592" y="18696"/>
                    <a:pt x="-347" y="21237"/>
                    <a:pt x="123" y="20602"/>
                  </a:cubicBezTo>
                  <a:cubicBezTo>
                    <a:pt x="592" y="19966"/>
                    <a:pt x="2470" y="16155"/>
                    <a:pt x="4662" y="12131"/>
                  </a:cubicBezTo>
                  <a:cubicBezTo>
                    <a:pt x="6853" y="8108"/>
                    <a:pt x="9357" y="3872"/>
                    <a:pt x="11392" y="1755"/>
                  </a:cubicBezTo>
                  <a:cubicBezTo>
                    <a:pt x="13427" y="-363"/>
                    <a:pt x="14992" y="-363"/>
                    <a:pt x="15931" y="696"/>
                  </a:cubicBezTo>
                  <a:cubicBezTo>
                    <a:pt x="16870" y="1755"/>
                    <a:pt x="17183" y="3872"/>
                    <a:pt x="17966" y="6625"/>
                  </a:cubicBezTo>
                  <a:cubicBezTo>
                    <a:pt x="18749" y="9378"/>
                    <a:pt x="20001" y="12766"/>
                    <a:pt x="21253" y="16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9429749" y="5798529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9455149" y="5696929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9518649" y="5723272"/>
              <a:ext cx="114301" cy="17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21600" y="1481"/>
                  </a:moveTo>
                  <a:cubicBezTo>
                    <a:pt x="20000" y="681"/>
                    <a:pt x="18400" y="-119"/>
                    <a:pt x="15000" y="14"/>
                  </a:cubicBezTo>
                  <a:cubicBezTo>
                    <a:pt x="11600" y="148"/>
                    <a:pt x="6400" y="1214"/>
                    <a:pt x="3800" y="2414"/>
                  </a:cubicBezTo>
                  <a:cubicBezTo>
                    <a:pt x="1200" y="3614"/>
                    <a:pt x="1200" y="4948"/>
                    <a:pt x="2600" y="6681"/>
                  </a:cubicBezTo>
                  <a:cubicBezTo>
                    <a:pt x="4000" y="8414"/>
                    <a:pt x="6800" y="10548"/>
                    <a:pt x="8800" y="12148"/>
                  </a:cubicBezTo>
                  <a:cubicBezTo>
                    <a:pt x="10800" y="13748"/>
                    <a:pt x="12000" y="14814"/>
                    <a:pt x="12000" y="15881"/>
                  </a:cubicBezTo>
                  <a:cubicBezTo>
                    <a:pt x="12000" y="16948"/>
                    <a:pt x="10800" y="18014"/>
                    <a:pt x="8600" y="18948"/>
                  </a:cubicBezTo>
                  <a:cubicBezTo>
                    <a:pt x="6400" y="19881"/>
                    <a:pt x="3200" y="20681"/>
                    <a:pt x="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9778999" y="5643228"/>
              <a:ext cx="192753" cy="32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74" fill="norm" stroke="1" extrusionOk="0">
                  <a:moveTo>
                    <a:pt x="0" y="21374"/>
                  </a:moveTo>
                  <a:cubicBezTo>
                    <a:pt x="0" y="19851"/>
                    <a:pt x="0" y="18328"/>
                    <a:pt x="1878" y="15628"/>
                  </a:cubicBezTo>
                  <a:cubicBezTo>
                    <a:pt x="3757" y="12928"/>
                    <a:pt x="7513" y="9051"/>
                    <a:pt x="10565" y="6351"/>
                  </a:cubicBezTo>
                  <a:cubicBezTo>
                    <a:pt x="13617" y="3651"/>
                    <a:pt x="15965" y="2128"/>
                    <a:pt x="17726" y="1159"/>
                  </a:cubicBezTo>
                  <a:cubicBezTo>
                    <a:pt x="19487" y="189"/>
                    <a:pt x="20661" y="-226"/>
                    <a:pt x="21130" y="120"/>
                  </a:cubicBezTo>
                  <a:cubicBezTo>
                    <a:pt x="21600" y="466"/>
                    <a:pt x="21365" y="1574"/>
                    <a:pt x="20778" y="4343"/>
                  </a:cubicBezTo>
                  <a:cubicBezTo>
                    <a:pt x="20191" y="7112"/>
                    <a:pt x="19252" y="11543"/>
                    <a:pt x="18665" y="14174"/>
                  </a:cubicBezTo>
                  <a:cubicBezTo>
                    <a:pt x="18078" y="16805"/>
                    <a:pt x="17843" y="17636"/>
                    <a:pt x="17609" y="18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9848849" y="5798529"/>
              <a:ext cx="114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5429"/>
                    <a:pt x="8800" y="9257"/>
                    <a:pt x="12400" y="5657"/>
                  </a:cubicBezTo>
                  <a:cubicBezTo>
                    <a:pt x="16000" y="2057"/>
                    <a:pt x="188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10069092" y="5557229"/>
              <a:ext cx="268708" cy="30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36" fill="norm" stroke="1" extrusionOk="0">
                  <a:moveTo>
                    <a:pt x="2691" y="10139"/>
                  </a:moveTo>
                  <a:cubicBezTo>
                    <a:pt x="1678" y="12784"/>
                    <a:pt x="666" y="15429"/>
                    <a:pt x="244" y="15576"/>
                  </a:cubicBezTo>
                  <a:cubicBezTo>
                    <a:pt x="-178" y="15722"/>
                    <a:pt x="-9" y="13371"/>
                    <a:pt x="413" y="11241"/>
                  </a:cubicBezTo>
                  <a:cubicBezTo>
                    <a:pt x="834" y="9110"/>
                    <a:pt x="1509" y="7200"/>
                    <a:pt x="2100" y="5951"/>
                  </a:cubicBezTo>
                  <a:cubicBezTo>
                    <a:pt x="2691" y="4702"/>
                    <a:pt x="3197" y="4114"/>
                    <a:pt x="3534" y="4335"/>
                  </a:cubicBezTo>
                  <a:cubicBezTo>
                    <a:pt x="3872" y="4555"/>
                    <a:pt x="4041" y="5584"/>
                    <a:pt x="4716" y="8008"/>
                  </a:cubicBezTo>
                  <a:cubicBezTo>
                    <a:pt x="5391" y="10433"/>
                    <a:pt x="6572" y="14253"/>
                    <a:pt x="7416" y="16751"/>
                  </a:cubicBezTo>
                  <a:cubicBezTo>
                    <a:pt x="8259" y="19249"/>
                    <a:pt x="8766" y="20424"/>
                    <a:pt x="9441" y="21012"/>
                  </a:cubicBezTo>
                  <a:cubicBezTo>
                    <a:pt x="10116" y="21600"/>
                    <a:pt x="10960" y="21600"/>
                    <a:pt x="11803" y="20865"/>
                  </a:cubicBezTo>
                  <a:cubicBezTo>
                    <a:pt x="12647" y="20131"/>
                    <a:pt x="13491" y="18661"/>
                    <a:pt x="15094" y="15061"/>
                  </a:cubicBezTo>
                  <a:cubicBezTo>
                    <a:pt x="16697" y="11461"/>
                    <a:pt x="19060" y="5731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10007599" y="5685931"/>
              <a:ext cx="99241" cy="29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74" fill="norm" stroke="1" extrusionOk="0">
                  <a:moveTo>
                    <a:pt x="14850" y="813"/>
                  </a:moveTo>
                  <a:cubicBezTo>
                    <a:pt x="17550" y="344"/>
                    <a:pt x="20250" y="-126"/>
                    <a:pt x="20925" y="31"/>
                  </a:cubicBezTo>
                  <a:cubicBezTo>
                    <a:pt x="21600" y="187"/>
                    <a:pt x="20250" y="970"/>
                    <a:pt x="17775" y="3317"/>
                  </a:cubicBezTo>
                  <a:cubicBezTo>
                    <a:pt x="15300" y="5665"/>
                    <a:pt x="11700" y="9578"/>
                    <a:pt x="8550" y="12865"/>
                  </a:cubicBezTo>
                  <a:cubicBezTo>
                    <a:pt x="5400" y="16152"/>
                    <a:pt x="2700" y="18813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9607549" y="2890229"/>
              <a:ext cx="751418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5" y="18720"/>
                    <a:pt x="3529" y="15840"/>
                    <a:pt x="5415" y="12240"/>
                  </a:cubicBezTo>
                  <a:cubicBezTo>
                    <a:pt x="7301" y="8640"/>
                    <a:pt x="9309" y="4320"/>
                    <a:pt x="11561" y="2160"/>
                  </a:cubicBezTo>
                  <a:cubicBezTo>
                    <a:pt x="13812" y="0"/>
                    <a:pt x="16306" y="0"/>
                    <a:pt x="17919" y="0"/>
                  </a:cubicBezTo>
                  <a:cubicBezTo>
                    <a:pt x="19531" y="0"/>
                    <a:pt x="20261" y="0"/>
                    <a:pt x="20779" y="0"/>
                  </a:cubicBezTo>
                  <a:cubicBezTo>
                    <a:pt x="21296" y="0"/>
                    <a:pt x="21600" y="0"/>
                    <a:pt x="21600" y="2880"/>
                  </a:cubicBezTo>
                  <a:cubicBezTo>
                    <a:pt x="21600" y="5760"/>
                    <a:pt x="21296" y="11520"/>
                    <a:pt x="20992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9697446" y="2946816"/>
              <a:ext cx="538754" cy="3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0609" fill="norm" stroke="1" extrusionOk="0">
                  <a:moveTo>
                    <a:pt x="3772" y="20609"/>
                  </a:moveTo>
                  <a:cubicBezTo>
                    <a:pt x="2840" y="20609"/>
                    <a:pt x="1908" y="20609"/>
                    <a:pt x="1188" y="19259"/>
                  </a:cubicBezTo>
                  <a:cubicBezTo>
                    <a:pt x="468" y="17909"/>
                    <a:pt x="-40" y="15209"/>
                    <a:pt x="2" y="12509"/>
                  </a:cubicBezTo>
                  <a:cubicBezTo>
                    <a:pt x="45" y="9809"/>
                    <a:pt x="638" y="7109"/>
                    <a:pt x="2628" y="4409"/>
                  </a:cubicBezTo>
                  <a:cubicBezTo>
                    <a:pt x="4619" y="1709"/>
                    <a:pt x="8007" y="-991"/>
                    <a:pt x="11395" y="359"/>
                  </a:cubicBezTo>
                  <a:cubicBezTo>
                    <a:pt x="14784" y="1709"/>
                    <a:pt x="18172" y="7109"/>
                    <a:pt x="21560" y="12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8332146" y="2812330"/>
              <a:ext cx="157805" cy="14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968" fill="norm" stroke="1" extrusionOk="0">
                  <a:moveTo>
                    <a:pt x="5055" y="13208"/>
                  </a:moveTo>
                  <a:cubicBezTo>
                    <a:pt x="4191" y="14442"/>
                    <a:pt x="3327" y="15677"/>
                    <a:pt x="2319" y="17220"/>
                  </a:cubicBezTo>
                  <a:cubicBezTo>
                    <a:pt x="1311" y="18762"/>
                    <a:pt x="159" y="20614"/>
                    <a:pt x="15" y="20922"/>
                  </a:cubicBezTo>
                  <a:cubicBezTo>
                    <a:pt x="-129" y="21231"/>
                    <a:pt x="735" y="19997"/>
                    <a:pt x="3039" y="16602"/>
                  </a:cubicBezTo>
                  <a:cubicBezTo>
                    <a:pt x="5343" y="13208"/>
                    <a:pt x="9087" y="7654"/>
                    <a:pt x="11535" y="4260"/>
                  </a:cubicBezTo>
                  <a:cubicBezTo>
                    <a:pt x="13983" y="865"/>
                    <a:pt x="15135" y="-369"/>
                    <a:pt x="15567" y="94"/>
                  </a:cubicBezTo>
                  <a:cubicBezTo>
                    <a:pt x="15999" y="557"/>
                    <a:pt x="15711" y="2717"/>
                    <a:pt x="15855" y="5494"/>
                  </a:cubicBezTo>
                  <a:cubicBezTo>
                    <a:pt x="15999" y="8271"/>
                    <a:pt x="16575" y="11665"/>
                    <a:pt x="17583" y="13825"/>
                  </a:cubicBezTo>
                  <a:cubicBezTo>
                    <a:pt x="18591" y="15985"/>
                    <a:pt x="20031" y="16911"/>
                    <a:pt x="21471" y="17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9633893" y="2975866"/>
              <a:ext cx="221308" cy="103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053" fill="norm" stroke="1" extrusionOk="0">
                  <a:moveTo>
                    <a:pt x="6079" y="9738"/>
                  </a:moveTo>
                  <a:cubicBezTo>
                    <a:pt x="4639" y="12762"/>
                    <a:pt x="3199" y="15786"/>
                    <a:pt x="2068" y="17946"/>
                  </a:cubicBezTo>
                  <a:cubicBezTo>
                    <a:pt x="937" y="20106"/>
                    <a:pt x="114" y="21402"/>
                    <a:pt x="11" y="20970"/>
                  </a:cubicBezTo>
                  <a:cubicBezTo>
                    <a:pt x="-92" y="20538"/>
                    <a:pt x="525" y="18378"/>
                    <a:pt x="1554" y="15138"/>
                  </a:cubicBezTo>
                  <a:cubicBezTo>
                    <a:pt x="2582" y="11898"/>
                    <a:pt x="4022" y="7578"/>
                    <a:pt x="5051" y="4554"/>
                  </a:cubicBezTo>
                  <a:cubicBezTo>
                    <a:pt x="6079" y="1530"/>
                    <a:pt x="6697" y="-198"/>
                    <a:pt x="8137" y="18"/>
                  </a:cubicBezTo>
                  <a:cubicBezTo>
                    <a:pt x="9577" y="234"/>
                    <a:pt x="11839" y="2394"/>
                    <a:pt x="14205" y="6066"/>
                  </a:cubicBezTo>
                  <a:cubicBezTo>
                    <a:pt x="16571" y="9738"/>
                    <a:pt x="19039" y="14922"/>
                    <a:pt x="21508" y="20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" name="Drawing"/>
          <p:cNvGrpSpPr/>
          <p:nvPr/>
        </p:nvGrpSpPr>
        <p:grpSpPr>
          <a:xfrm>
            <a:off x="165326" y="2142849"/>
            <a:ext cx="12292942" cy="7554156"/>
            <a:chOff x="0" y="0"/>
            <a:chExt cx="12292941" cy="7554155"/>
          </a:xfrm>
        </p:grpSpPr>
        <p:sp>
          <p:nvSpPr>
            <p:cNvPr id="1227" name="Line"/>
            <p:cNvSpPr/>
            <p:nvPr/>
          </p:nvSpPr>
          <p:spPr>
            <a:xfrm>
              <a:off x="1390156" y="336045"/>
              <a:ext cx="184930" cy="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83" fill="norm" stroke="1" extrusionOk="0">
                  <a:moveTo>
                    <a:pt x="16777" y="4844"/>
                  </a:moveTo>
                  <a:cubicBezTo>
                    <a:pt x="16777" y="3707"/>
                    <a:pt x="16777" y="2570"/>
                    <a:pt x="15685" y="1692"/>
                  </a:cubicBezTo>
                  <a:cubicBezTo>
                    <a:pt x="14592" y="813"/>
                    <a:pt x="12408" y="193"/>
                    <a:pt x="10224" y="38"/>
                  </a:cubicBezTo>
                  <a:cubicBezTo>
                    <a:pt x="8040" y="-117"/>
                    <a:pt x="5855" y="193"/>
                    <a:pt x="3914" y="1123"/>
                  </a:cubicBezTo>
                  <a:cubicBezTo>
                    <a:pt x="1972" y="2053"/>
                    <a:pt x="273" y="3604"/>
                    <a:pt x="31" y="5050"/>
                  </a:cubicBezTo>
                  <a:cubicBezTo>
                    <a:pt x="-212" y="6497"/>
                    <a:pt x="1001" y="7841"/>
                    <a:pt x="3186" y="9029"/>
                  </a:cubicBezTo>
                  <a:cubicBezTo>
                    <a:pt x="5370" y="10218"/>
                    <a:pt x="8525" y="11251"/>
                    <a:pt x="11559" y="12440"/>
                  </a:cubicBezTo>
                  <a:cubicBezTo>
                    <a:pt x="14592" y="13628"/>
                    <a:pt x="17505" y="14972"/>
                    <a:pt x="19204" y="16316"/>
                  </a:cubicBezTo>
                  <a:cubicBezTo>
                    <a:pt x="20903" y="17659"/>
                    <a:pt x="21388" y="19003"/>
                    <a:pt x="21145" y="19829"/>
                  </a:cubicBezTo>
                  <a:cubicBezTo>
                    <a:pt x="20903" y="20656"/>
                    <a:pt x="19932" y="20966"/>
                    <a:pt x="18840" y="21173"/>
                  </a:cubicBezTo>
                  <a:cubicBezTo>
                    <a:pt x="17748" y="21380"/>
                    <a:pt x="16534" y="21483"/>
                    <a:pt x="14835" y="21483"/>
                  </a:cubicBezTo>
                  <a:cubicBezTo>
                    <a:pt x="13136" y="21483"/>
                    <a:pt x="10952" y="21380"/>
                    <a:pt x="10224" y="20966"/>
                  </a:cubicBezTo>
                  <a:cubicBezTo>
                    <a:pt x="9496" y="20553"/>
                    <a:pt x="10224" y="19829"/>
                    <a:pt x="10952" y="19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1711419" y="411598"/>
              <a:ext cx="199706" cy="270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097" fill="norm" stroke="1" extrusionOk="0">
                  <a:moveTo>
                    <a:pt x="3717" y="4316"/>
                  </a:moveTo>
                  <a:cubicBezTo>
                    <a:pt x="2580" y="4481"/>
                    <a:pt x="1444" y="4646"/>
                    <a:pt x="761" y="5305"/>
                  </a:cubicBezTo>
                  <a:cubicBezTo>
                    <a:pt x="79" y="5965"/>
                    <a:pt x="-148" y="7119"/>
                    <a:pt x="193" y="8191"/>
                  </a:cubicBezTo>
                  <a:cubicBezTo>
                    <a:pt x="534" y="9262"/>
                    <a:pt x="1444" y="10252"/>
                    <a:pt x="2467" y="10829"/>
                  </a:cubicBezTo>
                  <a:cubicBezTo>
                    <a:pt x="3490" y="11406"/>
                    <a:pt x="4627" y="11571"/>
                    <a:pt x="6332" y="10499"/>
                  </a:cubicBezTo>
                  <a:cubicBezTo>
                    <a:pt x="8037" y="9427"/>
                    <a:pt x="10311" y="7119"/>
                    <a:pt x="11448" y="5470"/>
                  </a:cubicBezTo>
                  <a:cubicBezTo>
                    <a:pt x="12585" y="3821"/>
                    <a:pt x="12585" y="2832"/>
                    <a:pt x="12471" y="1925"/>
                  </a:cubicBezTo>
                  <a:cubicBezTo>
                    <a:pt x="12357" y="1018"/>
                    <a:pt x="12130" y="194"/>
                    <a:pt x="11107" y="29"/>
                  </a:cubicBezTo>
                  <a:cubicBezTo>
                    <a:pt x="10084" y="-136"/>
                    <a:pt x="8265" y="359"/>
                    <a:pt x="6332" y="2832"/>
                  </a:cubicBezTo>
                  <a:cubicBezTo>
                    <a:pt x="4399" y="5305"/>
                    <a:pt x="2353" y="9757"/>
                    <a:pt x="1216" y="12972"/>
                  </a:cubicBezTo>
                  <a:cubicBezTo>
                    <a:pt x="79" y="16188"/>
                    <a:pt x="-148" y="18166"/>
                    <a:pt x="79" y="19485"/>
                  </a:cubicBezTo>
                  <a:cubicBezTo>
                    <a:pt x="307" y="20804"/>
                    <a:pt x="989" y="21464"/>
                    <a:pt x="4627" y="20887"/>
                  </a:cubicBezTo>
                  <a:cubicBezTo>
                    <a:pt x="8265" y="20310"/>
                    <a:pt x="14858" y="18496"/>
                    <a:pt x="21452" y="16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2205340" y="201242"/>
              <a:ext cx="258235" cy="54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12570" y="461"/>
                  </a:moveTo>
                  <a:cubicBezTo>
                    <a:pt x="11862" y="212"/>
                    <a:pt x="11154" y="-37"/>
                    <a:pt x="10446" y="5"/>
                  </a:cubicBezTo>
                  <a:cubicBezTo>
                    <a:pt x="9738" y="46"/>
                    <a:pt x="9030" y="378"/>
                    <a:pt x="7525" y="1625"/>
                  </a:cubicBezTo>
                  <a:cubicBezTo>
                    <a:pt x="6020" y="2871"/>
                    <a:pt x="3718" y="5031"/>
                    <a:pt x="2213" y="7648"/>
                  </a:cubicBezTo>
                  <a:cubicBezTo>
                    <a:pt x="708" y="10265"/>
                    <a:pt x="0" y="13338"/>
                    <a:pt x="0" y="15581"/>
                  </a:cubicBezTo>
                  <a:cubicBezTo>
                    <a:pt x="0" y="17825"/>
                    <a:pt x="708" y="19237"/>
                    <a:pt x="2479" y="20151"/>
                  </a:cubicBezTo>
                  <a:cubicBezTo>
                    <a:pt x="4249" y="21065"/>
                    <a:pt x="7082" y="21480"/>
                    <a:pt x="10446" y="21521"/>
                  </a:cubicBezTo>
                  <a:cubicBezTo>
                    <a:pt x="13810" y="21563"/>
                    <a:pt x="17705" y="21231"/>
                    <a:pt x="21600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2612461" y="352700"/>
              <a:ext cx="219413" cy="38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68" fill="norm" stroke="1" extrusionOk="0">
                  <a:moveTo>
                    <a:pt x="12067" y="13661"/>
                  </a:moveTo>
                  <a:cubicBezTo>
                    <a:pt x="11861" y="13077"/>
                    <a:pt x="11655" y="12493"/>
                    <a:pt x="10935" y="12084"/>
                  </a:cubicBezTo>
                  <a:cubicBezTo>
                    <a:pt x="10215" y="11676"/>
                    <a:pt x="8981" y="11442"/>
                    <a:pt x="7027" y="12201"/>
                  </a:cubicBezTo>
                  <a:cubicBezTo>
                    <a:pt x="5073" y="12960"/>
                    <a:pt x="2398" y="14711"/>
                    <a:pt x="1061" y="16171"/>
                  </a:cubicBezTo>
                  <a:cubicBezTo>
                    <a:pt x="-276" y="17630"/>
                    <a:pt x="-276" y="18798"/>
                    <a:pt x="650" y="19790"/>
                  </a:cubicBezTo>
                  <a:cubicBezTo>
                    <a:pt x="1575" y="20783"/>
                    <a:pt x="3427" y="21600"/>
                    <a:pt x="5278" y="21308"/>
                  </a:cubicBezTo>
                  <a:cubicBezTo>
                    <a:pt x="7130" y="21016"/>
                    <a:pt x="8981" y="19615"/>
                    <a:pt x="10113" y="17630"/>
                  </a:cubicBezTo>
                  <a:cubicBezTo>
                    <a:pt x="11244" y="15645"/>
                    <a:pt x="11655" y="13077"/>
                    <a:pt x="11141" y="10800"/>
                  </a:cubicBezTo>
                  <a:cubicBezTo>
                    <a:pt x="10627" y="8523"/>
                    <a:pt x="9187" y="6538"/>
                    <a:pt x="7953" y="5371"/>
                  </a:cubicBezTo>
                  <a:cubicBezTo>
                    <a:pt x="6718" y="4203"/>
                    <a:pt x="5690" y="3853"/>
                    <a:pt x="4764" y="3503"/>
                  </a:cubicBezTo>
                  <a:cubicBezTo>
                    <a:pt x="3838" y="3152"/>
                    <a:pt x="3015" y="2802"/>
                    <a:pt x="3221" y="2569"/>
                  </a:cubicBezTo>
                  <a:cubicBezTo>
                    <a:pt x="3427" y="2335"/>
                    <a:pt x="4661" y="2218"/>
                    <a:pt x="7850" y="1810"/>
                  </a:cubicBezTo>
                  <a:cubicBezTo>
                    <a:pt x="11038" y="1401"/>
                    <a:pt x="16181" y="701"/>
                    <a:pt x="21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2692679" y="119470"/>
              <a:ext cx="132846" cy="14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38" fill="norm" stroke="1" extrusionOk="0">
                  <a:moveTo>
                    <a:pt x="947" y="8442"/>
                  </a:moveTo>
                  <a:cubicBezTo>
                    <a:pt x="947" y="11666"/>
                    <a:pt x="947" y="14890"/>
                    <a:pt x="775" y="17308"/>
                  </a:cubicBezTo>
                  <a:cubicBezTo>
                    <a:pt x="604" y="19726"/>
                    <a:pt x="261" y="21338"/>
                    <a:pt x="89" y="21338"/>
                  </a:cubicBezTo>
                  <a:cubicBezTo>
                    <a:pt x="-82" y="21338"/>
                    <a:pt x="-82" y="19726"/>
                    <a:pt x="775" y="16502"/>
                  </a:cubicBezTo>
                  <a:cubicBezTo>
                    <a:pt x="1632" y="13278"/>
                    <a:pt x="3347" y="8442"/>
                    <a:pt x="4889" y="5219"/>
                  </a:cubicBezTo>
                  <a:cubicBezTo>
                    <a:pt x="6432" y="1995"/>
                    <a:pt x="7804" y="383"/>
                    <a:pt x="9175" y="60"/>
                  </a:cubicBezTo>
                  <a:cubicBezTo>
                    <a:pt x="10547" y="-262"/>
                    <a:pt x="11918" y="705"/>
                    <a:pt x="13975" y="2962"/>
                  </a:cubicBezTo>
                  <a:cubicBezTo>
                    <a:pt x="16032" y="5219"/>
                    <a:pt x="18775" y="8765"/>
                    <a:pt x="21518" y="12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2908074" y="111400"/>
              <a:ext cx="143889" cy="69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424" fill="norm" stroke="1" extrusionOk="0">
                  <a:moveTo>
                    <a:pt x="9257" y="0"/>
                  </a:moveTo>
                  <a:cubicBezTo>
                    <a:pt x="10183" y="1557"/>
                    <a:pt x="11109" y="3114"/>
                    <a:pt x="12960" y="4962"/>
                  </a:cubicBezTo>
                  <a:cubicBezTo>
                    <a:pt x="14811" y="6811"/>
                    <a:pt x="17589" y="8951"/>
                    <a:pt x="19286" y="11254"/>
                  </a:cubicBezTo>
                  <a:cubicBezTo>
                    <a:pt x="20983" y="13557"/>
                    <a:pt x="21600" y="16022"/>
                    <a:pt x="20211" y="17805"/>
                  </a:cubicBezTo>
                  <a:cubicBezTo>
                    <a:pt x="18823" y="19589"/>
                    <a:pt x="15429" y="20692"/>
                    <a:pt x="11726" y="21146"/>
                  </a:cubicBezTo>
                  <a:cubicBezTo>
                    <a:pt x="8023" y="21600"/>
                    <a:pt x="4011" y="21405"/>
                    <a:pt x="0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3562124" y="435250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3600224" y="625750"/>
              <a:ext cx="285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4400"/>
                    <a:pt x="6720" y="7200"/>
                    <a:pt x="10320" y="3600"/>
                  </a:cubicBezTo>
                  <a:cubicBezTo>
                    <a:pt x="13920" y="0"/>
                    <a:pt x="177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4425724" y="0"/>
              <a:ext cx="2546351" cy="83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fill="norm" stroke="1" extrusionOk="0">
                  <a:moveTo>
                    <a:pt x="0" y="15471"/>
                  </a:moveTo>
                  <a:cubicBezTo>
                    <a:pt x="18" y="16671"/>
                    <a:pt x="36" y="17871"/>
                    <a:pt x="63" y="18798"/>
                  </a:cubicBezTo>
                  <a:cubicBezTo>
                    <a:pt x="90" y="19725"/>
                    <a:pt x="126" y="20380"/>
                    <a:pt x="162" y="20844"/>
                  </a:cubicBezTo>
                  <a:cubicBezTo>
                    <a:pt x="198" y="21307"/>
                    <a:pt x="233" y="21580"/>
                    <a:pt x="269" y="21580"/>
                  </a:cubicBezTo>
                  <a:cubicBezTo>
                    <a:pt x="305" y="21580"/>
                    <a:pt x="341" y="21307"/>
                    <a:pt x="359" y="20189"/>
                  </a:cubicBezTo>
                  <a:cubicBezTo>
                    <a:pt x="377" y="19071"/>
                    <a:pt x="377" y="17107"/>
                    <a:pt x="368" y="15171"/>
                  </a:cubicBezTo>
                  <a:cubicBezTo>
                    <a:pt x="359" y="13235"/>
                    <a:pt x="341" y="11325"/>
                    <a:pt x="278" y="9498"/>
                  </a:cubicBezTo>
                  <a:cubicBezTo>
                    <a:pt x="215" y="7671"/>
                    <a:pt x="108" y="5925"/>
                    <a:pt x="63" y="4835"/>
                  </a:cubicBezTo>
                  <a:cubicBezTo>
                    <a:pt x="18" y="3744"/>
                    <a:pt x="36" y="3307"/>
                    <a:pt x="99" y="3062"/>
                  </a:cubicBezTo>
                  <a:cubicBezTo>
                    <a:pt x="162" y="2816"/>
                    <a:pt x="269" y="2762"/>
                    <a:pt x="557" y="2653"/>
                  </a:cubicBezTo>
                  <a:cubicBezTo>
                    <a:pt x="844" y="2544"/>
                    <a:pt x="1311" y="2380"/>
                    <a:pt x="1921" y="2271"/>
                  </a:cubicBezTo>
                  <a:cubicBezTo>
                    <a:pt x="2532" y="2162"/>
                    <a:pt x="3286" y="2107"/>
                    <a:pt x="4040" y="2080"/>
                  </a:cubicBezTo>
                  <a:cubicBezTo>
                    <a:pt x="4794" y="2053"/>
                    <a:pt x="5548" y="2053"/>
                    <a:pt x="6257" y="1971"/>
                  </a:cubicBezTo>
                  <a:cubicBezTo>
                    <a:pt x="6967" y="1889"/>
                    <a:pt x="7631" y="1725"/>
                    <a:pt x="8331" y="1562"/>
                  </a:cubicBezTo>
                  <a:cubicBezTo>
                    <a:pt x="9031" y="1398"/>
                    <a:pt x="9768" y="1235"/>
                    <a:pt x="10522" y="1044"/>
                  </a:cubicBezTo>
                  <a:cubicBezTo>
                    <a:pt x="11276" y="853"/>
                    <a:pt x="12048" y="635"/>
                    <a:pt x="12802" y="471"/>
                  </a:cubicBezTo>
                  <a:cubicBezTo>
                    <a:pt x="13556" y="307"/>
                    <a:pt x="14292" y="198"/>
                    <a:pt x="15037" y="116"/>
                  </a:cubicBezTo>
                  <a:cubicBezTo>
                    <a:pt x="15783" y="35"/>
                    <a:pt x="16537" y="-20"/>
                    <a:pt x="17246" y="7"/>
                  </a:cubicBezTo>
                  <a:cubicBezTo>
                    <a:pt x="17955" y="35"/>
                    <a:pt x="18619" y="144"/>
                    <a:pt x="19248" y="280"/>
                  </a:cubicBezTo>
                  <a:cubicBezTo>
                    <a:pt x="19876" y="416"/>
                    <a:pt x="20469" y="580"/>
                    <a:pt x="20855" y="771"/>
                  </a:cubicBezTo>
                  <a:cubicBezTo>
                    <a:pt x="21241" y="962"/>
                    <a:pt x="21420" y="1180"/>
                    <a:pt x="21600" y="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4705124" y="345363"/>
              <a:ext cx="336551" cy="57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1456"/>
                  </a:moveTo>
                  <a:cubicBezTo>
                    <a:pt x="272" y="825"/>
                    <a:pt x="543" y="194"/>
                    <a:pt x="883" y="37"/>
                  </a:cubicBezTo>
                  <a:cubicBezTo>
                    <a:pt x="1223" y="-121"/>
                    <a:pt x="1630" y="194"/>
                    <a:pt x="2377" y="1653"/>
                  </a:cubicBezTo>
                  <a:cubicBezTo>
                    <a:pt x="3125" y="3111"/>
                    <a:pt x="4211" y="5713"/>
                    <a:pt x="5298" y="8038"/>
                  </a:cubicBezTo>
                  <a:cubicBezTo>
                    <a:pt x="6385" y="10364"/>
                    <a:pt x="7472" y="12413"/>
                    <a:pt x="8762" y="14502"/>
                  </a:cubicBezTo>
                  <a:cubicBezTo>
                    <a:pt x="10053" y="16591"/>
                    <a:pt x="11547" y="18720"/>
                    <a:pt x="12566" y="19942"/>
                  </a:cubicBezTo>
                  <a:cubicBezTo>
                    <a:pt x="13585" y="21164"/>
                    <a:pt x="14128" y="21479"/>
                    <a:pt x="14536" y="21282"/>
                  </a:cubicBezTo>
                  <a:cubicBezTo>
                    <a:pt x="14943" y="21085"/>
                    <a:pt x="15215" y="20375"/>
                    <a:pt x="15555" y="18680"/>
                  </a:cubicBezTo>
                  <a:cubicBezTo>
                    <a:pt x="15894" y="16986"/>
                    <a:pt x="16302" y="14305"/>
                    <a:pt x="16981" y="11625"/>
                  </a:cubicBezTo>
                  <a:cubicBezTo>
                    <a:pt x="17660" y="8945"/>
                    <a:pt x="18611" y="6264"/>
                    <a:pt x="19087" y="4727"/>
                  </a:cubicBezTo>
                  <a:cubicBezTo>
                    <a:pt x="19562" y="3190"/>
                    <a:pt x="19562" y="2796"/>
                    <a:pt x="19766" y="2165"/>
                  </a:cubicBezTo>
                  <a:cubicBezTo>
                    <a:pt x="19970" y="1534"/>
                    <a:pt x="20377" y="667"/>
                    <a:pt x="20649" y="431"/>
                  </a:cubicBezTo>
                  <a:cubicBezTo>
                    <a:pt x="20921" y="194"/>
                    <a:pt x="21057" y="588"/>
                    <a:pt x="21192" y="1140"/>
                  </a:cubicBezTo>
                  <a:cubicBezTo>
                    <a:pt x="21328" y="1692"/>
                    <a:pt x="21464" y="2402"/>
                    <a:pt x="21600" y="3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5036118" y="571688"/>
              <a:ext cx="183357" cy="23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10" fill="norm" stroke="1" extrusionOk="0">
                  <a:moveTo>
                    <a:pt x="12569" y="9139"/>
                  </a:moveTo>
                  <a:cubicBezTo>
                    <a:pt x="13066" y="6783"/>
                    <a:pt x="13562" y="4426"/>
                    <a:pt x="13190" y="2757"/>
                  </a:cubicBezTo>
                  <a:cubicBezTo>
                    <a:pt x="12817" y="1088"/>
                    <a:pt x="11576" y="106"/>
                    <a:pt x="9838" y="8"/>
                  </a:cubicBezTo>
                  <a:cubicBezTo>
                    <a:pt x="8100" y="-90"/>
                    <a:pt x="5866" y="695"/>
                    <a:pt x="4128" y="3052"/>
                  </a:cubicBezTo>
                  <a:cubicBezTo>
                    <a:pt x="2390" y="5408"/>
                    <a:pt x="1148" y="9335"/>
                    <a:pt x="528" y="12085"/>
                  </a:cubicBezTo>
                  <a:cubicBezTo>
                    <a:pt x="-93" y="14834"/>
                    <a:pt x="-93" y="16405"/>
                    <a:pt x="155" y="17681"/>
                  </a:cubicBezTo>
                  <a:cubicBezTo>
                    <a:pt x="404" y="18957"/>
                    <a:pt x="900" y="19939"/>
                    <a:pt x="1769" y="20332"/>
                  </a:cubicBezTo>
                  <a:cubicBezTo>
                    <a:pt x="2638" y="20725"/>
                    <a:pt x="3879" y="20528"/>
                    <a:pt x="5245" y="19350"/>
                  </a:cubicBezTo>
                  <a:cubicBezTo>
                    <a:pt x="6610" y="18172"/>
                    <a:pt x="8100" y="16012"/>
                    <a:pt x="9341" y="14146"/>
                  </a:cubicBezTo>
                  <a:cubicBezTo>
                    <a:pt x="10583" y="12281"/>
                    <a:pt x="11576" y="10710"/>
                    <a:pt x="12073" y="10415"/>
                  </a:cubicBezTo>
                  <a:cubicBezTo>
                    <a:pt x="12569" y="10121"/>
                    <a:pt x="12569" y="11103"/>
                    <a:pt x="14059" y="13165"/>
                  </a:cubicBezTo>
                  <a:cubicBezTo>
                    <a:pt x="15548" y="15226"/>
                    <a:pt x="18528" y="18368"/>
                    <a:pt x="21507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5230951" y="562250"/>
              <a:ext cx="153623" cy="2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64" fill="norm" stroke="1" extrusionOk="0">
                  <a:moveTo>
                    <a:pt x="1059" y="3927"/>
                  </a:moveTo>
                  <a:cubicBezTo>
                    <a:pt x="467" y="3109"/>
                    <a:pt x="-125" y="2291"/>
                    <a:pt x="23" y="2209"/>
                  </a:cubicBezTo>
                  <a:cubicBezTo>
                    <a:pt x="171" y="2127"/>
                    <a:pt x="1059" y="2782"/>
                    <a:pt x="3426" y="4664"/>
                  </a:cubicBezTo>
                  <a:cubicBezTo>
                    <a:pt x="5793" y="6545"/>
                    <a:pt x="9639" y="9655"/>
                    <a:pt x="12007" y="12191"/>
                  </a:cubicBezTo>
                  <a:cubicBezTo>
                    <a:pt x="14374" y="14727"/>
                    <a:pt x="15261" y="16691"/>
                    <a:pt x="15705" y="18245"/>
                  </a:cubicBezTo>
                  <a:cubicBezTo>
                    <a:pt x="16149" y="19800"/>
                    <a:pt x="16149" y="20945"/>
                    <a:pt x="15557" y="21273"/>
                  </a:cubicBezTo>
                  <a:cubicBezTo>
                    <a:pt x="14965" y="21600"/>
                    <a:pt x="13782" y="21109"/>
                    <a:pt x="12598" y="18818"/>
                  </a:cubicBezTo>
                  <a:cubicBezTo>
                    <a:pt x="11415" y="16527"/>
                    <a:pt x="10231" y="12436"/>
                    <a:pt x="10083" y="9573"/>
                  </a:cubicBezTo>
                  <a:cubicBezTo>
                    <a:pt x="9935" y="6709"/>
                    <a:pt x="10823" y="5073"/>
                    <a:pt x="12894" y="3682"/>
                  </a:cubicBezTo>
                  <a:cubicBezTo>
                    <a:pt x="14965" y="2291"/>
                    <a:pt x="18220" y="1145"/>
                    <a:pt x="214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560257" y="309199"/>
              <a:ext cx="167217" cy="51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20780" y="760"/>
                  </a:moveTo>
                  <a:cubicBezTo>
                    <a:pt x="19959" y="404"/>
                    <a:pt x="19139" y="49"/>
                    <a:pt x="17772" y="4"/>
                  </a:cubicBezTo>
                  <a:cubicBezTo>
                    <a:pt x="16405" y="-40"/>
                    <a:pt x="14491" y="227"/>
                    <a:pt x="11894" y="1382"/>
                  </a:cubicBezTo>
                  <a:cubicBezTo>
                    <a:pt x="9296" y="2538"/>
                    <a:pt x="6015" y="4582"/>
                    <a:pt x="3691" y="7160"/>
                  </a:cubicBezTo>
                  <a:cubicBezTo>
                    <a:pt x="1367" y="9738"/>
                    <a:pt x="0" y="12849"/>
                    <a:pt x="0" y="15338"/>
                  </a:cubicBezTo>
                  <a:cubicBezTo>
                    <a:pt x="0" y="17827"/>
                    <a:pt x="1367" y="19693"/>
                    <a:pt x="4375" y="20627"/>
                  </a:cubicBezTo>
                  <a:cubicBezTo>
                    <a:pt x="7382" y="21560"/>
                    <a:pt x="12030" y="21560"/>
                    <a:pt x="15175" y="21382"/>
                  </a:cubicBezTo>
                  <a:cubicBezTo>
                    <a:pt x="18319" y="21204"/>
                    <a:pt x="19959" y="20849"/>
                    <a:pt x="21600" y="20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5840372" y="407804"/>
              <a:ext cx="171133" cy="38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197" fill="norm" stroke="1" extrusionOk="0">
                  <a:moveTo>
                    <a:pt x="15787" y="2551"/>
                  </a:moveTo>
                  <a:cubicBezTo>
                    <a:pt x="14225" y="2203"/>
                    <a:pt x="12664" y="1854"/>
                    <a:pt x="11363" y="1854"/>
                  </a:cubicBezTo>
                  <a:cubicBezTo>
                    <a:pt x="10062" y="1854"/>
                    <a:pt x="9021" y="2203"/>
                    <a:pt x="7199" y="3887"/>
                  </a:cubicBezTo>
                  <a:cubicBezTo>
                    <a:pt x="5377" y="5570"/>
                    <a:pt x="2775" y="8590"/>
                    <a:pt x="1344" y="11261"/>
                  </a:cubicBezTo>
                  <a:cubicBezTo>
                    <a:pt x="-88" y="13932"/>
                    <a:pt x="-348" y="16254"/>
                    <a:pt x="433" y="17880"/>
                  </a:cubicBezTo>
                  <a:cubicBezTo>
                    <a:pt x="1213" y="19506"/>
                    <a:pt x="3035" y="20435"/>
                    <a:pt x="4987" y="20899"/>
                  </a:cubicBezTo>
                  <a:cubicBezTo>
                    <a:pt x="6939" y="21364"/>
                    <a:pt x="9021" y="21364"/>
                    <a:pt x="11493" y="20319"/>
                  </a:cubicBezTo>
                  <a:cubicBezTo>
                    <a:pt x="13965" y="19274"/>
                    <a:pt x="16828" y="17183"/>
                    <a:pt x="18650" y="14338"/>
                  </a:cubicBezTo>
                  <a:cubicBezTo>
                    <a:pt x="20471" y="11493"/>
                    <a:pt x="21252" y="7893"/>
                    <a:pt x="20992" y="5454"/>
                  </a:cubicBezTo>
                  <a:cubicBezTo>
                    <a:pt x="20732" y="3016"/>
                    <a:pt x="19430" y="1738"/>
                    <a:pt x="17479" y="925"/>
                  </a:cubicBezTo>
                  <a:cubicBezTo>
                    <a:pt x="15527" y="112"/>
                    <a:pt x="12924" y="-236"/>
                    <a:pt x="9932" y="170"/>
                  </a:cubicBezTo>
                  <a:cubicBezTo>
                    <a:pt x="6939" y="577"/>
                    <a:pt x="3556" y="1738"/>
                    <a:pt x="1734" y="3016"/>
                  </a:cubicBezTo>
                  <a:cubicBezTo>
                    <a:pt x="-88" y="4293"/>
                    <a:pt x="-348" y="5687"/>
                    <a:pt x="1604" y="6790"/>
                  </a:cubicBezTo>
                  <a:cubicBezTo>
                    <a:pt x="3556" y="7893"/>
                    <a:pt x="7719" y="8706"/>
                    <a:pt x="10842" y="9229"/>
                  </a:cubicBezTo>
                  <a:cubicBezTo>
                    <a:pt x="13965" y="9751"/>
                    <a:pt x="16047" y="9983"/>
                    <a:pt x="18129" y="10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6064023" y="682900"/>
              <a:ext cx="152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4909"/>
                    <a:pt x="10200" y="9818"/>
                    <a:pt x="13800" y="13418"/>
                  </a:cubicBezTo>
                  <a:cubicBezTo>
                    <a:pt x="17400" y="17018"/>
                    <a:pt x="19500" y="193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6089423" y="676550"/>
              <a:ext cx="139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6200" y="1161"/>
                  </a:cubicBezTo>
                  <a:cubicBezTo>
                    <a:pt x="14073" y="2323"/>
                    <a:pt x="11455" y="4645"/>
                    <a:pt x="8673" y="8245"/>
                  </a:cubicBezTo>
                  <a:cubicBezTo>
                    <a:pt x="5891" y="11845"/>
                    <a:pt x="2945" y="167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5958967" y="199751"/>
              <a:ext cx="111407" cy="8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683" fill="norm" stroke="1" extrusionOk="0">
                  <a:moveTo>
                    <a:pt x="665" y="11200"/>
                  </a:moveTo>
                  <a:cubicBezTo>
                    <a:pt x="258" y="14361"/>
                    <a:pt x="-150" y="17522"/>
                    <a:pt x="54" y="17259"/>
                  </a:cubicBezTo>
                  <a:cubicBezTo>
                    <a:pt x="258" y="16995"/>
                    <a:pt x="1073" y="13307"/>
                    <a:pt x="1888" y="9883"/>
                  </a:cubicBezTo>
                  <a:cubicBezTo>
                    <a:pt x="2703" y="6459"/>
                    <a:pt x="3518" y="3298"/>
                    <a:pt x="4944" y="1454"/>
                  </a:cubicBezTo>
                  <a:cubicBezTo>
                    <a:pt x="6371" y="-390"/>
                    <a:pt x="8408" y="-917"/>
                    <a:pt x="11261" y="2507"/>
                  </a:cubicBezTo>
                  <a:cubicBezTo>
                    <a:pt x="14114" y="5932"/>
                    <a:pt x="17782" y="13307"/>
                    <a:pt x="21450" y="20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6394223" y="632100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6746401" y="423462"/>
              <a:ext cx="207770" cy="33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96" fill="norm" stroke="1" extrusionOk="0">
                  <a:moveTo>
                    <a:pt x="14605" y="2343"/>
                  </a:moveTo>
                  <a:cubicBezTo>
                    <a:pt x="13741" y="1943"/>
                    <a:pt x="12877" y="1543"/>
                    <a:pt x="12013" y="1610"/>
                  </a:cubicBezTo>
                  <a:cubicBezTo>
                    <a:pt x="11149" y="1676"/>
                    <a:pt x="10285" y="2210"/>
                    <a:pt x="8449" y="4476"/>
                  </a:cubicBezTo>
                  <a:cubicBezTo>
                    <a:pt x="6613" y="6743"/>
                    <a:pt x="3805" y="10743"/>
                    <a:pt x="2185" y="13476"/>
                  </a:cubicBezTo>
                  <a:cubicBezTo>
                    <a:pt x="565" y="16210"/>
                    <a:pt x="133" y="17676"/>
                    <a:pt x="25" y="18810"/>
                  </a:cubicBezTo>
                  <a:cubicBezTo>
                    <a:pt x="-83" y="19943"/>
                    <a:pt x="133" y="20743"/>
                    <a:pt x="1105" y="21143"/>
                  </a:cubicBezTo>
                  <a:cubicBezTo>
                    <a:pt x="2077" y="21543"/>
                    <a:pt x="3805" y="21543"/>
                    <a:pt x="6505" y="20610"/>
                  </a:cubicBezTo>
                  <a:cubicBezTo>
                    <a:pt x="9205" y="19676"/>
                    <a:pt x="12877" y="17810"/>
                    <a:pt x="15577" y="15143"/>
                  </a:cubicBezTo>
                  <a:cubicBezTo>
                    <a:pt x="18277" y="12476"/>
                    <a:pt x="20005" y="9010"/>
                    <a:pt x="20761" y="6543"/>
                  </a:cubicBezTo>
                  <a:cubicBezTo>
                    <a:pt x="21517" y="4076"/>
                    <a:pt x="21301" y="2610"/>
                    <a:pt x="20113" y="1676"/>
                  </a:cubicBezTo>
                  <a:cubicBezTo>
                    <a:pt x="18925" y="743"/>
                    <a:pt x="16765" y="343"/>
                    <a:pt x="14497" y="143"/>
                  </a:cubicBezTo>
                  <a:cubicBezTo>
                    <a:pt x="12229" y="-57"/>
                    <a:pt x="9853" y="-57"/>
                    <a:pt x="8233" y="210"/>
                  </a:cubicBezTo>
                  <a:cubicBezTo>
                    <a:pt x="6613" y="476"/>
                    <a:pt x="5749" y="1010"/>
                    <a:pt x="5533" y="1610"/>
                  </a:cubicBezTo>
                  <a:cubicBezTo>
                    <a:pt x="5317" y="2210"/>
                    <a:pt x="5749" y="2876"/>
                    <a:pt x="7585" y="3343"/>
                  </a:cubicBezTo>
                  <a:cubicBezTo>
                    <a:pt x="9421" y="3810"/>
                    <a:pt x="12661" y="4076"/>
                    <a:pt x="15037" y="4343"/>
                  </a:cubicBezTo>
                  <a:cubicBezTo>
                    <a:pt x="17413" y="4610"/>
                    <a:pt x="18925" y="4876"/>
                    <a:pt x="20437" y="5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6965723" y="663850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574"/>
                    <a:pt x="11270" y="13148"/>
                    <a:pt x="14870" y="16748"/>
                  </a:cubicBezTo>
                  <a:cubicBezTo>
                    <a:pt x="18470" y="20348"/>
                    <a:pt x="20035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7060973" y="708300"/>
              <a:ext cx="889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360"/>
                    <a:pt x="11314" y="6720"/>
                    <a:pt x="7714" y="10320"/>
                  </a:cubicBezTo>
                  <a:cubicBezTo>
                    <a:pt x="4114" y="13920"/>
                    <a:pt x="2057" y="17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6835755" y="237269"/>
              <a:ext cx="136320" cy="12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68" fill="norm" stroke="1" extrusionOk="0">
                  <a:moveTo>
                    <a:pt x="2459" y="11874"/>
                  </a:moveTo>
                  <a:cubicBezTo>
                    <a:pt x="1463" y="13291"/>
                    <a:pt x="466" y="14707"/>
                    <a:pt x="133" y="16655"/>
                  </a:cubicBezTo>
                  <a:cubicBezTo>
                    <a:pt x="-199" y="18602"/>
                    <a:pt x="133" y="21081"/>
                    <a:pt x="632" y="21258"/>
                  </a:cubicBezTo>
                  <a:cubicBezTo>
                    <a:pt x="1130" y="21435"/>
                    <a:pt x="1795" y="19310"/>
                    <a:pt x="2792" y="16124"/>
                  </a:cubicBezTo>
                  <a:cubicBezTo>
                    <a:pt x="3789" y="12937"/>
                    <a:pt x="5118" y="8687"/>
                    <a:pt x="6281" y="5501"/>
                  </a:cubicBezTo>
                  <a:cubicBezTo>
                    <a:pt x="7444" y="2314"/>
                    <a:pt x="8441" y="189"/>
                    <a:pt x="9770" y="12"/>
                  </a:cubicBezTo>
                  <a:cubicBezTo>
                    <a:pt x="11099" y="-165"/>
                    <a:pt x="12761" y="1605"/>
                    <a:pt x="14755" y="5324"/>
                  </a:cubicBezTo>
                  <a:cubicBezTo>
                    <a:pt x="16749" y="9042"/>
                    <a:pt x="19075" y="14707"/>
                    <a:pt x="21401" y="20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7207023" y="390800"/>
              <a:ext cx="114826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0" y="0"/>
                  </a:moveTo>
                  <a:cubicBezTo>
                    <a:pt x="5684" y="2585"/>
                    <a:pt x="11368" y="5169"/>
                    <a:pt x="15347" y="7985"/>
                  </a:cubicBezTo>
                  <a:cubicBezTo>
                    <a:pt x="19326" y="10800"/>
                    <a:pt x="21600" y="13846"/>
                    <a:pt x="20084" y="16154"/>
                  </a:cubicBezTo>
                  <a:cubicBezTo>
                    <a:pt x="18568" y="18462"/>
                    <a:pt x="13263" y="20031"/>
                    <a:pt x="9663" y="20815"/>
                  </a:cubicBezTo>
                  <a:cubicBezTo>
                    <a:pt x="6063" y="21600"/>
                    <a:pt x="4168" y="21600"/>
                    <a:pt x="22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984023" y="1602519"/>
              <a:ext cx="177801" cy="40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3471"/>
                  </a:moveTo>
                  <a:cubicBezTo>
                    <a:pt x="5657" y="2789"/>
                    <a:pt x="11314" y="2107"/>
                    <a:pt x="14914" y="1425"/>
                  </a:cubicBezTo>
                  <a:cubicBezTo>
                    <a:pt x="18514" y="743"/>
                    <a:pt x="20057" y="61"/>
                    <a:pt x="20057" y="4"/>
                  </a:cubicBezTo>
                  <a:cubicBezTo>
                    <a:pt x="20057" y="-53"/>
                    <a:pt x="18514" y="515"/>
                    <a:pt x="16200" y="1482"/>
                  </a:cubicBezTo>
                  <a:cubicBezTo>
                    <a:pt x="13886" y="2448"/>
                    <a:pt x="10800" y="3812"/>
                    <a:pt x="8871" y="5063"/>
                  </a:cubicBezTo>
                  <a:cubicBezTo>
                    <a:pt x="6943" y="6313"/>
                    <a:pt x="6171" y="7450"/>
                    <a:pt x="6557" y="8246"/>
                  </a:cubicBezTo>
                  <a:cubicBezTo>
                    <a:pt x="6943" y="9042"/>
                    <a:pt x="8486" y="9496"/>
                    <a:pt x="9000" y="10008"/>
                  </a:cubicBezTo>
                  <a:cubicBezTo>
                    <a:pt x="9514" y="10520"/>
                    <a:pt x="9000" y="11088"/>
                    <a:pt x="7457" y="12509"/>
                  </a:cubicBezTo>
                  <a:cubicBezTo>
                    <a:pt x="5914" y="13930"/>
                    <a:pt x="3343" y="16204"/>
                    <a:pt x="2057" y="17739"/>
                  </a:cubicBezTo>
                  <a:cubicBezTo>
                    <a:pt x="771" y="19273"/>
                    <a:pt x="771" y="20069"/>
                    <a:pt x="1286" y="20638"/>
                  </a:cubicBezTo>
                  <a:cubicBezTo>
                    <a:pt x="1800" y="21206"/>
                    <a:pt x="2829" y="21547"/>
                    <a:pt x="5529" y="21490"/>
                  </a:cubicBezTo>
                  <a:cubicBezTo>
                    <a:pt x="8229" y="21433"/>
                    <a:pt x="12600" y="20979"/>
                    <a:pt x="15557" y="20410"/>
                  </a:cubicBezTo>
                  <a:cubicBezTo>
                    <a:pt x="18514" y="19842"/>
                    <a:pt x="20057" y="19160"/>
                    <a:pt x="21600" y="18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1187332" y="1800500"/>
              <a:ext cx="203092" cy="16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23" fill="norm" stroke="1" extrusionOk="0">
                  <a:moveTo>
                    <a:pt x="3329" y="0"/>
                  </a:moveTo>
                  <a:cubicBezTo>
                    <a:pt x="4220" y="4648"/>
                    <a:pt x="5110" y="9296"/>
                    <a:pt x="4999" y="12714"/>
                  </a:cubicBezTo>
                  <a:cubicBezTo>
                    <a:pt x="4888" y="16132"/>
                    <a:pt x="3774" y="18319"/>
                    <a:pt x="2661" y="19686"/>
                  </a:cubicBezTo>
                  <a:cubicBezTo>
                    <a:pt x="1547" y="21053"/>
                    <a:pt x="434" y="21600"/>
                    <a:pt x="100" y="21190"/>
                  </a:cubicBezTo>
                  <a:cubicBezTo>
                    <a:pt x="-234" y="20780"/>
                    <a:pt x="211" y="19413"/>
                    <a:pt x="2327" y="16405"/>
                  </a:cubicBezTo>
                  <a:cubicBezTo>
                    <a:pt x="4442" y="13397"/>
                    <a:pt x="8228" y="8749"/>
                    <a:pt x="10566" y="6015"/>
                  </a:cubicBezTo>
                  <a:cubicBezTo>
                    <a:pt x="12904" y="3281"/>
                    <a:pt x="13795" y="2461"/>
                    <a:pt x="13795" y="2597"/>
                  </a:cubicBezTo>
                  <a:cubicBezTo>
                    <a:pt x="13795" y="2734"/>
                    <a:pt x="12904" y="3828"/>
                    <a:pt x="12236" y="5058"/>
                  </a:cubicBezTo>
                  <a:cubicBezTo>
                    <a:pt x="11568" y="6289"/>
                    <a:pt x="11123" y="7656"/>
                    <a:pt x="10900" y="9023"/>
                  </a:cubicBezTo>
                  <a:cubicBezTo>
                    <a:pt x="10677" y="10390"/>
                    <a:pt x="10677" y="11757"/>
                    <a:pt x="12459" y="12714"/>
                  </a:cubicBezTo>
                  <a:cubicBezTo>
                    <a:pt x="14240" y="13671"/>
                    <a:pt x="17803" y="14218"/>
                    <a:pt x="21366" y="14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1079273" y="2052054"/>
              <a:ext cx="22860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400" y="11040"/>
                    <a:pt x="8800" y="1783"/>
                    <a:pt x="12400" y="240"/>
                  </a:cubicBezTo>
                  <a:cubicBezTo>
                    <a:pt x="16000" y="-1303"/>
                    <a:pt x="18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1210507" y="2054500"/>
              <a:ext cx="135468" cy="4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3375" y="19440"/>
                  </a:moveTo>
                  <a:cubicBezTo>
                    <a:pt x="1687" y="20520"/>
                    <a:pt x="0" y="21600"/>
                    <a:pt x="0" y="21060"/>
                  </a:cubicBezTo>
                  <a:cubicBezTo>
                    <a:pt x="0" y="20520"/>
                    <a:pt x="1687" y="18360"/>
                    <a:pt x="5569" y="14580"/>
                  </a:cubicBezTo>
                  <a:cubicBezTo>
                    <a:pt x="9450" y="10800"/>
                    <a:pt x="15525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1511074" y="1794150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1542824" y="195290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2233757" y="1720066"/>
              <a:ext cx="166318" cy="38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92" fill="norm" stroke="1" extrusionOk="0">
                  <a:moveTo>
                    <a:pt x="15742" y="4437"/>
                  </a:moveTo>
                  <a:cubicBezTo>
                    <a:pt x="14922" y="3970"/>
                    <a:pt x="14102" y="3503"/>
                    <a:pt x="12735" y="3503"/>
                  </a:cubicBezTo>
                  <a:cubicBezTo>
                    <a:pt x="11368" y="3503"/>
                    <a:pt x="9454" y="3970"/>
                    <a:pt x="7403" y="5429"/>
                  </a:cubicBezTo>
                  <a:cubicBezTo>
                    <a:pt x="5352" y="6889"/>
                    <a:pt x="3165" y="9341"/>
                    <a:pt x="1798" y="11909"/>
                  </a:cubicBezTo>
                  <a:cubicBezTo>
                    <a:pt x="431" y="14478"/>
                    <a:pt x="-116" y="17163"/>
                    <a:pt x="21" y="18798"/>
                  </a:cubicBezTo>
                  <a:cubicBezTo>
                    <a:pt x="157" y="20432"/>
                    <a:pt x="978" y="21016"/>
                    <a:pt x="2345" y="21308"/>
                  </a:cubicBezTo>
                  <a:cubicBezTo>
                    <a:pt x="3712" y="21600"/>
                    <a:pt x="5626" y="21600"/>
                    <a:pt x="8223" y="20899"/>
                  </a:cubicBezTo>
                  <a:cubicBezTo>
                    <a:pt x="10821" y="20199"/>
                    <a:pt x="14102" y="18798"/>
                    <a:pt x="16289" y="16346"/>
                  </a:cubicBezTo>
                  <a:cubicBezTo>
                    <a:pt x="18476" y="13894"/>
                    <a:pt x="19570" y="10391"/>
                    <a:pt x="19023" y="7531"/>
                  </a:cubicBezTo>
                  <a:cubicBezTo>
                    <a:pt x="18476" y="4670"/>
                    <a:pt x="16289" y="2452"/>
                    <a:pt x="14375" y="1284"/>
                  </a:cubicBezTo>
                  <a:cubicBezTo>
                    <a:pt x="12461" y="117"/>
                    <a:pt x="10821" y="0"/>
                    <a:pt x="9317" y="0"/>
                  </a:cubicBezTo>
                  <a:cubicBezTo>
                    <a:pt x="7813" y="0"/>
                    <a:pt x="6446" y="117"/>
                    <a:pt x="5489" y="467"/>
                  </a:cubicBezTo>
                  <a:cubicBezTo>
                    <a:pt x="4532" y="817"/>
                    <a:pt x="3985" y="1401"/>
                    <a:pt x="3712" y="2452"/>
                  </a:cubicBezTo>
                  <a:cubicBezTo>
                    <a:pt x="3438" y="3503"/>
                    <a:pt x="3438" y="5021"/>
                    <a:pt x="6446" y="6480"/>
                  </a:cubicBezTo>
                  <a:cubicBezTo>
                    <a:pt x="9454" y="7939"/>
                    <a:pt x="15469" y="9341"/>
                    <a:pt x="21484" y="10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2431824" y="1971950"/>
              <a:ext cx="152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" y="1800"/>
                    <a:pt x="600" y="3600"/>
                    <a:pt x="4200" y="7200"/>
                  </a:cubicBezTo>
                  <a:cubicBezTo>
                    <a:pt x="7800" y="10800"/>
                    <a:pt x="147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2469924" y="1984650"/>
              <a:ext cx="1206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53" y="2133"/>
                    <a:pt x="12505" y="4267"/>
                    <a:pt x="8905" y="7867"/>
                  </a:cubicBezTo>
                  <a:cubicBezTo>
                    <a:pt x="5305" y="11467"/>
                    <a:pt x="2653" y="165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2946174" y="1914800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2933474" y="2060850"/>
              <a:ext cx="1968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4954"/>
                  </a:moveTo>
                  <a:cubicBezTo>
                    <a:pt x="3252" y="18277"/>
                    <a:pt x="6503" y="21600"/>
                    <a:pt x="10103" y="19108"/>
                  </a:cubicBezTo>
                  <a:cubicBezTo>
                    <a:pt x="13703" y="16615"/>
                    <a:pt x="17652" y="83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3416074" y="1900970"/>
              <a:ext cx="304801" cy="35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21540"/>
                  </a:moveTo>
                  <a:cubicBezTo>
                    <a:pt x="900" y="19112"/>
                    <a:pt x="1800" y="16683"/>
                    <a:pt x="3225" y="13424"/>
                  </a:cubicBezTo>
                  <a:cubicBezTo>
                    <a:pt x="4650" y="10165"/>
                    <a:pt x="6600" y="6075"/>
                    <a:pt x="7725" y="3583"/>
                  </a:cubicBezTo>
                  <a:cubicBezTo>
                    <a:pt x="8850" y="1090"/>
                    <a:pt x="9150" y="196"/>
                    <a:pt x="9000" y="323"/>
                  </a:cubicBezTo>
                  <a:cubicBezTo>
                    <a:pt x="8850" y="451"/>
                    <a:pt x="8250" y="1602"/>
                    <a:pt x="7725" y="3455"/>
                  </a:cubicBezTo>
                  <a:cubicBezTo>
                    <a:pt x="7200" y="5308"/>
                    <a:pt x="6750" y="7864"/>
                    <a:pt x="6525" y="9590"/>
                  </a:cubicBezTo>
                  <a:cubicBezTo>
                    <a:pt x="6300" y="11315"/>
                    <a:pt x="6300" y="12210"/>
                    <a:pt x="6450" y="12977"/>
                  </a:cubicBezTo>
                  <a:cubicBezTo>
                    <a:pt x="6600" y="13744"/>
                    <a:pt x="6900" y="14383"/>
                    <a:pt x="7425" y="14766"/>
                  </a:cubicBezTo>
                  <a:cubicBezTo>
                    <a:pt x="7950" y="15149"/>
                    <a:pt x="8700" y="15277"/>
                    <a:pt x="10125" y="14574"/>
                  </a:cubicBezTo>
                  <a:cubicBezTo>
                    <a:pt x="11550" y="13871"/>
                    <a:pt x="13650" y="12338"/>
                    <a:pt x="15450" y="10037"/>
                  </a:cubicBezTo>
                  <a:cubicBezTo>
                    <a:pt x="17250" y="7736"/>
                    <a:pt x="18750" y="4669"/>
                    <a:pt x="19500" y="2752"/>
                  </a:cubicBezTo>
                  <a:cubicBezTo>
                    <a:pt x="20250" y="835"/>
                    <a:pt x="20250" y="68"/>
                    <a:pt x="20175" y="4"/>
                  </a:cubicBezTo>
                  <a:cubicBezTo>
                    <a:pt x="20100" y="-60"/>
                    <a:pt x="19950" y="579"/>
                    <a:pt x="20175" y="2368"/>
                  </a:cubicBezTo>
                  <a:cubicBezTo>
                    <a:pt x="20400" y="4158"/>
                    <a:pt x="21000" y="7097"/>
                    <a:pt x="21600" y="1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3778024" y="2086250"/>
              <a:ext cx="146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6218"/>
                    <a:pt x="11896" y="12436"/>
                    <a:pt x="15496" y="16036"/>
                  </a:cubicBezTo>
                  <a:cubicBezTo>
                    <a:pt x="19096" y="19636"/>
                    <a:pt x="20348" y="206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3822474" y="2073550"/>
              <a:ext cx="1206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195"/>
                    <a:pt x="17811" y="389"/>
                    <a:pt x="14968" y="2724"/>
                  </a:cubicBezTo>
                  <a:cubicBezTo>
                    <a:pt x="12126" y="5059"/>
                    <a:pt x="8337" y="9535"/>
                    <a:pt x="5684" y="13038"/>
                  </a:cubicBezTo>
                  <a:cubicBezTo>
                    <a:pt x="3032" y="16541"/>
                    <a:pt x="1516" y="190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4993278" y="1901490"/>
              <a:ext cx="130947" cy="33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66" fill="norm" stroke="1" extrusionOk="0">
                  <a:moveTo>
                    <a:pt x="21211" y="11523"/>
                  </a:moveTo>
                  <a:cubicBezTo>
                    <a:pt x="16754" y="9199"/>
                    <a:pt x="12297" y="6875"/>
                    <a:pt x="9897" y="5303"/>
                  </a:cubicBezTo>
                  <a:cubicBezTo>
                    <a:pt x="7497" y="3731"/>
                    <a:pt x="7154" y="2910"/>
                    <a:pt x="7325" y="2158"/>
                  </a:cubicBezTo>
                  <a:cubicBezTo>
                    <a:pt x="7497" y="1407"/>
                    <a:pt x="8182" y="723"/>
                    <a:pt x="9897" y="313"/>
                  </a:cubicBezTo>
                  <a:cubicBezTo>
                    <a:pt x="11611" y="-97"/>
                    <a:pt x="14354" y="-234"/>
                    <a:pt x="16068" y="723"/>
                  </a:cubicBezTo>
                  <a:cubicBezTo>
                    <a:pt x="17782" y="1680"/>
                    <a:pt x="18468" y="3731"/>
                    <a:pt x="15897" y="6601"/>
                  </a:cubicBezTo>
                  <a:cubicBezTo>
                    <a:pt x="13325" y="9472"/>
                    <a:pt x="7497" y="13163"/>
                    <a:pt x="4068" y="15624"/>
                  </a:cubicBezTo>
                  <a:cubicBezTo>
                    <a:pt x="640" y="18085"/>
                    <a:pt x="-389" y="19315"/>
                    <a:pt x="125" y="19931"/>
                  </a:cubicBezTo>
                  <a:cubicBezTo>
                    <a:pt x="640" y="20546"/>
                    <a:pt x="2697" y="20546"/>
                    <a:pt x="5782" y="20682"/>
                  </a:cubicBezTo>
                  <a:cubicBezTo>
                    <a:pt x="8868" y="20819"/>
                    <a:pt x="12982" y="21093"/>
                    <a:pt x="17097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5779068" y="1855932"/>
              <a:ext cx="202407" cy="38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53" fill="norm" stroke="1" extrusionOk="0">
                  <a:moveTo>
                    <a:pt x="12741" y="4648"/>
                  </a:moveTo>
                  <a:cubicBezTo>
                    <a:pt x="13191" y="3714"/>
                    <a:pt x="13641" y="2780"/>
                    <a:pt x="13303" y="2430"/>
                  </a:cubicBezTo>
                  <a:cubicBezTo>
                    <a:pt x="12966" y="2079"/>
                    <a:pt x="11841" y="2313"/>
                    <a:pt x="10041" y="3597"/>
                  </a:cubicBezTo>
                  <a:cubicBezTo>
                    <a:pt x="8241" y="4882"/>
                    <a:pt x="5766" y="7217"/>
                    <a:pt x="3966" y="9727"/>
                  </a:cubicBezTo>
                  <a:cubicBezTo>
                    <a:pt x="2166" y="12237"/>
                    <a:pt x="1041" y="14923"/>
                    <a:pt x="478" y="16616"/>
                  </a:cubicBezTo>
                  <a:cubicBezTo>
                    <a:pt x="-84" y="18309"/>
                    <a:pt x="-84" y="19009"/>
                    <a:pt x="141" y="19651"/>
                  </a:cubicBezTo>
                  <a:cubicBezTo>
                    <a:pt x="366" y="20293"/>
                    <a:pt x="816" y="20877"/>
                    <a:pt x="1603" y="21169"/>
                  </a:cubicBezTo>
                  <a:cubicBezTo>
                    <a:pt x="2391" y="21461"/>
                    <a:pt x="3516" y="21461"/>
                    <a:pt x="5428" y="20760"/>
                  </a:cubicBezTo>
                  <a:cubicBezTo>
                    <a:pt x="7341" y="20060"/>
                    <a:pt x="10041" y="18659"/>
                    <a:pt x="12628" y="16499"/>
                  </a:cubicBezTo>
                  <a:cubicBezTo>
                    <a:pt x="15216" y="14339"/>
                    <a:pt x="17691" y="11420"/>
                    <a:pt x="18703" y="8851"/>
                  </a:cubicBezTo>
                  <a:cubicBezTo>
                    <a:pt x="19716" y="6283"/>
                    <a:pt x="19266" y="4064"/>
                    <a:pt x="18703" y="2663"/>
                  </a:cubicBezTo>
                  <a:cubicBezTo>
                    <a:pt x="18141" y="1262"/>
                    <a:pt x="17466" y="678"/>
                    <a:pt x="15666" y="328"/>
                  </a:cubicBezTo>
                  <a:cubicBezTo>
                    <a:pt x="13866" y="-22"/>
                    <a:pt x="10941" y="-139"/>
                    <a:pt x="8466" y="211"/>
                  </a:cubicBezTo>
                  <a:cubicBezTo>
                    <a:pt x="5991" y="562"/>
                    <a:pt x="3966" y="1379"/>
                    <a:pt x="2841" y="2079"/>
                  </a:cubicBezTo>
                  <a:cubicBezTo>
                    <a:pt x="1716" y="2780"/>
                    <a:pt x="1491" y="3364"/>
                    <a:pt x="3066" y="4531"/>
                  </a:cubicBezTo>
                  <a:cubicBezTo>
                    <a:pt x="4641" y="5699"/>
                    <a:pt x="8016" y="7450"/>
                    <a:pt x="11391" y="8501"/>
                  </a:cubicBezTo>
                  <a:cubicBezTo>
                    <a:pt x="14766" y="9552"/>
                    <a:pt x="18141" y="9902"/>
                    <a:pt x="21516" y="10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6025923" y="2092600"/>
              <a:ext cx="127001" cy="9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0"/>
                  </a:moveTo>
                  <a:cubicBezTo>
                    <a:pt x="4320" y="5400"/>
                    <a:pt x="8640" y="10800"/>
                    <a:pt x="11340" y="14482"/>
                  </a:cubicBezTo>
                  <a:cubicBezTo>
                    <a:pt x="14040" y="18164"/>
                    <a:pt x="15120" y="20127"/>
                    <a:pt x="16560" y="20864"/>
                  </a:cubicBezTo>
                  <a:cubicBezTo>
                    <a:pt x="18000" y="21600"/>
                    <a:pt x="19800" y="21109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6133873" y="2079900"/>
              <a:ext cx="63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80"/>
                    <a:pt x="7200" y="8160"/>
                    <a:pt x="3600" y="11760"/>
                  </a:cubicBezTo>
                  <a:cubicBezTo>
                    <a:pt x="0" y="15360"/>
                    <a:pt x="0" y="18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6432323" y="1971950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6445023" y="2105300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6832373" y="1868233"/>
              <a:ext cx="260351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05" y="18839"/>
                    <a:pt x="2810" y="16078"/>
                    <a:pt x="4390" y="12749"/>
                  </a:cubicBezTo>
                  <a:cubicBezTo>
                    <a:pt x="5971" y="9420"/>
                    <a:pt x="7727" y="5522"/>
                    <a:pt x="8605" y="3167"/>
                  </a:cubicBezTo>
                  <a:cubicBezTo>
                    <a:pt x="9483" y="812"/>
                    <a:pt x="9483" y="0"/>
                    <a:pt x="9307" y="0"/>
                  </a:cubicBezTo>
                  <a:cubicBezTo>
                    <a:pt x="9132" y="0"/>
                    <a:pt x="8780" y="812"/>
                    <a:pt x="8078" y="3167"/>
                  </a:cubicBezTo>
                  <a:cubicBezTo>
                    <a:pt x="7376" y="5522"/>
                    <a:pt x="6322" y="9420"/>
                    <a:pt x="5707" y="12018"/>
                  </a:cubicBezTo>
                  <a:cubicBezTo>
                    <a:pt x="5093" y="14617"/>
                    <a:pt x="4917" y="15916"/>
                    <a:pt x="4917" y="16971"/>
                  </a:cubicBezTo>
                  <a:cubicBezTo>
                    <a:pt x="4917" y="18027"/>
                    <a:pt x="5093" y="18839"/>
                    <a:pt x="5620" y="18920"/>
                  </a:cubicBezTo>
                  <a:cubicBezTo>
                    <a:pt x="6146" y="19002"/>
                    <a:pt x="7024" y="18352"/>
                    <a:pt x="8956" y="15916"/>
                  </a:cubicBezTo>
                  <a:cubicBezTo>
                    <a:pt x="10888" y="13480"/>
                    <a:pt x="13873" y="9257"/>
                    <a:pt x="15541" y="6659"/>
                  </a:cubicBezTo>
                  <a:cubicBezTo>
                    <a:pt x="17210" y="4060"/>
                    <a:pt x="17561" y="3086"/>
                    <a:pt x="17912" y="2111"/>
                  </a:cubicBezTo>
                  <a:cubicBezTo>
                    <a:pt x="18263" y="1137"/>
                    <a:pt x="18615" y="162"/>
                    <a:pt x="18702" y="244"/>
                  </a:cubicBezTo>
                  <a:cubicBezTo>
                    <a:pt x="18790" y="325"/>
                    <a:pt x="18615" y="1462"/>
                    <a:pt x="18263" y="3979"/>
                  </a:cubicBezTo>
                  <a:cubicBezTo>
                    <a:pt x="17912" y="6496"/>
                    <a:pt x="17385" y="10394"/>
                    <a:pt x="17912" y="13074"/>
                  </a:cubicBezTo>
                  <a:cubicBezTo>
                    <a:pt x="18439" y="15753"/>
                    <a:pt x="20020" y="17215"/>
                    <a:pt x="21600" y="18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7149873" y="2067200"/>
              <a:ext cx="146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545"/>
                    <a:pt x="11270" y="13091"/>
                    <a:pt x="14870" y="16691"/>
                  </a:cubicBezTo>
                  <a:cubicBezTo>
                    <a:pt x="18470" y="20291"/>
                    <a:pt x="20035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7238773" y="2054500"/>
              <a:ext cx="889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4" y="4000"/>
                    <a:pt x="8229" y="8000"/>
                    <a:pt x="4629" y="11600"/>
                  </a:cubicBezTo>
                  <a:cubicBezTo>
                    <a:pt x="1029" y="15200"/>
                    <a:pt x="514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2254023" y="2890583"/>
              <a:ext cx="330201" cy="39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20796"/>
                  </a:moveTo>
                  <a:cubicBezTo>
                    <a:pt x="1108" y="19187"/>
                    <a:pt x="2215" y="17579"/>
                    <a:pt x="3185" y="15396"/>
                  </a:cubicBezTo>
                  <a:cubicBezTo>
                    <a:pt x="4154" y="13213"/>
                    <a:pt x="4985" y="10455"/>
                    <a:pt x="5608" y="7985"/>
                  </a:cubicBezTo>
                  <a:cubicBezTo>
                    <a:pt x="6231" y="5515"/>
                    <a:pt x="6646" y="3332"/>
                    <a:pt x="6785" y="1953"/>
                  </a:cubicBezTo>
                  <a:cubicBezTo>
                    <a:pt x="6923" y="574"/>
                    <a:pt x="6785" y="0"/>
                    <a:pt x="6646" y="0"/>
                  </a:cubicBezTo>
                  <a:cubicBezTo>
                    <a:pt x="6508" y="0"/>
                    <a:pt x="6369" y="574"/>
                    <a:pt x="6023" y="3217"/>
                  </a:cubicBezTo>
                  <a:cubicBezTo>
                    <a:pt x="5677" y="5860"/>
                    <a:pt x="5123" y="10570"/>
                    <a:pt x="4985" y="13902"/>
                  </a:cubicBezTo>
                  <a:cubicBezTo>
                    <a:pt x="4846" y="17234"/>
                    <a:pt x="5123" y="19187"/>
                    <a:pt x="5608" y="20279"/>
                  </a:cubicBezTo>
                  <a:cubicBezTo>
                    <a:pt x="6092" y="21370"/>
                    <a:pt x="6785" y="21600"/>
                    <a:pt x="7477" y="21428"/>
                  </a:cubicBezTo>
                  <a:cubicBezTo>
                    <a:pt x="8169" y="21255"/>
                    <a:pt x="8862" y="20681"/>
                    <a:pt x="10246" y="18785"/>
                  </a:cubicBezTo>
                  <a:cubicBezTo>
                    <a:pt x="11631" y="16889"/>
                    <a:pt x="13708" y="13672"/>
                    <a:pt x="14954" y="10800"/>
                  </a:cubicBezTo>
                  <a:cubicBezTo>
                    <a:pt x="16200" y="7928"/>
                    <a:pt x="16615" y="5400"/>
                    <a:pt x="16823" y="3849"/>
                  </a:cubicBezTo>
                  <a:cubicBezTo>
                    <a:pt x="17031" y="2298"/>
                    <a:pt x="17031" y="1723"/>
                    <a:pt x="16962" y="1781"/>
                  </a:cubicBezTo>
                  <a:cubicBezTo>
                    <a:pt x="16892" y="1838"/>
                    <a:pt x="16754" y="2528"/>
                    <a:pt x="16685" y="4366"/>
                  </a:cubicBezTo>
                  <a:cubicBezTo>
                    <a:pt x="16615" y="6204"/>
                    <a:pt x="16615" y="9191"/>
                    <a:pt x="17100" y="11145"/>
                  </a:cubicBezTo>
                  <a:cubicBezTo>
                    <a:pt x="17585" y="13098"/>
                    <a:pt x="18554" y="14017"/>
                    <a:pt x="19385" y="14477"/>
                  </a:cubicBezTo>
                  <a:cubicBezTo>
                    <a:pt x="20215" y="14936"/>
                    <a:pt x="20908" y="14936"/>
                    <a:pt x="21600" y="14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2647724" y="3146700"/>
              <a:ext cx="152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6353"/>
                    <a:pt x="11400" y="12706"/>
                    <a:pt x="15000" y="16306"/>
                  </a:cubicBezTo>
                  <a:cubicBezTo>
                    <a:pt x="18600" y="19906"/>
                    <a:pt x="20100" y="20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2673124" y="3102250"/>
              <a:ext cx="1206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195"/>
                    <a:pt x="17811" y="389"/>
                    <a:pt x="15726" y="1946"/>
                  </a:cubicBezTo>
                  <a:cubicBezTo>
                    <a:pt x="13642" y="3503"/>
                    <a:pt x="11368" y="6422"/>
                    <a:pt x="8716" y="9924"/>
                  </a:cubicBezTo>
                  <a:cubicBezTo>
                    <a:pt x="6063" y="13427"/>
                    <a:pt x="3032" y="17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2340672" y="2594827"/>
              <a:ext cx="161003" cy="23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087" fill="norm" stroke="1" extrusionOk="0">
                  <a:moveTo>
                    <a:pt x="6189" y="7274"/>
                  </a:moveTo>
                  <a:cubicBezTo>
                    <a:pt x="5347" y="11406"/>
                    <a:pt x="4506" y="15538"/>
                    <a:pt x="3524" y="17980"/>
                  </a:cubicBezTo>
                  <a:cubicBezTo>
                    <a:pt x="2542" y="20422"/>
                    <a:pt x="1420" y="21173"/>
                    <a:pt x="719" y="21079"/>
                  </a:cubicBezTo>
                  <a:cubicBezTo>
                    <a:pt x="18" y="20985"/>
                    <a:pt x="-263" y="20046"/>
                    <a:pt x="298" y="17135"/>
                  </a:cubicBezTo>
                  <a:cubicBezTo>
                    <a:pt x="859" y="14223"/>
                    <a:pt x="2262" y="9340"/>
                    <a:pt x="3945" y="6147"/>
                  </a:cubicBezTo>
                  <a:cubicBezTo>
                    <a:pt x="5628" y="2954"/>
                    <a:pt x="7592" y="1451"/>
                    <a:pt x="9275" y="606"/>
                  </a:cubicBezTo>
                  <a:cubicBezTo>
                    <a:pt x="10958" y="-239"/>
                    <a:pt x="12360" y="-427"/>
                    <a:pt x="14043" y="1545"/>
                  </a:cubicBezTo>
                  <a:cubicBezTo>
                    <a:pt x="15727" y="3517"/>
                    <a:pt x="17690" y="7650"/>
                    <a:pt x="18953" y="10749"/>
                  </a:cubicBezTo>
                  <a:cubicBezTo>
                    <a:pt x="20215" y="13848"/>
                    <a:pt x="20776" y="15914"/>
                    <a:pt x="21337" y="17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2863624" y="3351609"/>
              <a:ext cx="311151" cy="22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21434"/>
                  </a:moveTo>
                  <a:cubicBezTo>
                    <a:pt x="441" y="15880"/>
                    <a:pt x="882" y="10325"/>
                    <a:pt x="1249" y="6931"/>
                  </a:cubicBezTo>
                  <a:cubicBezTo>
                    <a:pt x="1616" y="3537"/>
                    <a:pt x="1910" y="2303"/>
                    <a:pt x="2351" y="1377"/>
                  </a:cubicBezTo>
                  <a:cubicBezTo>
                    <a:pt x="2792" y="451"/>
                    <a:pt x="3380" y="-166"/>
                    <a:pt x="3747" y="40"/>
                  </a:cubicBezTo>
                  <a:cubicBezTo>
                    <a:pt x="4114" y="245"/>
                    <a:pt x="4261" y="1274"/>
                    <a:pt x="4408" y="2303"/>
                  </a:cubicBezTo>
                  <a:cubicBezTo>
                    <a:pt x="4555" y="3331"/>
                    <a:pt x="4702" y="4360"/>
                    <a:pt x="4922" y="5491"/>
                  </a:cubicBezTo>
                  <a:cubicBezTo>
                    <a:pt x="5143" y="6623"/>
                    <a:pt x="5437" y="7857"/>
                    <a:pt x="5731" y="7960"/>
                  </a:cubicBezTo>
                  <a:cubicBezTo>
                    <a:pt x="6024" y="8063"/>
                    <a:pt x="6318" y="7034"/>
                    <a:pt x="6686" y="5903"/>
                  </a:cubicBezTo>
                  <a:cubicBezTo>
                    <a:pt x="7053" y="4771"/>
                    <a:pt x="7494" y="3537"/>
                    <a:pt x="8082" y="2817"/>
                  </a:cubicBezTo>
                  <a:cubicBezTo>
                    <a:pt x="8669" y="2097"/>
                    <a:pt x="9404" y="1891"/>
                    <a:pt x="9845" y="2303"/>
                  </a:cubicBezTo>
                  <a:cubicBezTo>
                    <a:pt x="10286" y="2714"/>
                    <a:pt x="10433" y="3743"/>
                    <a:pt x="10506" y="5491"/>
                  </a:cubicBezTo>
                  <a:cubicBezTo>
                    <a:pt x="10580" y="7240"/>
                    <a:pt x="10580" y="9708"/>
                    <a:pt x="10580" y="12074"/>
                  </a:cubicBezTo>
                  <a:cubicBezTo>
                    <a:pt x="10580" y="14440"/>
                    <a:pt x="10580" y="16703"/>
                    <a:pt x="10727" y="17217"/>
                  </a:cubicBezTo>
                  <a:cubicBezTo>
                    <a:pt x="10873" y="17731"/>
                    <a:pt x="11167" y="16497"/>
                    <a:pt x="11682" y="14645"/>
                  </a:cubicBezTo>
                  <a:cubicBezTo>
                    <a:pt x="12196" y="12794"/>
                    <a:pt x="12931" y="10325"/>
                    <a:pt x="13518" y="8680"/>
                  </a:cubicBezTo>
                  <a:cubicBezTo>
                    <a:pt x="14106" y="7034"/>
                    <a:pt x="14547" y="6211"/>
                    <a:pt x="14914" y="5285"/>
                  </a:cubicBezTo>
                  <a:cubicBezTo>
                    <a:pt x="15282" y="4360"/>
                    <a:pt x="15576" y="3331"/>
                    <a:pt x="15796" y="3331"/>
                  </a:cubicBezTo>
                  <a:cubicBezTo>
                    <a:pt x="16016" y="3331"/>
                    <a:pt x="16163" y="4360"/>
                    <a:pt x="15943" y="6005"/>
                  </a:cubicBezTo>
                  <a:cubicBezTo>
                    <a:pt x="15722" y="7651"/>
                    <a:pt x="15135" y="9914"/>
                    <a:pt x="14694" y="11560"/>
                  </a:cubicBezTo>
                  <a:cubicBezTo>
                    <a:pt x="14253" y="13205"/>
                    <a:pt x="13959" y="14234"/>
                    <a:pt x="13812" y="15263"/>
                  </a:cubicBezTo>
                  <a:cubicBezTo>
                    <a:pt x="13665" y="16291"/>
                    <a:pt x="13665" y="17320"/>
                    <a:pt x="14033" y="18040"/>
                  </a:cubicBezTo>
                  <a:cubicBezTo>
                    <a:pt x="14400" y="18760"/>
                    <a:pt x="15135" y="19171"/>
                    <a:pt x="16457" y="18965"/>
                  </a:cubicBezTo>
                  <a:cubicBezTo>
                    <a:pt x="17780" y="18760"/>
                    <a:pt x="19690" y="17937"/>
                    <a:pt x="21600" y="17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3226753" y="3351716"/>
              <a:ext cx="119472" cy="22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137" fill="norm" stroke="1" extrusionOk="0">
                  <a:moveTo>
                    <a:pt x="21389" y="2855"/>
                  </a:moveTo>
                  <a:cubicBezTo>
                    <a:pt x="20631" y="1846"/>
                    <a:pt x="19873" y="836"/>
                    <a:pt x="18547" y="332"/>
                  </a:cubicBezTo>
                  <a:cubicBezTo>
                    <a:pt x="17221" y="-173"/>
                    <a:pt x="15326" y="-173"/>
                    <a:pt x="12863" y="836"/>
                  </a:cubicBezTo>
                  <a:cubicBezTo>
                    <a:pt x="10400" y="1846"/>
                    <a:pt x="7368" y="3864"/>
                    <a:pt x="5094" y="6892"/>
                  </a:cubicBezTo>
                  <a:cubicBezTo>
                    <a:pt x="2821" y="9920"/>
                    <a:pt x="1305" y="13958"/>
                    <a:pt x="547" y="16481"/>
                  </a:cubicBezTo>
                  <a:cubicBezTo>
                    <a:pt x="-211" y="19005"/>
                    <a:pt x="-211" y="20014"/>
                    <a:pt x="736" y="20620"/>
                  </a:cubicBezTo>
                  <a:cubicBezTo>
                    <a:pt x="1684" y="21225"/>
                    <a:pt x="3578" y="21427"/>
                    <a:pt x="6800" y="20519"/>
                  </a:cubicBezTo>
                  <a:cubicBezTo>
                    <a:pt x="10021" y="19610"/>
                    <a:pt x="14568" y="17591"/>
                    <a:pt x="19115" y="15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3263674" y="3451500"/>
              <a:ext cx="88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3555774" y="3178450"/>
              <a:ext cx="1016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0"/>
                  </a:moveTo>
                  <a:cubicBezTo>
                    <a:pt x="1350" y="7855"/>
                    <a:pt x="2700" y="15709"/>
                    <a:pt x="6300" y="18655"/>
                  </a:cubicBezTo>
                  <a:cubicBezTo>
                    <a:pt x="9900" y="21600"/>
                    <a:pt x="15750" y="19636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3549424" y="3292750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4235224" y="3038750"/>
              <a:ext cx="2667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3527"/>
                    <a:pt x="7543" y="7053"/>
                    <a:pt x="11143" y="10653"/>
                  </a:cubicBezTo>
                  <a:cubicBezTo>
                    <a:pt x="14743" y="14253"/>
                    <a:pt x="18171" y="179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4311424" y="3000650"/>
              <a:ext cx="1714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715"/>
                    <a:pt x="13600" y="5430"/>
                    <a:pt x="10133" y="8616"/>
                  </a:cubicBezTo>
                  <a:cubicBezTo>
                    <a:pt x="6667" y="11803"/>
                    <a:pt x="3733" y="15462"/>
                    <a:pt x="2133" y="17705"/>
                  </a:cubicBezTo>
                  <a:cubicBezTo>
                    <a:pt x="533" y="19948"/>
                    <a:pt x="267" y="207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4127274" y="2911750"/>
              <a:ext cx="539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9" y="20291"/>
                    <a:pt x="3219" y="18982"/>
                    <a:pt x="5464" y="16036"/>
                  </a:cubicBezTo>
                  <a:cubicBezTo>
                    <a:pt x="7708" y="13091"/>
                    <a:pt x="10588" y="8509"/>
                    <a:pt x="13384" y="5564"/>
                  </a:cubicBezTo>
                  <a:cubicBezTo>
                    <a:pt x="16179" y="2618"/>
                    <a:pt x="1888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5916245" y="3017583"/>
              <a:ext cx="312879" cy="4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118" y="21600"/>
                  </a:moveTo>
                  <a:cubicBezTo>
                    <a:pt x="-27" y="21040"/>
                    <a:pt x="-172" y="20481"/>
                    <a:pt x="553" y="19026"/>
                  </a:cubicBezTo>
                  <a:cubicBezTo>
                    <a:pt x="1278" y="17571"/>
                    <a:pt x="2872" y="15221"/>
                    <a:pt x="4322" y="12423"/>
                  </a:cubicBezTo>
                  <a:cubicBezTo>
                    <a:pt x="5772" y="9625"/>
                    <a:pt x="7076" y="6379"/>
                    <a:pt x="7801" y="4421"/>
                  </a:cubicBezTo>
                  <a:cubicBezTo>
                    <a:pt x="8526" y="2462"/>
                    <a:pt x="8671" y="1791"/>
                    <a:pt x="8743" y="1175"/>
                  </a:cubicBezTo>
                  <a:cubicBezTo>
                    <a:pt x="8816" y="560"/>
                    <a:pt x="8816" y="0"/>
                    <a:pt x="8671" y="0"/>
                  </a:cubicBezTo>
                  <a:cubicBezTo>
                    <a:pt x="8526" y="0"/>
                    <a:pt x="8236" y="560"/>
                    <a:pt x="7656" y="3078"/>
                  </a:cubicBezTo>
                  <a:cubicBezTo>
                    <a:pt x="7076" y="5596"/>
                    <a:pt x="6207" y="10073"/>
                    <a:pt x="5989" y="13262"/>
                  </a:cubicBezTo>
                  <a:cubicBezTo>
                    <a:pt x="5772" y="16452"/>
                    <a:pt x="6207" y="18354"/>
                    <a:pt x="6786" y="19418"/>
                  </a:cubicBezTo>
                  <a:cubicBezTo>
                    <a:pt x="7366" y="20481"/>
                    <a:pt x="8091" y="20705"/>
                    <a:pt x="8743" y="20593"/>
                  </a:cubicBezTo>
                  <a:cubicBezTo>
                    <a:pt x="9396" y="20481"/>
                    <a:pt x="9976" y="20033"/>
                    <a:pt x="11280" y="18019"/>
                  </a:cubicBezTo>
                  <a:cubicBezTo>
                    <a:pt x="12585" y="16004"/>
                    <a:pt x="14615" y="12423"/>
                    <a:pt x="15919" y="9849"/>
                  </a:cubicBezTo>
                  <a:cubicBezTo>
                    <a:pt x="17224" y="7275"/>
                    <a:pt x="17804" y="5708"/>
                    <a:pt x="18239" y="4365"/>
                  </a:cubicBezTo>
                  <a:cubicBezTo>
                    <a:pt x="18674" y="3022"/>
                    <a:pt x="18964" y="1903"/>
                    <a:pt x="19036" y="1679"/>
                  </a:cubicBezTo>
                  <a:cubicBezTo>
                    <a:pt x="19109" y="1455"/>
                    <a:pt x="18964" y="2126"/>
                    <a:pt x="18964" y="4085"/>
                  </a:cubicBezTo>
                  <a:cubicBezTo>
                    <a:pt x="18964" y="6044"/>
                    <a:pt x="19109" y="9289"/>
                    <a:pt x="19543" y="11472"/>
                  </a:cubicBezTo>
                  <a:cubicBezTo>
                    <a:pt x="19978" y="13654"/>
                    <a:pt x="20703" y="14773"/>
                    <a:pt x="21428" y="15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6267223" y="3235600"/>
              <a:ext cx="762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6120"/>
                    <a:pt x="8400" y="12240"/>
                    <a:pt x="12000" y="15840"/>
                  </a:cubicBezTo>
                  <a:cubicBezTo>
                    <a:pt x="15600" y="19440"/>
                    <a:pt x="18600" y="20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6324373" y="3273700"/>
              <a:ext cx="825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6080105" y="2790612"/>
              <a:ext cx="149020" cy="12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28" fill="norm" stroke="1" extrusionOk="0">
                  <a:moveTo>
                    <a:pt x="6815" y="9487"/>
                  </a:moveTo>
                  <a:cubicBezTo>
                    <a:pt x="5294" y="10532"/>
                    <a:pt x="3773" y="11577"/>
                    <a:pt x="2708" y="12971"/>
                  </a:cubicBezTo>
                  <a:cubicBezTo>
                    <a:pt x="1643" y="14364"/>
                    <a:pt x="1035" y="16106"/>
                    <a:pt x="579" y="17848"/>
                  </a:cubicBezTo>
                  <a:cubicBezTo>
                    <a:pt x="122" y="19590"/>
                    <a:pt x="-182" y="21332"/>
                    <a:pt x="122" y="20984"/>
                  </a:cubicBezTo>
                  <a:cubicBezTo>
                    <a:pt x="426" y="20635"/>
                    <a:pt x="1339" y="18197"/>
                    <a:pt x="2556" y="14887"/>
                  </a:cubicBezTo>
                  <a:cubicBezTo>
                    <a:pt x="3773" y="11577"/>
                    <a:pt x="5294" y="7397"/>
                    <a:pt x="6663" y="4609"/>
                  </a:cubicBezTo>
                  <a:cubicBezTo>
                    <a:pt x="8032" y="1822"/>
                    <a:pt x="9249" y="429"/>
                    <a:pt x="10618" y="80"/>
                  </a:cubicBezTo>
                  <a:cubicBezTo>
                    <a:pt x="11987" y="-268"/>
                    <a:pt x="13508" y="429"/>
                    <a:pt x="15333" y="3913"/>
                  </a:cubicBezTo>
                  <a:cubicBezTo>
                    <a:pt x="17159" y="7397"/>
                    <a:pt x="19288" y="13667"/>
                    <a:pt x="21418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6543167" y="3316033"/>
              <a:ext cx="145274" cy="27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93" fill="norm" stroke="1" extrusionOk="0">
                  <a:moveTo>
                    <a:pt x="511" y="18189"/>
                  </a:moveTo>
                  <a:cubicBezTo>
                    <a:pt x="198" y="19651"/>
                    <a:pt x="-115" y="21113"/>
                    <a:pt x="42" y="21356"/>
                  </a:cubicBezTo>
                  <a:cubicBezTo>
                    <a:pt x="198" y="21600"/>
                    <a:pt x="824" y="20626"/>
                    <a:pt x="1607" y="18027"/>
                  </a:cubicBezTo>
                  <a:cubicBezTo>
                    <a:pt x="2389" y="15429"/>
                    <a:pt x="3328" y="11206"/>
                    <a:pt x="4111" y="8202"/>
                  </a:cubicBezTo>
                  <a:cubicBezTo>
                    <a:pt x="4894" y="5197"/>
                    <a:pt x="5520" y="3411"/>
                    <a:pt x="6146" y="2111"/>
                  </a:cubicBezTo>
                  <a:cubicBezTo>
                    <a:pt x="6772" y="812"/>
                    <a:pt x="7398" y="0"/>
                    <a:pt x="8337" y="0"/>
                  </a:cubicBezTo>
                  <a:cubicBezTo>
                    <a:pt x="9276" y="0"/>
                    <a:pt x="10528" y="812"/>
                    <a:pt x="11311" y="1786"/>
                  </a:cubicBezTo>
                  <a:cubicBezTo>
                    <a:pt x="12094" y="2761"/>
                    <a:pt x="12407" y="3898"/>
                    <a:pt x="13189" y="4710"/>
                  </a:cubicBezTo>
                  <a:cubicBezTo>
                    <a:pt x="13972" y="5522"/>
                    <a:pt x="15224" y="6009"/>
                    <a:pt x="16476" y="5928"/>
                  </a:cubicBezTo>
                  <a:cubicBezTo>
                    <a:pt x="17728" y="5847"/>
                    <a:pt x="18981" y="5197"/>
                    <a:pt x="19920" y="5278"/>
                  </a:cubicBezTo>
                  <a:cubicBezTo>
                    <a:pt x="20859" y="5359"/>
                    <a:pt x="21485" y="6171"/>
                    <a:pt x="21485" y="8689"/>
                  </a:cubicBezTo>
                  <a:cubicBezTo>
                    <a:pt x="21485" y="11206"/>
                    <a:pt x="20859" y="15429"/>
                    <a:pt x="20233" y="19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6747516" y="3356250"/>
              <a:ext cx="116609" cy="222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92" fill="norm" stroke="1" extrusionOk="0">
                  <a:moveTo>
                    <a:pt x="7363" y="0"/>
                  </a:moveTo>
                  <a:cubicBezTo>
                    <a:pt x="6206" y="3872"/>
                    <a:pt x="5049" y="7743"/>
                    <a:pt x="3892" y="10902"/>
                  </a:cubicBezTo>
                  <a:cubicBezTo>
                    <a:pt x="2735" y="14060"/>
                    <a:pt x="1578" y="16506"/>
                    <a:pt x="806" y="18238"/>
                  </a:cubicBezTo>
                  <a:cubicBezTo>
                    <a:pt x="35" y="19970"/>
                    <a:pt x="-351" y="20989"/>
                    <a:pt x="420" y="21294"/>
                  </a:cubicBezTo>
                  <a:cubicBezTo>
                    <a:pt x="1192" y="21600"/>
                    <a:pt x="3120" y="21192"/>
                    <a:pt x="6785" y="19970"/>
                  </a:cubicBezTo>
                  <a:cubicBezTo>
                    <a:pt x="10449" y="18747"/>
                    <a:pt x="15849" y="16709"/>
                    <a:pt x="21249" y="14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6929339" y="3350848"/>
              <a:ext cx="118936" cy="216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281" fill="norm" stroke="1" extrusionOk="0">
                  <a:moveTo>
                    <a:pt x="21293" y="1776"/>
                  </a:moveTo>
                  <a:cubicBezTo>
                    <a:pt x="19019" y="945"/>
                    <a:pt x="16746" y="115"/>
                    <a:pt x="13904" y="11"/>
                  </a:cubicBezTo>
                  <a:cubicBezTo>
                    <a:pt x="11061" y="-93"/>
                    <a:pt x="7651" y="530"/>
                    <a:pt x="4998" y="2815"/>
                  </a:cubicBezTo>
                  <a:cubicBezTo>
                    <a:pt x="2346" y="5099"/>
                    <a:pt x="451" y="9045"/>
                    <a:pt x="72" y="12369"/>
                  </a:cubicBezTo>
                  <a:cubicBezTo>
                    <a:pt x="-307" y="15692"/>
                    <a:pt x="830" y="18392"/>
                    <a:pt x="3104" y="19845"/>
                  </a:cubicBezTo>
                  <a:cubicBezTo>
                    <a:pt x="5377" y="21299"/>
                    <a:pt x="8788" y="21507"/>
                    <a:pt x="11251" y="21092"/>
                  </a:cubicBezTo>
                  <a:cubicBezTo>
                    <a:pt x="13714" y="20676"/>
                    <a:pt x="15230" y="19638"/>
                    <a:pt x="16746" y="18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6933973" y="3438800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7219723" y="3165750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7187973" y="3292750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5055"/>
                    <a:pt x="8160" y="8509"/>
                    <a:pt x="11760" y="4909"/>
                  </a:cubicBezTo>
                  <a:cubicBezTo>
                    <a:pt x="15360" y="1309"/>
                    <a:pt x="1848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7734073" y="2976199"/>
              <a:ext cx="209551" cy="19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986"/>
                  </a:moveTo>
                  <a:cubicBezTo>
                    <a:pt x="655" y="1057"/>
                    <a:pt x="1309" y="128"/>
                    <a:pt x="2073" y="12"/>
                  </a:cubicBezTo>
                  <a:cubicBezTo>
                    <a:pt x="2836" y="-104"/>
                    <a:pt x="3709" y="593"/>
                    <a:pt x="5782" y="3380"/>
                  </a:cubicBezTo>
                  <a:cubicBezTo>
                    <a:pt x="7855" y="6167"/>
                    <a:pt x="11127" y="11044"/>
                    <a:pt x="13964" y="14412"/>
                  </a:cubicBezTo>
                  <a:cubicBezTo>
                    <a:pt x="16800" y="17780"/>
                    <a:pt x="19200" y="19638"/>
                    <a:pt x="216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7854723" y="3002406"/>
              <a:ext cx="184151" cy="39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1276"/>
                  </a:moveTo>
                  <a:cubicBezTo>
                    <a:pt x="21103" y="705"/>
                    <a:pt x="20607" y="134"/>
                    <a:pt x="19738" y="19"/>
                  </a:cubicBezTo>
                  <a:cubicBezTo>
                    <a:pt x="18869" y="-95"/>
                    <a:pt x="17628" y="248"/>
                    <a:pt x="15269" y="2305"/>
                  </a:cubicBezTo>
                  <a:cubicBezTo>
                    <a:pt x="12910" y="4362"/>
                    <a:pt x="9434" y="8134"/>
                    <a:pt x="6703" y="11619"/>
                  </a:cubicBezTo>
                  <a:cubicBezTo>
                    <a:pt x="3972" y="15105"/>
                    <a:pt x="1986" y="18305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7683273" y="2829200"/>
              <a:ext cx="336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9" y="14400"/>
                    <a:pt x="9238" y="7200"/>
                    <a:pt x="12838" y="3600"/>
                  </a:cubicBezTo>
                  <a:cubicBezTo>
                    <a:pt x="16438" y="0"/>
                    <a:pt x="1901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8884270" y="2881919"/>
              <a:ext cx="246805" cy="58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29" fill="norm" stroke="1" extrusionOk="0">
                  <a:moveTo>
                    <a:pt x="21164" y="868"/>
                  </a:moveTo>
                  <a:cubicBezTo>
                    <a:pt x="20619" y="555"/>
                    <a:pt x="20075" y="242"/>
                    <a:pt x="19167" y="86"/>
                  </a:cubicBezTo>
                  <a:cubicBezTo>
                    <a:pt x="18260" y="-71"/>
                    <a:pt x="16989" y="-71"/>
                    <a:pt x="15083" y="594"/>
                  </a:cubicBezTo>
                  <a:cubicBezTo>
                    <a:pt x="13177" y="1259"/>
                    <a:pt x="10636" y="2590"/>
                    <a:pt x="8004" y="4546"/>
                  </a:cubicBezTo>
                  <a:cubicBezTo>
                    <a:pt x="5372" y="6503"/>
                    <a:pt x="2650" y="9086"/>
                    <a:pt x="1198" y="11512"/>
                  </a:cubicBezTo>
                  <a:cubicBezTo>
                    <a:pt x="-254" y="13938"/>
                    <a:pt x="-436" y="16207"/>
                    <a:pt x="925" y="17851"/>
                  </a:cubicBezTo>
                  <a:cubicBezTo>
                    <a:pt x="2287" y="19494"/>
                    <a:pt x="5191" y="20512"/>
                    <a:pt x="8095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9021909" y="3122358"/>
              <a:ext cx="315628" cy="22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44" fill="norm" stroke="1" extrusionOk="0">
                  <a:moveTo>
                    <a:pt x="6995" y="5400"/>
                  </a:moveTo>
                  <a:cubicBezTo>
                    <a:pt x="6851" y="4381"/>
                    <a:pt x="6707" y="3362"/>
                    <a:pt x="6347" y="2547"/>
                  </a:cubicBezTo>
                  <a:cubicBezTo>
                    <a:pt x="5987" y="1732"/>
                    <a:pt x="5411" y="1121"/>
                    <a:pt x="4403" y="2343"/>
                  </a:cubicBezTo>
                  <a:cubicBezTo>
                    <a:pt x="3395" y="3566"/>
                    <a:pt x="1955" y="6623"/>
                    <a:pt x="1091" y="9781"/>
                  </a:cubicBezTo>
                  <a:cubicBezTo>
                    <a:pt x="227" y="12940"/>
                    <a:pt x="-61" y="16200"/>
                    <a:pt x="11" y="18238"/>
                  </a:cubicBezTo>
                  <a:cubicBezTo>
                    <a:pt x="83" y="20275"/>
                    <a:pt x="515" y="21090"/>
                    <a:pt x="1091" y="21294"/>
                  </a:cubicBezTo>
                  <a:cubicBezTo>
                    <a:pt x="1667" y="21498"/>
                    <a:pt x="2387" y="21090"/>
                    <a:pt x="3107" y="19868"/>
                  </a:cubicBezTo>
                  <a:cubicBezTo>
                    <a:pt x="3827" y="18645"/>
                    <a:pt x="4547" y="16607"/>
                    <a:pt x="4979" y="15079"/>
                  </a:cubicBezTo>
                  <a:cubicBezTo>
                    <a:pt x="5411" y="13551"/>
                    <a:pt x="5555" y="12532"/>
                    <a:pt x="5627" y="12634"/>
                  </a:cubicBezTo>
                  <a:cubicBezTo>
                    <a:pt x="5699" y="12736"/>
                    <a:pt x="5699" y="13958"/>
                    <a:pt x="6131" y="15385"/>
                  </a:cubicBezTo>
                  <a:cubicBezTo>
                    <a:pt x="6563" y="16811"/>
                    <a:pt x="7427" y="18441"/>
                    <a:pt x="8219" y="19256"/>
                  </a:cubicBezTo>
                  <a:cubicBezTo>
                    <a:pt x="9011" y="20072"/>
                    <a:pt x="9731" y="20072"/>
                    <a:pt x="10667" y="17932"/>
                  </a:cubicBezTo>
                  <a:cubicBezTo>
                    <a:pt x="11603" y="15792"/>
                    <a:pt x="12755" y="11513"/>
                    <a:pt x="13331" y="8762"/>
                  </a:cubicBezTo>
                  <a:cubicBezTo>
                    <a:pt x="13907" y="6011"/>
                    <a:pt x="13907" y="4789"/>
                    <a:pt x="13619" y="3770"/>
                  </a:cubicBezTo>
                  <a:cubicBezTo>
                    <a:pt x="13331" y="2751"/>
                    <a:pt x="12755" y="1936"/>
                    <a:pt x="12107" y="1630"/>
                  </a:cubicBezTo>
                  <a:cubicBezTo>
                    <a:pt x="11459" y="1324"/>
                    <a:pt x="10739" y="1528"/>
                    <a:pt x="10955" y="3668"/>
                  </a:cubicBezTo>
                  <a:cubicBezTo>
                    <a:pt x="11171" y="5807"/>
                    <a:pt x="12323" y="9883"/>
                    <a:pt x="12971" y="12430"/>
                  </a:cubicBezTo>
                  <a:cubicBezTo>
                    <a:pt x="13619" y="14977"/>
                    <a:pt x="13763" y="15996"/>
                    <a:pt x="13763" y="17117"/>
                  </a:cubicBezTo>
                  <a:cubicBezTo>
                    <a:pt x="13763" y="18238"/>
                    <a:pt x="13619" y="19460"/>
                    <a:pt x="13331" y="19664"/>
                  </a:cubicBezTo>
                  <a:cubicBezTo>
                    <a:pt x="13043" y="19868"/>
                    <a:pt x="12611" y="19053"/>
                    <a:pt x="12683" y="17626"/>
                  </a:cubicBezTo>
                  <a:cubicBezTo>
                    <a:pt x="12755" y="16200"/>
                    <a:pt x="13331" y="14162"/>
                    <a:pt x="14699" y="11513"/>
                  </a:cubicBezTo>
                  <a:cubicBezTo>
                    <a:pt x="16067" y="8864"/>
                    <a:pt x="18227" y="5604"/>
                    <a:pt x="19595" y="3566"/>
                  </a:cubicBezTo>
                  <a:cubicBezTo>
                    <a:pt x="20963" y="1528"/>
                    <a:pt x="21539" y="713"/>
                    <a:pt x="21467" y="306"/>
                  </a:cubicBezTo>
                  <a:cubicBezTo>
                    <a:pt x="21395" y="-102"/>
                    <a:pt x="20675" y="-102"/>
                    <a:pt x="20099" y="306"/>
                  </a:cubicBezTo>
                  <a:cubicBezTo>
                    <a:pt x="19523" y="713"/>
                    <a:pt x="19091" y="1528"/>
                    <a:pt x="18947" y="3566"/>
                  </a:cubicBezTo>
                  <a:cubicBezTo>
                    <a:pt x="18803" y="5604"/>
                    <a:pt x="18947" y="8864"/>
                    <a:pt x="19091" y="11309"/>
                  </a:cubicBezTo>
                  <a:cubicBezTo>
                    <a:pt x="19235" y="13755"/>
                    <a:pt x="19379" y="15385"/>
                    <a:pt x="19379" y="16811"/>
                  </a:cubicBezTo>
                  <a:cubicBezTo>
                    <a:pt x="19379" y="18238"/>
                    <a:pt x="19235" y="19460"/>
                    <a:pt x="18803" y="20173"/>
                  </a:cubicBezTo>
                  <a:cubicBezTo>
                    <a:pt x="18371" y="20887"/>
                    <a:pt x="17651" y="21090"/>
                    <a:pt x="17363" y="20275"/>
                  </a:cubicBezTo>
                  <a:cubicBezTo>
                    <a:pt x="17075" y="19460"/>
                    <a:pt x="17219" y="17626"/>
                    <a:pt x="17363" y="15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9383854" y="3172100"/>
              <a:ext cx="31872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37" fill="norm" stroke="1" extrusionOk="0">
                  <a:moveTo>
                    <a:pt x="940" y="0"/>
                  </a:moveTo>
                  <a:cubicBezTo>
                    <a:pt x="511" y="5795"/>
                    <a:pt x="82" y="11590"/>
                    <a:pt x="11" y="15146"/>
                  </a:cubicBezTo>
                  <a:cubicBezTo>
                    <a:pt x="-61" y="18702"/>
                    <a:pt x="225" y="20020"/>
                    <a:pt x="726" y="20415"/>
                  </a:cubicBezTo>
                  <a:cubicBezTo>
                    <a:pt x="1226" y="20810"/>
                    <a:pt x="1942" y="20283"/>
                    <a:pt x="2657" y="18571"/>
                  </a:cubicBezTo>
                  <a:cubicBezTo>
                    <a:pt x="3372" y="16859"/>
                    <a:pt x="4087" y="13961"/>
                    <a:pt x="4516" y="11722"/>
                  </a:cubicBezTo>
                  <a:cubicBezTo>
                    <a:pt x="4946" y="9483"/>
                    <a:pt x="5089" y="7902"/>
                    <a:pt x="5089" y="8298"/>
                  </a:cubicBezTo>
                  <a:cubicBezTo>
                    <a:pt x="5089" y="8693"/>
                    <a:pt x="4946" y="11063"/>
                    <a:pt x="4803" y="12907"/>
                  </a:cubicBezTo>
                  <a:cubicBezTo>
                    <a:pt x="4660" y="14751"/>
                    <a:pt x="4516" y="16068"/>
                    <a:pt x="4516" y="17517"/>
                  </a:cubicBezTo>
                  <a:cubicBezTo>
                    <a:pt x="4516" y="18966"/>
                    <a:pt x="4660" y="20546"/>
                    <a:pt x="5089" y="21073"/>
                  </a:cubicBezTo>
                  <a:cubicBezTo>
                    <a:pt x="5518" y="21600"/>
                    <a:pt x="6233" y="21073"/>
                    <a:pt x="7091" y="19098"/>
                  </a:cubicBezTo>
                  <a:cubicBezTo>
                    <a:pt x="7950" y="17122"/>
                    <a:pt x="8951" y="13698"/>
                    <a:pt x="9595" y="11327"/>
                  </a:cubicBezTo>
                  <a:cubicBezTo>
                    <a:pt x="10238" y="8956"/>
                    <a:pt x="10524" y="7639"/>
                    <a:pt x="10811" y="7639"/>
                  </a:cubicBezTo>
                  <a:cubicBezTo>
                    <a:pt x="11097" y="7639"/>
                    <a:pt x="11383" y="8956"/>
                    <a:pt x="11526" y="10932"/>
                  </a:cubicBezTo>
                  <a:cubicBezTo>
                    <a:pt x="11669" y="12907"/>
                    <a:pt x="11669" y="15541"/>
                    <a:pt x="11669" y="17649"/>
                  </a:cubicBezTo>
                  <a:cubicBezTo>
                    <a:pt x="11669" y="19756"/>
                    <a:pt x="11669" y="21337"/>
                    <a:pt x="11740" y="21337"/>
                  </a:cubicBezTo>
                  <a:cubicBezTo>
                    <a:pt x="11812" y="21337"/>
                    <a:pt x="11955" y="19756"/>
                    <a:pt x="12241" y="17254"/>
                  </a:cubicBezTo>
                  <a:cubicBezTo>
                    <a:pt x="12527" y="14751"/>
                    <a:pt x="12956" y="11327"/>
                    <a:pt x="13314" y="8956"/>
                  </a:cubicBezTo>
                  <a:cubicBezTo>
                    <a:pt x="13671" y="6585"/>
                    <a:pt x="13958" y="5268"/>
                    <a:pt x="14315" y="5137"/>
                  </a:cubicBezTo>
                  <a:cubicBezTo>
                    <a:pt x="14673" y="5005"/>
                    <a:pt x="15102" y="6059"/>
                    <a:pt x="15316" y="7244"/>
                  </a:cubicBezTo>
                  <a:cubicBezTo>
                    <a:pt x="15531" y="8429"/>
                    <a:pt x="15531" y="9746"/>
                    <a:pt x="15603" y="11195"/>
                  </a:cubicBezTo>
                  <a:cubicBezTo>
                    <a:pt x="15674" y="12644"/>
                    <a:pt x="15817" y="14224"/>
                    <a:pt x="15889" y="14356"/>
                  </a:cubicBezTo>
                  <a:cubicBezTo>
                    <a:pt x="15960" y="14488"/>
                    <a:pt x="15960" y="13171"/>
                    <a:pt x="16103" y="11854"/>
                  </a:cubicBezTo>
                  <a:cubicBezTo>
                    <a:pt x="16246" y="10537"/>
                    <a:pt x="16532" y="9220"/>
                    <a:pt x="16890" y="7902"/>
                  </a:cubicBezTo>
                  <a:cubicBezTo>
                    <a:pt x="17248" y="6585"/>
                    <a:pt x="17677" y="5268"/>
                    <a:pt x="18177" y="5005"/>
                  </a:cubicBezTo>
                  <a:cubicBezTo>
                    <a:pt x="18678" y="4741"/>
                    <a:pt x="19250" y="5532"/>
                    <a:pt x="19536" y="6980"/>
                  </a:cubicBezTo>
                  <a:cubicBezTo>
                    <a:pt x="19822" y="8429"/>
                    <a:pt x="19822" y="10537"/>
                    <a:pt x="19822" y="12380"/>
                  </a:cubicBezTo>
                  <a:cubicBezTo>
                    <a:pt x="19822" y="14224"/>
                    <a:pt x="19822" y="15805"/>
                    <a:pt x="20109" y="15805"/>
                  </a:cubicBezTo>
                  <a:cubicBezTo>
                    <a:pt x="20395" y="15805"/>
                    <a:pt x="20967" y="14224"/>
                    <a:pt x="21539" y="12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9734323" y="3235600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082"/>
                    <a:pt x="4800" y="10165"/>
                    <a:pt x="8400" y="13765"/>
                  </a:cubicBezTo>
                  <a:cubicBezTo>
                    <a:pt x="12000" y="17365"/>
                    <a:pt x="168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9747023" y="3159400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9792268" y="3179396"/>
              <a:ext cx="201846" cy="38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48" fill="norm" stroke="1" extrusionOk="0">
                  <a:moveTo>
                    <a:pt x="1920" y="2061"/>
                  </a:moveTo>
                  <a:cubicBezTo>
                    <a:pt x="1697" y="3235"/>
                    <a:pt x="1475" y="4409"/>
                    <a:pt x="1141" y="5289"/>
                  </a:cubicBezTo>
                  <a:cubicBezTo>
                    <a:pt x="807" y="6170"/>
                    <a:pt x="361" y="6757"/>
                    <a:pt x="139" y="6757"/>
                  </a:cubicBezTo>
                  <a:cubicBezTo>
                    <a:pt x="-84" y="6757"/>
                    <a:pt x="-84" y="6170"/>
                    <a:pt x="473" y="5113"/>
                  </a:cubicBezTo>
                  <a:cubicBezTo>
                    <a:pt x="1029" y="4057"/>
                    <a:pt x="2143" y="2531"/>
                    <a:pt x="3034" y="1533"/>
                  </a:cubicBezTo>
                  <a:cubicBezTo>
                    <a:pt x="3924" y="535"/>
                    <a:pt x="4592" y="65"/>
                    <a:pt x="5372" y="7"/>
                  </a:cubicBezTo>
                  <a:cubicBezTo>
                    <a:pt x="6151" y="-52"/>
                    <a:pt x="7042" y="300"/>
                    <a:pt x="7487" y="1181"/>
                  </a:cubicBezTo>
                  <a:cubicBezTo>
                    <a:pt x="7932" y="2061"/>
                    <a:pt x="7932" y="3470"/>
                    <a:pt x="7932" y="4468"/>
                  </a:cubicBezTo>
                  <a:cubicBezTo>
                    <a:pt x="7932" y="5465"/>
                    <a:pt x="7932" y="6052"/>
                    <a:pt x="8155" y="6698"/>
                  </a:cubicBezTo>
                  <a:cubicBezTo>
                    <a:pt x="8378" y="7344"/>
                    <a:pt x="8823" y="8048"/>
                    <a:pt x="9603" y="8341"/>
                  </a:cubicBezTo>
                  <a:cubicBezTo>
                    <a:pt x="10382" y="8635"/>
                    <a:pt x="11495" y="8518"/>
                    <a:pt x="13388" y="7461"/>
                  </a:cubicBezTo>
                  <a:cubicBezTo>
                    <a:pt x="15281" y="6405"/>
                    <a:pt x="17953" y="4409"/>
                    <a:pt x="19512" y="3118"/>
                  </a:cubicBezTo>
                  <a:cubicBezTo>
                    <a:pt x="21071" y="1826"/>
                    <a:pt x="21516" y="1239"/>
                    <a:pt x="21071" y="1005"/>
                  </a:cubicBezTo>
                  <a:cubicBezTo>
                    <a:pt x="20625" y="770"/>
                    <a:pt x="19289" y="887"/>
                    <a:pt x="18064" y="1063"/>
                  </a:cubicBezTo>
                  <a:cubicBezTo>
                    <a:pt x="16840" y="1239"/>
                    <a:pt x="15726" y="1474"/>
                    <a:pt x="14836" y="1826"/>
                  </a:cubicBezTo>
                  <a:cubicBezTo>
                    <a:pt x="13945" y="2178"/>
                    <a:pt x="13277" y="2648"/>
                    <a:pt x="12943" y="3176"/>
                  </a:cubicBezTo>
                  <a:cubicBezTo>
                    <a:pt x="12609" y="3705"/>
                    <a:pt x="12609" y="4291"/>
                    <a:pt x="12943" y="4820"/>
                  </a:cubicBezTo>
                  <a:cubicBezTo>
                    <a:pt x="13277" y="5348"/>
                    <a:pt x="13945" y="5818"/>
                    <a:pt x="14836" y="6170"/>
                  </a:cubicBezTo>
                  <a:cubicBezTo>
                    <a:pt x="15726" y="6522"/>
                    <a:pt x="16840" y="6757"/>
                    <a:pt x="17842" y="6581"/>
                  </a:cubicBezTo>
                  <a:cubicBezTo>
                    <a:pt x="18844" y="6405"/>
                    <a:pt x="19735" y="5818"/>
                    <a:pt x="20069" y="5818"/>
                  </a:cubicBezTo>
                  <a:cubicBezTo>
                    <a:pt x="20403" y="5818"/>
                    <a:pt x="20180" y="6405"/>
                    <a:pt x="19957" y="7931"/>
                  </a:cubicBezTo>
                  <a:cubicBezTo>
                    <a:pt x="19735" y="9457"/>
                    <a:pt x="19512" y="11922"/>
                    <a:pt x="19512" y="14270"/>
                  </a:cubicBezTo>
                  <a:cubicBezTo>
                    <a:pt x="19512" y="16618"/>
                    <a:pt x="19735" y="18848"/>
                    <a:pt x="18732" y="20081"/>
                  </a:cubicBezTo>
                  <a:cubicBezTo>
                    <a:pt x="17730" y="21313"/>
                    <a:pt x="15504" y="21548"/>
                    <a:pt x="13834" y="21548"/>
                  </a:cubicBezTo>
                  <a:cubicBezTo>
                    <a:pt x="12163" y="21548"/>
                    <a:pt x="11050" y="21313"/>
                    <a:pt x="9937" y="2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10434525" y="2991036"/>
              <a:ext cx="108563" cy="35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381" fill="norm" stroke="1" extrusionOk="0">
                  <a:moveTo>
                    <a:pt x="5678" y="9841"/>
                  </a:moveTo>
                  <a:cubicBezTo>
                    <a:pt x="4478" y="13312"/>
                    <a:pt x="3278" y="16784"/>
                    <a:pt x="2678" y="18841"/>
                  </a:cubicBezTo>
                  <a:cubicBezTo>
                    <a:pt x="2078" y="20898"/>
                    <a:pt x="2078" y="21541"/>
                    <a:pt x="2078" y="21348"/>
                  </a:cubicBezTo>
                  <a:cubicBezTo>
                    <a:pt x="2078" y="21155"/>
                    <a:pt x="2078" y="20127"/>
                    <a:pt x="2678" y="17491"/>
                  </a:cubicBezTo>
                  <a:cubicBezTo>
                    <a:pt x="3278" y="14855"/>
                    <a:pt x="4478" y="10612"/>
                    <a:pt x="5878" y="7655"/>
                  </a:cubicBezTo>
                  <a:cubicBezTo>
                    <a:pt x="7278" y="4698"/>
                    <a:pt x="8878" y="3027"/>
                    <a:pt x="10078" y="1870"/>
                  </a:cubicBezTo>
                  <a:cubicBezTo>
                    <a:pt x="11278" y="712"/>
                    <a:pt x="12078" y="70"/>
                    <a:pt x="13078" y="5"/>
                  </a:cubicBezTo>
                  <a:cubicBezTo>
                    <a:pt x="14078" y="-59"/>
                    <a:pt x="15278" y="455"/>
                    <a:pt x="16478" y="1484"/>
                  </a:cubicBezTo>
                  <a:cubicBezTo>
                    <a:pt x="17678" y="2512"/>
                    <a:pt x="18878" y="4055"/>
                    <a:pt x="18878" y="5470"/>
                  </a:cubicBezTo>
                  <a:cubicBezTo>
                    <a:pt x="18878" y="6884"/>
                    <a:pt x="17678" y="8170"/>
                    <a:pt x="17478" y="9391"/>
                  </a:cubicBezTo>
                  <a:cubicBezTo>
                    <a:pt x="17278" y="10612"/>
                    <a:pt x="18078" y="11770"/>
                    <a:pt x="19078" y="13120"/>
                  </a:cubicBezTo>
                  <a:cubicBezTo>
                    <a:pt x="20078" y="14470"/>
                    <a:pt x="21278" y="16012"/>
                    <a:pt x="19878" y="17041"/>
                  </a:cubicBezTo>
                  <a:cubicBezTo>
                    <a:pt x="18478" y="18070"/>
                    <a:pt x="14478" y="18584"/>
                    <a:pt x="11478" y="18841"/>
                  </a:cubicBezTo>
                  <a:cubicBezTo>
                    <a:pt x="8478" y="19098"/>
                    <a:pt x="6478" y="19098"/>
                    <a:pt x="4478" y="19098"/>
                  </a:cubicBezTo>
                  <a:cubicBezTo>
                    <a:pt x="2478" y="19098"/>
                    <a:pt x="478" y="19098"/>
                    <a:pt x="78" y="18841"/>
                  </a:cubicBezTo>
                  <a:cubicBezTo>
                    <a:pt x="-322" y="18584"/>
                    <a:pt x="878" y="18070"/>
                    <a:pt x="2078" y="17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10581711" y="3157474"/>
              <a:ext cx="90590" cy="16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294" fill="norm" stroke="1" extrusionOk="0">
                  <a:moveTo>
                    <a:pt x="9436" y="11195"/>
                  </a:moveTo>
                  <a:cubicBezTo>
                    <a:pt x="13276" y="8671"/>
                    <a:pt x="17116" y="6146"/>
                    <a:pt x="19036" y="4182"/>
                  </a:cubicBezTo>
                  <a:cubicBezTo>
                    <a:pt x="20956" y="2219"/>
                    <a:pt x="20956" y="816"/>
                    <a:pt x="19516" y="255"/>
                  </a:cubicBezTo>
                  <a:cubicBezTo>
                    <a:pt x="18076" y="-306"/>
                    <a:pt x="15196" y="-25"/>
                    <a:pt x="11596" y="1938"/>
                  </a:cubicBezTo>
                  <a:cubicBezTo>
                    <a:pt x="7996" y="3902"/>
                    <a:pt x="3676" y="7549"/>
                    <a:pt x="1516" y="10354"/>
                  </a:cubicBezTo>
                  <a:cubicBezTo>
                    <a:pt x="-644" y="13159"/>
                    <a:pt x="-644" y="15123"/>
                    <a:pt x="2476" y="16806"/>
                  </a:cubicBezTo>
                  <a:cubicBezTo>
                    <a:pt x="5596" y="18489"/>
                    <a:pt x="11836" y="19891"/>
                    <a:pt x="18076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10756673" y="3134000"/>
              <a:ext cx="107951" cy="17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2400"/>
                  </a:moveTo>
                  <a:cubicBezTo>
                    <a:pt x="3388" y="7467"/>
                    <a:pt x="6776" y="12533"/>
                    <a:pt x="8471" y="15733"/>
                  </a:cubicBezTo>
                  <a:cubicBezTo>
                    <a:pt x="10165" y="18933"/>
                    <a:pt x="10165" y="20267"/>
                    <a:pt x="9106" y="20933"/>
                  </a:cubicBezTo>
                  <a:cubicBezTo>
                    <a:pt x="8047" y="21600"/>
                    <a:pt x="5929" y="21600"/>
                    <a:pt x="4659" y="20800"/>
                  </a:cubicBezTo>
                  <a:cubicBezTo>
                    <a:pt x="3388" y="20000"/>
                    <a:pt x="2965" y="18400"/>
                    <a:pt x="3388" y="15467"/>
                  </a:cubicBezTo>
                  <a:cubicBezTo>
                    <a:pt x="3812" y="12533"/>
                    <a:pt x="5082" y="8267"/>
                    <a:pt x="8259" y="5467"/>
                  </a:cubicBezTo>
                  <a:cubicBezTo>
                    <a:pt x="11435" y="2667"/>
                    <a:pt x="16518" y="13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10919883" y="3146700"/>
              <a:ext cx="116192" cy="13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18" fill="norm" stroke="1" extrusionOk="0">
                  <a:moveTo>
                    <a:pt x="7287" y="0"/>
                  </a:moveTo>
                  <a:cubicBezTo>
                    <a:pt x="6130" y="5481"/>
                    <a:pt x="4973" y="10961"/>
                    <a:pt x="3816" y="14830"/>
                  </a:cubicBezTo>
                  <a:cubicBezTo>
                    <a:pt x="2659" y="18699"/>
                    <a:pt x="1502" y="20955"/>
                    <a:pt x="730" y="21278"/>
                  </a:cubicBezTo>
                  <a:cubicBezTo>
                    <a:pt x="-41" y="21600"/>
                    <a:pt x="-427" y="19988"/>
                    <a:pt x="730" y="16925"/>
                  </a:cubicBezTo>
                  <a:cubicBezTo>
                    <a:pt x="1887" y="13863"/>
                    <a:pt x="4587" y="9349"/>
                    <a:pt x="7480" y="6609"/>
                  </a:cubicBezTo>
                  <a:cubicBezTo>
                    <a:pt x="10373" y="3869"/>
                    <a:pt x="13459" y="2901"/>
                    <a:pt x="15387" y="3385"/>
                  </a:cubicBezTo>
                  <a:cubicBezTo>
                    <a:pt x="17316" y="3869"/>
                    <a:pt x="18087" y="5803"/>
                    <a:pt x="18859" y="9027"/>
                  </a:cubicBezTo>
                  <a:cubicBezTo>
                    <a:pt x="19630" y="12251"/>
                    <a:pt x="20402" y="16764"/>
                    <a:pt x="21173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11426511" y="2957461"/>
              <a:ext cx="200113" cy="428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45" fill="norm" stroke="1" extrusionOk="0">
                  <a:moveTo>
                    <a:pt x="10582" y="2150"/>
                  </a:moveTo>
                  <a:cubicBezTo>
                    <a:pt x="10582" y="1202"/>
                    <a:pt x="10582" y="253"/>
                    <a:pt x="10241" y="43"/>
                  </a:cubicBezTo>
                  <a:cubicBezTo>
                    <a:pt x="9900" y="-168"/>
                    <a:pt x="9218" y="359"/>
                    <a:pt x="7627" y="2624"/>
                  </a:cubicBezTo>
                  <a:cubicBezTo>
                    <a:pt x="6035" y="4890"/>
                    <a:pt x="3534" y="8893"/>
                    <a:pt x="2397" y="12212"/>
                  </a:cubicBezTo>
                  <a:cubicBezTo>
                    <a:pt x="1260" y="15532"/>
                    <a:pt x="1488" y="18166"/>
                    <a:pt x="2283" y="19641"/>
                  </a:cubicBezTo>
                  <a:cubicBezTo>
                    <a:pt x="3079" y="21116"/>
                    <a:pt x="4443" y="21432"/>
                    <a:pt x="6149" y="21327"/>
                  </a:cubicBezTo>
                  <a:cubicBezTo>
                    <a:pt x="7854" y="21221"/>
                    <a:pt x="9900" y="20694"/>
                    <a:pt x="11264" y="19430"/>
                  </a:cubicBezTo>
                  <a:cubicBezTo>
                    <a:pt x="12629" y="18166"/>
                    <a:pt x="13311" y="16164"/>
                    <a:pt x="12288" y="14478"/>
                  </a:cubicBezTo>
                  <a:cubicBezTo>
                    <a:pt x="11264" y="12792"/>
                    <a:pt x="8536" y="11422"/>
                    <a:pt x="6603" y="10632"/>
                  </a:cubicBezTo>
                  <a:cubicBezTo>
                    <a:pt x="4671" y="9842"/>
                    <a:pt x="3534" y="9631"/>
                    <a:pt x="2397" y="9526"/>
                  </a:cubicBezTo>
                  <a:cubicBezTo>
                    <a:pt x="1260" y="9420"/>
                    <a:pt x="123" y="9420"/>
                    <a:pt x="10" y="9631"/>
                  </a:cubicBezTo>
                  <a:cubicBezTo>
                    <a:pt x="-104" y="9842"/>
                    <a:pt x="805" y="10263"/>
                    <a:pt x="3193" y="10843"/>
                  </a:cubicBezTo>
                  <a:cubicBezTo>
                    <a:pt x="5580" y="11422"/>
                    <a:pt x="9445" y="12160"/>
                    <a:pt x="11833" y="12845"/>
                  </a:cubicBezTo>
                  <a:cubicBezTo>
                    <a:pt x="14220" y="13530"/>
                    <a:pt x="15130" y="14162"/>
                    <a:pt x="15584" y="14741"/>
                  </a:cubicBezTo>
                  <a:cubicBezTo>
                    <a:pt x="16039" y="15321"/>
                    <a:pt x="16039" y="15848"/>
                    <a:pt x="15698" y="16322"/>
                  </a:cubicBezTo>
                  <a:cubicBezTo>
                    <a:pt x="15357" y="16796"/>
                    <a:pt x="14675" y="17217"/>
                    <a:pt x="13765" y="17270"/>
                  </a:cubicBezTo>
                  <a:cubicBezTo>
                    <a:pt x="12856" y="17323"/>
                    <a:pt x="11719" y="17007"/>
                    <a:pt x="11264" y="16111"/>
                  </a:cubicBezTo>
                  <a:cubicBezTo>
                    <a:pt x="10810" y="15215"/>
                    <a:pt x="11037" y="13740"/>
                    <a:pt x="12288" y="12581"/>
                  </a:cubicBezTo>
                  <a:cubicBezTo>
                    <a:pt x="13538" y="11422"/>
                    <a:pt x="15812" y="10579"/>
                    <a:pt x="17517" y="10211"/>
                  </a:cubicBezTo>
                  <a:cubicBezTo>
                    <a:pt x="19222" y="9842"/>
                    <a:pt x="20359" y="9947"/>
                    <a:pt x="21496" y="10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11683773" y="3121300"/>
              <a:ext cx="31751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148"/>
                  </a:moveTo>
                  <a:cubicBezTo>
                    <a:pt x="0" y="11944"/>
                    <a:pt x="0" y="14739"/>
                    <a:pt x="0" y="17153"/>
                  </a:cubicBezTo>
                  <a:cubicBezTo>
                    <a:pt x="0" y="19567"/>
                    <a:pt x="0" y="21600"/>
                    <a:pt x="720" y="21600"/>
                  </a:cubicBezTo>
                  <a:cubicBezTo>
                    <a:pt x="1440" y="21600"/>
                    <a:pt x="2880" y="19567"/>
                    <a:pt x="6480" y="15628"/>
                  </a:cubicBezTo>
                  <a:cubicBezTo>
                    <a:pt x="10080" y="11689"/>
                    <a:pt x="15840" y="58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11738616" y="3005521"/>
              <a:ext cx="337850" cy="31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53" fill="norm" stroke="1" extrusionOk="0">
                  <a:moveTo>
                    <a:pt x="6586" y="14453"/>
                  </a:moveTo>
                  <a:cubicBezTo>
                    <a:pt x="6049" y="14018"/>
                    <a:pt x="5513" y="13583"/>
                    <a:pt x="4641" y="13655"/>
                  </a:cubicBezTo>
                  <a:cubicBezTo>
                    <a:pt x="3769" y="13728"/>
                    <a:pt x="2561" y="14308"/>
                    <a:pt x="1756" y="14888"/>
                  </a:cubicBezTo>
                  <a:cubicBezTo>
                    <a:pt x="951" y="15467"/>
                    <a:pt x="549" y="16047"/>
                    <a:pt x="280" y="16700"/>
                  </a:cubicBezTo>
                  <a:cubicBezTo>
                    <a:pt x="12" y="17352"/>
                    <a:pt x="-122" y="18077"/>
                    <a:pt x="146" y="18512"/>
                  </a:cubicBezTo>
                  <a:cubicBezTo>
                    <a:pt x="415" y="18947"/>
                    <a:pt x="1085" y="19092"/>
                    <a:pt x="1756" y="19019"/>
                  </a:cubicBezTo>
                  <a:cubicBezTo>
                    <a:pt x="2427" y="18947"/>
                    <a:pt x="3098" y="18657"/>
                    <a:pt x="4037" y="18584"/>
                  </a:cubicBezTo>
                  <a:cubicBezTo>
                    <a:pt x="4976" y="18512"/>
                    <a:pt x="6184" y="18657"/>
                    <a:pt x="7458" y="17714"/>
                  </a:cubicBezTo>
                  <a:cubicBezTo>
                    <a:pt x="8733" y="16772"/>
                    <a:pt x="10074" y="14743"/>
                    <a:pt x="11215" y="12133"/>
                  </a:cubicBezTo>
                  <a:cubicBezTo>
                    <a:pt x="12355" y="9524"/>
                    <a:pt x="13294" y="6334"/>
                    <a:pt x="13898" y="4015"/>
                  </a:cubicBezTo>
                  <a:cubicBezTo>
                    <a:pt x="14502" y="1696"/>
                    <a:pt x="14770" y="246"/>
                    <a:pt x="14569" y="28"/>
                  </a:cubicBezTo>
                  <a:cubicBezTo>
                    <a:pt x="14367" y="-189"/>
                    <a:pt x="13697" y="826"/>
                    <a:pt x="12959" y="3073"/>
                  </a:cubicBezTo>
                  <a:cubicBezTo>
                    <a:pt x="12221" y="5320"/>
                    <a:pt x="11416" y="8799"/>
                    <a:pt x="11013" y="11408"/>
                  </a:cubicBezTo>
                  <a:cubicBezTo>
                    <a:pt x="10611" y="14018"/>
                    <a:pt x="10611" y="15757"/>
                    <a:pt x="10812" y="16990"/>
                  </a:cubicBezTo>
                  <a:cubicBezTo>
                    <a:pt x="11013" y="18222"/>
                    <a:pt x="11416" y="18947"/>
                    <a:pt x="12020" y="19237"/>
                  </a:cubicBezTo>
                  <a:cubicBezTo>
                    <a:pt x="12623" y="19526"/>
                    <a:pt x="13428" y="19381"/>
                    <a:pt x="14367" y="18439"/>
                  </a:cubicBezTo>
                  <a:cubicBezTo>
                    <a:pt x="15307" y="17497"/>
                    <a:pt x="16380" y="15757"/>
                    <a:pt x="17118" y="14380"/>
                  </a:cubicBezTo>
                  <a:cubicBezTo>
                    <a:pt x="17856" y="13003"/>
                    <a:pt x="18258" y="11988"/>
                    <a:pt x="18526" y="11046"/>
                  </a:cubicBezTo>
                  <a:cubicBezTo>
                    <a:pt x="18795" y="10104"/>
                    <a:pt x="18929" y="9234"/>
                    <a:pt x="18728" y="9016"/>
                  </a:cubicBezTo>
                  <a:cubicBezTo>
                    <a:pt x="18526" y="8799"/>
                    <a:pt x="17990" y="9234"/>
                    <a:pt x="17721" y="9886"/>
                  </a:cubicBezTo>
                  <a:cubicBezTo>
                    <a:pt x="17453" y="10539"/>
                    <a:pt x="17453" y="11408"/>
                    <a:pt x="17923" y="12496"/>
                  </a:cubicBezTo>
                  <a:cubicBezTo>
                    <a:pt x="18392" y="13583"/>
                    <a:pt x="19331" y="14888"/>
                    <a:pt x="20002" y="15975"/>
                  </a:cubicBezTo>
                  <a:cubicBezTo>
                    <a:pt x="20673" y="17062"/>
                    <a:pt x="21076" y="17932"/>
                    <a:pt x="21277" y="18802"/>
                  </a:cubicBezTo>
                  <a:cubicBezTo>
                    <a:pt x="21478" y="19671"/>
                    <a:pt x="21478" y="20541"/>
                    <a:pt x="21143" y="20976"/>
                  </a:cubicBezTo>
                  <a:cubicBezTo>
                    <a:pt x="20807" y="21411"/>
                    <a:pt x="20136" y="21411"/>
                    <a:pt x="19734" y="21266"/>
                  </a:cubicBezTo>
                  <a:cubicBezTo>
                    <a:pt x="19331" y="21121"/>
                    <a:pt x="19197" y="20831"/>
                    <a:pt x="19063" y="20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12077473" y="3032400"/>
              <a:ext cx="113105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600" fill="norm" stroke="1" extrusionOk="0">
                  <a:moveTo>
                    <a:pt x="12960" y="0"/>
                  </a:moveTo>
                  <a:cubicBezTo>
                    <a:pt x="16495" y="1920"/>
                    <a:pt x="20029" y="3840"/>
                    <a:pt x="20815" y="6480"/>
                  </a:cubicBezTo>
                  <a:cubicBezTo>
                    <a:pt x="21600" y="9120"/>
                    <a:pt x="19636" y="12480"/>
                    <a:pt x="15709" y="15120"/>
                  </a:cubicBezTo>
                  <a:cubicBezTo>
                    <a:pt x="11782" y="17760"/>
                    <a:pt x="5891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1847141" y="4463223"/>
              <a:ext cx="123621" cy="35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374" fill="norm" stroke="1" extrusionOk="0">
                  <a:moveTo>
                    <a:pt x="19203" y="1803"/>
                  </a:moveTo>
                  <a:cubicBezTo>
                    <a:pt x="18140" y="1160"/>
                    <a:pt x="17078" y="517"/>
                    <a:pt x="15484" y="195"/>
                  </a:cubicBezTo>
                  <a:cubicBezTo>
                    <a:pt x="13891" y="-126"/>
                    <a:pt x="11766" y="-126"/>
                    <a:pt x="8934" y="774"/>
                  </a:cubicBezTo>
                  <a:cubicBezTo>
                    <a:pt x="6101" y="1674"/>
                    <a:pt x="2560" y="3474"/>
                    <a:pt x="966" y="5403"/>
                  </a:cubicBezTo>
                  <a:cubicBezTo>
                    <a:pt x="-627" y="7331"/>
                    <a:pt x="-273" y="9388"/>
                    <a:pt x="2206" y="11060"/>
                  </a:cubicBezTo>
                  <a:cubicBezTo>
                    <a:pt x="4684" y="12731"/>
                    <a:pt x="9288" y="14017"/>
                    <a:pt x="12652" y="14981"/>
                  </a:cubicBezTo>
                  <a:cubicBezTo>
                    <a:pt x="16016" y="15945"/>
                    <a:pt x="18140" y="16588"/>
                    <a:pt x="19380" y="17360"/>
                  </a:cubicBezTo>
                  <a:cubicBezTo>
                    <a:pt x="20619" y="18131"/>
                    <a:pt x="20973" y="19031"/>
                    <a:pt x="20442" y="19738"/>
                  </a:cubicBezTo>
                  <a:cubicBezTo>
                    <a:pt x="19911" y="20445"/>
                    <a:pt x="18494" y="20960"/>
                    <a:pt x="16370" y="21217"/>
                  </a:cubicBezTo>
                  <a:cubicBezTo>
                    <a:pt x="14245" y="21474"/>
                    <a:pt x="11412" y="21474"/>
                    <a:pt x="9288" y="20767"/>
                  </a:cubicBezTo>
                  <a:cubicBezTo>
                    <a:pt x="7163" y="20060"/>
                    <a:pt x="5747" y="18645"/>
                    <a:pt x="6101" y="17488"/>
                  </a:cubicBezTo>
                  <a:cubicBezTo>
                    <a:pt x="6455" y="16331"/>
                    <a:pt x="8580" y="15431"/>
                    <a:pt x="10704" y="14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2029384" y="4498761"/>
              <a:ext cx="262740" cy="25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190" fill="norm" stroke="1" extrusionOk="0">
                  <a:moveTo>
                    <a:pt x="3305" y="4743"/>
                  </a:moveTo>
                  <a:cubicBezTo>
                    <a:pt x="3305" y="5614"/>
                    <a:pt x="3305" y="6485"/>
                    <a:pt x="3737" y="7008"/>
                  </a:cubicBezTo>
                  <a:cubicBezTo>
                    <a:pt x="4169" y="7531"/>
                    <a:pt x="5033" y="7705"/>
                    <a:pt x="6588" y="6747"/>
                  </a:cubicBezTo>
                  <a:cubicBezTo>
                    <a:pt x="8143" y="5789"/>
                    <a:pt x="10390" y="3698"/>
                    <a:pt x="11772" y="2305"/>
                  </a:cubicBezTo>
                  <a:cubicBezTo>
                    <a:pt x="13155" y="911"/>
                    <a:pt x="13673" y="214"/>
                    <a:pt x="13500" y="40"/>
                  </a:cubicBezTo>
                  <a:cubicBezTo>
                    <a:pt x="13327" y="-134"/>
                    <a:pt x="12463" y="214"/>
                    <a:pt x="10390" y="1956"/>
                  </a:cubicBezTo>
                  <a:cubicBezTo>
                    <a:pt x="8316" y="3698"/>
                    <a:pt x="5033" y="6834"/>
                    <a:pt x="3046" y="9708"/>
                  </a:cubicBezTo>
                  <a:cubicBezTo>
                    <a:pt x="1059" y="12582"/>
                    <a:pt x="367" y="15195"/>
                    <a:pt x="108" y="16937"/>
                  </a:cubicBezTo>
                  <a:cubicBezTo>
                    <a:pt x="-151" y="18679"/>
                    <a:pt x="22" y="19550"/>
                    <a:pt x="972" y="20247"/>
                  </a:cubicBezTo>
                  <a:cubicBezTo>
                    <a:pt x="1923" y="20943"/>
                    <a:pt x="3651" y="21466"/>
                    <a:pt x="7193" y="21031"/>
                  </a:cubicBezTo>
                  <a:cubicBezTo>
                    <a:pt x="10735" y="20595"/>
                    <a:pt x="16092" y="19201"/>
                    <a:pt x="21449" y="17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2459045" y="4353200"/>
              <a:ext cx="195029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18415" y="0"/>
                  </a:moveTo>
                  <a:cubicBezTo>
                    <a:pt x="15887" y="787"/>
                    <a:pt x="13359" y="1575"/>
                    <a:pt x="10372" y="3656"/>
                  </a:cubicBezTo>
                  <a:cubicBezTo>
                    <a:pt x="7385" y="5738"/>
                    <a:pt x="3938" y="9112"/>
                    <a:pt x="1985" y="11644"/>
                  </a:cubicBezTo>
                  <a:cubicBezTo>
                    <a:pt x="32" y="14175"/>
                    <a:pt x="-428" y="15862"/>
                    <a:pt x="376" y="17269"/>
                  </a:cubicBezTo>
                  <a:cubicBezTo>
                    <a:pt x="1181" y="18675"/>
                    <a:pt x="3249" y="19800"/>
                    <a:pt x="6925" y="20475"/>
                  </a:cubicBezTo>
                  <a:cubicBezTo>
                    <a:pt x="10602" y="21150"/>
                    <a:pt x="15887" y="21375"/>
                    <a:pt x="211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2774724" y="4404000"/>
              <a:ext cx="215901" cy="35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10800" y="13886"/>
                  </a:moveTo>
                  <a:cubicBezTo>
                    <a:pt x="10588" y="13243"/>
                    <a:pt x="10376" y="12600"/>
                    <a:pt x="9741" y="12214"/>
                  </a:cubicBezTo>
                  <a:cubicBezTo>
                    <a:pt x="9106" y="11829"/>
                    <a:pt x="8047" y="11700"/>
                    <a:pt x="6565" y="12214"/>
                  </a:cubicBezTo>
                  <a:cubicBezTo>
                    <a:pt x="5082" y="12729"/>
                    <a:pt x="3176" y="13886"/>
                    <a:pt x="1906" y="15300"/>
                  </a:cubicBezTo>
                  <a:cubicBezTo>
                    <a:pt x="635" y="16714"/>
                    <a:pt x="0" y="18386"/>
                    <a:pt x="0" y="19607"/>
                  </a:cubicBezTo>
                  <a:cubicBezTo>
                    <a:pt x="0" y="20829"/>
                    <a:pt x="635" y="21600"/>
                    <a:pt x="2435" y="21536"/>
                  </a:cubicBezTo>
                  <a:cubicBezTo>
                    <a:pt x="4235" y="21471"/>
                    <a:pt x="7200" y="20571"/>
                    <a:pt x="8576" y="18643"/>
                  </a:cubicBezTo>
                  <a:cubicBezTo>
                    <a:pt x="9953" y="16714"/>
                    <a:pt x="9741" y="13757"/>
                    <a:pt x="8788" y="10929"/>
                  </a:cubicBezTo>
                  <a:cubicBezTo>
                    <a:pt x="7835" y="8100"/>
                    <a:pt x="6141" y="5400"/>
                    <a:pt x="5082" y="3664"/>
                  </a:cubicBezTo>
                  <a:cubicBezTo>
                    <a:pt x="4024" y="1929"/>
                    <a:pt x="3600" y="1157"/>
                    <a:pt x="3918" y="707"/>
                  </a:cubicBezTo>
                  <a:cubicBezTo>
                    <a:pt x="4235" y="257"/>
                    <a:pt x="5294" y="129"/>
                    <a:pt x="8365" y="64"/>
                  </a:cubicBezTo>
                  <a:cubicBezTo>
                    <a:pt x="11435" y="0"/>
                    <a:pt x="165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2809876" y="4193908"/>
              <a:ext cx="148998" cy="11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0405" fill="norm" stroke="1" extrusionOk="0">
                  <a:moveTo>
                    <a:pt x="2249" y="3447"/>
                  </a:moveTo>
                  <a:cubicBezTo>
                    <a:pt x="1336" y="7544"/>
                    <a:pt x="423" y="11640"/>
                    <a:pt x="119" y="14806"/>
                  </a:cubicBezTo>
                  <a:cubicBezTo>
                    <a:pt x="-185" y="17971"/>
                    <a:pt x="119" y="20206"/>
                    <a:pt x="728" y="20392"/>
                  </a:cubicBezTo>
                  <a:cubicBezTo>
                    <a:pt x="1336" y="20578"/>
                    <a:pt x="2249" y="18716"/>
                    <a:pt x="3009" y="16295"/>
                  </a:cubicBezTo>
                  <a:cubicBezTo>
                    <a:pt x="3770" y="13875"/>
                    <a:pt x="4378" y="10895"/>
                    <a:pt x="4683" y="8288"/>
                  </a:cubicBezTo>
                  <a:cubicBezTo>
                    <a:pt x="4987" y="5681"/>
                    <a:pt x="4987" y="3447"/>
                    <a:pt x="5595" y="1771"/>
                  </a:cubicBezTo>
                  <a:cubicBezTo>
                    <a:pt x="6204" y="95"/>
                    <a:pt x="7421" y="-1022"/>
                    <a:pt x="10159" y="1399"/>
                  </a:cubicBezTo>
                  <a:cubicBezTo>
                    <a:pt x="12897" y="3819"/>
                    <a:pt x="17156" y="9778"/>
                    <a:pt x="21415" y="15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3092224" y="4251600"/>
              <a:ext cx="131676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600" fill="norm" stroke="1" extrusionOk="0">
                  <a:moveTo>
                    <a:pt x="3927" y="0"/>
                  </a:moveTo>
                  <a:cubicBezTo>
                    <a:pt x="8509" y="2486"/>
                    <a:pt x="13091" y="4971"/>
                    <a:pt x="16364" y="7414"/>
                  </a:cubicBezTo>
                  <a:cubicBezTo>
                    <a:pt x="19636" y="9857"/>
                    <a:pt x="21600" y="12257"/>
                    <a:pt x="19473" y="14571"/>
                  </a:cubicBezTo>
                  <a:cubicBezTo>
                    <a:pt x="17345" y="16886"/>
                    <a:pt x="11127" y="19114"/>
                    <a:pt x="7200" y="20271"/>
                  </a:cubicBezTo>
                  <a:cubicBezTo>
                    <a:pt x="3273" y="21429"/>
                    <a:pt x="1636" y="21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3752624" y="4599627"/>
              <a:ext cx="1333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486" y="11040"/>
                    <a:pt x="10971" y="1783"/>
                    <a:pt x="14571" y="240"/>
                  </a:cubicBezTo>
                  <a:cubicBezTo>
                    <a:pt x="18171" y="-1303"/>
                    <a:pt x="1988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3727224" y="4740550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36" y="21600"/>
                    <a:pt x="5673" y="21600"/>
                    <a:pt x="9273" y="18000"/>
                  </a:cubicBezTo>
                  <a:cubicBezTo>
                    <a:pt x="12873" y="14400"/>
                    <a:pt x="1723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4520974" y="4178300"/>
              <a:ext cx="1570344" cy="73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48" fill="norm" stroke="1" extrusionOk="0">
                  <a:moveTo>
                    <a:pt x="0" y="15834"/>
                  </a:moveTo>
                  <a:cubicBezTo>
                    <a:pt x="145" y="16895"/>
                    <a:pt x="291" y="17956"/>
                    <a:pt x="392" y="18830"/>
                  </a:cubicBezTo>
                  <a:cubicBezTo>
                    <a:pt x="494" y="19704"/>
                    <a:pt x="552" y="20391"/>
                    <a:pt x="625" y="20859"/>
                  </a:cubicBezTo>
                  <a:cubicBezTo>
                    <a:pt x="698" y="21327"/>
                    <a:pt x="785" y="21577"/>
                    <a:pt x="843" y="21546"/>
                  </a:cubicBezTo>
                  <a:cubicBezTo>
                    <a:pt x="901" y="21515"/>
                    <a:pt x="930" y="21202"/>
                    <a:pt x="945" y="19767"/>
                  </a:cubicBezTo>
                  <a:cubicBezTo>
                    <a:pt x="959" y="18331"/>
                    <a:pt x="959" y="15771"/>
                    <a:pt x="930" y="13368"/>
                  </a:cubicBezTo>
                  <a:cubicBezTo>
                    <a:pt x="901" y="10964"/>
                    <a:pt x="843" y="8717"/>
                    <a:pt x="770" y="7250"/>
                  </a:cubicBezTo>
                  <a:cubicBezTo>
                    <a:pt x="698" y="5783"/>
                    <a:pt x="610" y="5096"/>
                    <a:pt x="538" y="4597"/>
                  </a:cubicBezTo>
                  <a:cubicBezTo>
                    <a:pt x="465" y="4097"/>
                    <a:pt x="407" y="3785"/>
                    <a:pt x="334" y="3473"/>
                  </a:cubicBezTo>
                  <a:cubicBezTo>
                    <a:pt x="262" y="3161"/>
                    <a:pt x="174" y="2849"/>
                    <a:pt x="203" y="2693"/>
                  </a:cubicBezTo>
                  <a:cubicBezTo>
                    <a:pt x="233" y="2537"/>
                    <a:pt x="378" y="2537"/>
                    <a:pt x="785" y="2599"/>
                  </a:cubicBezTo>
                  <a:cubicBezTo>
                    <a:pt x="1192" y="2661"/>
                    <a:pt x="1861" y="2786"/>
                    <a:pt x="2689" y="2693"/>
                  </a:cubicBezTo>
                  <a:cubicBezTo>
                    <a:pt x="3518" y="2599"/>
                    <a:pt x="4506" y="2287"/>
                    <a:pt x="5553" y="2037"/>
                  </a:cubicBezTo>
                  <a:cubicBezTo>
                    <a:pt x="6599" y="1787"/>
                    <a:pt x="7704" y="1600"/>
                    <a:pt x="8750" y="1413"/>
                  </a:cubicBezTo>
                  <a:cubicBezTo>
                    <a:pt x="9797" y="1226"/>
                    <a:pt x="10785" y="1038"/>
                    <a:pt x="11876" y="882"/>
                  </a:cubicBezTo>
                  <a:cubicBezTo>
                    <a:pt x="12966" y="726"/>
                    <a:pt x="14158" y="601"/>
                    <a:pt x="15321" y="476"/>
                  </a:cubicBezTo>
                  <a:cubicBezTo>
                    <a:pt x="16483" y="352"/>
                    <a:pt x="17617" y="227"/>
                    <a:pt x="18533" y="133"/>
                  </a:cubicBezTo>
                  <a:cubicBezTo>
                    <a:pt x="19449" y="39"/>
                    <a:pt x="20146" y="-23"/>
                    <a:pt x="20626" y="8"/>
                  </a:cubicBezTo>
                  <a:cubicBezTo>
                    <a:pt x="21106" y="39"/>
                    <a:pt x="21367" y="164"/>
                    <a:pt x="21484" y="383"/>
                  </a:cubicBezTo>
                  <a:cubicBezTo>
                    <a:pt x="21600" y="601"/>
                    <a:pt x="21571" y="913"/>
                    <a:pt x="21542" y="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4711474" y="4455797"/>
              <a:ext cx="177801" cy="37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2127"/>
                  </a:moveTo>
                  <a:cubicBezTo>
                    <a:pt x="2314" y="4918"/>
                    <a:pt x="4629" y="7709"/>
                    <a:pt x="6686" y="10500"/>
                  </a:cubicBezTo>
                  <a:cubicBezTo>
                    <a:pt x="8743" y="13291"/>
                    <a:pt x="10543" y="16082"/>
                    <a:pt x="11957" y="18024"/>
                  </a:cubicBezTo>
                  <a:cubicBezTo>
                    <a:pt x="13371" y="19965"/>
                    <a:pt x="14400" y="21058"/>
                    <a:pt x="15171" y="21300"/>
                  </a:cubicBezTo>
                  <a:cubicBezTo>
                    <a:pt x="15943" y="21543"/>
                    <a:pt x="16457" y="20936"/>
                    <a:pt x="16971" y="18631"/>
                  </a:cubicBezTo>
                  <a:cubicBezTo>
                    <a:pt x="17486" y="16325"/>
                    <a:pt x="18000" y="12321"/>
                    <a:pt x="18514" y="9165"/>
                  </a:cubicBezTo>
                  <a:cubicBezTo>
                    <a:pt x="19029" y="6010"/>
                    <a:pt x="19543" y="3705"/>
                    <a:pt x="19800" y="2188"/>
                  </a:cubicBezTo>
                  <a:cubicBezTo>
                    <a:pt x="20057" y="671"/>
                    <a:pt x="20057" y="-57"/>
                    <a:pt x="20314" y="4"/>
                  </a:cubicBezTo>
                  <a:cubicBezTo>
                    <a:pt x="20571" y="64"/>
                    <a:pt x="21086" y="914"/>
                    <a:pt x="21600" y="1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4872148" y="4690745"/>
              <a:ext cx="163177" cy="9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0924" fill="norm" stroke="1" extrusionOk="0">
                  <a:moveTo>
                    <a:pt x="16363" y="1162"/>
                  </a:moveTo>
                  <a:cubicBezTo>
                    <a:pt x="13317" y="243"/>
                    <a:pt x="10271" y="-676"/>
                    <a:pt x="7502" y="703"/>
                  </a:cubicBezTo>
                  <a:cubicBezTo>
                    <a:pt x="4733" y="2081"/>
                    <a:pt x="2240" y="5758"/>
                    <a:pt x="994" y="8745"/>
                  </a:cubicBezTo>
                  <a:cubicBezTo>
                    <a:pt x="-252" y="11733"/>
                    <a:pt x="-252" y="14030"/>
                    <a:pt x="579" y="15179"/>
                  </a:cubicBezTo>
                  <a:cubicBezTo>
                    <a:pt x="1410" y="16328"/>
                    <a:pt x="3071" y="16328"/>
                    <a:pt x="4871" y="15179"/>
                  </a:cubicBezTo>
                  <a:cubicBezTo>
                    <a:pt x="6671" y="14030"/>
                    <a:pt x="8610" y="11733"/>
                    <a:pt x="9856" y="12192"/>
                  </a:cubicBezTo>
                  <a:cubicBezTo>
                    <a:pt x="11102" y="12652"/>
                    <a:pt x="11656" y="15869"/>
                    <a:pt x="12625" y="17937"/>
                  </a:cubicBezTo>
                  <a:cubicBezTo>
                    <a:pt x="13594" y="20005"/>
                    <a:pt x="14979" y="20924"/>
                    <a:pt x="16502" y="20924"/>
                  </a:cubicBezTo>
                  <a:cubicBezTo>
                    <a:pt x="18025" y="20924"/>
                    <a:pt x="19686" y="20005"/>
                    <a:pt x="21348" y="1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5041673" y="4550050"/>
              <a:ext cx="120651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066"/>
                  </a:moveTo>
                  <a:cubicBezTo>
                    <a:pt x="1895" y="10066"/>
                    <a:pt x="3789" y="10066"/>
                    <a:pt x="6253" y="10905"/>
                  </a:cubicBezTo>
                  <a:cubicBezTo>
                    <a:pt x="8716" y="11744"/>
                    <a:pt x="11747" y="13421"/>
                    <a:pt x="14021" y="14994"/>
                  </a:cubicBezTo>
                  <a:cubicBezTo>
                    <a:pt x="16295" y="16567"/>
                    <a:pt x="17811" y="18035"/>
                    <a:pt x="18379" y="19293"/>
                  </a:cubicBezTo>
                  <a:cubicBezTo>
                    <a:pt x="18947" y="20551"/>
                    <a:pt x="18568" y="21600"/>
                    <a:pt x="17621" y="21600"/>
                  </a:cubicBezTo>
                  <a:cubicBezTo>
                    <a:pt x="16674" y="21600"/>
                    <a:pt x="15158" y="20551"/>
                    <a:pt x="14021" y="17825"/>
                  </a:cubicBezTo>
                  <a:cubicBezTo>
                    <a:pt x="12884" y="15099"/>
                    <a:pt x="12126" y="10695"/>
                    <a:pt x="13453" y="7445"/>
                  </a:cubicBezTo>
                  <a:cubicBezTo>
                    <a:pt x="14779" y="4194"/>
                    <a:pt x="18189" y="20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5341712" y="4425123"/>
              <a:ext cx="131762" cy="331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04" fill="norm" stroke="1" extrusionOk="0">
                  <a:moveTo>
                    <a:pt x="20314" y="1917"/>
                  </a:moveTo>
                  <a:cubicBezTo>
                    <a:pt x="19286" y="1233"/>
                    <a:pt x="18257" y="550"/>
                    <a:pt x="16543" y="208"/>
                  </a:cubicBezTo>
                  <a:cubicBezTo>
                    <a:pt x="14829" y="-134"/>
                    <a:pt x="12429" y="-134"/>
                    <a:pt x="9514" y="823"/>
                  </a:cubicBezTo>
                  <a:cubicBezTo>
                    <a:pt x="6600" y="1780"/>
                    <a:pt x="3172" y="3694"/>
                    <a:pt x="1457" y="6291"/>
                  </a:cubicBezTo>
                  <a:cubicBezTo>
                    <a:pt x="-257" y="8889"/>
                    <a:pt x="-257" y="12170"/>
                    <a:pt x="429" y="14562"/>
                  </a:cubicBezTo>
                  <a:cubicBezTo>
                    <a:pt x="1114" y="16955"/>
                    <a:pt x="2486" y="18458"/>
                    <a:pt x="4714" y="19552"/>
                  </a:cubicBezTo>
                  <a:cubicBezTo>
                    <a:pt x="6943" y="20646"/>
                    <a:pt x="10029" y="21329"/>
                    <a:pt x="12943" y="21398"/>
                  </a:cubicBezTo>
                  <a:cubicBezTo>
                    <a:pt x="15857" y="21466"/>
                    <a:pt x="18600" y="20919"/>
                    <a:pt x="21343" y="20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5498873" y="4550050"/>
              <a:ext cx="2159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24" y="4181"/>
                    <a:pt x="8047" y="8361"/>
                    <a:pt x="11647" y="11961"/>
                  </a:cubicBezTo>
                  <a:cubicBezTo>
                    <a:pt x="15247" y="15561"/>
                    <a:pt x="18424" y="18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5581423" y="4524650"/>
              <a:ext cx="952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6171"/>
                    <a:pt x="9120" y="12343"/>
                    <a:pt x="5520" y="15943"/>
                  </a:cubicBezTo>
                  <a:cubicBezTo>
                    <a:pt x="1920" y="19543"/>
                    <a:pt x="96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5473473" y="4416700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200"/>
                    <a:pt x="6171" y="10800"/>
                    <a:pt x="9771" y="7200"/>
                  </a:cubicBezTo>
                  <a:cubicBezTo>
                    <a:pt x="13371" y="3600"/>
                    <a:pt x="174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5829073" y="4594500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6025923" y="4454800"/>
              <a:ext cx="1841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3" y="1029"/>
                    <a:pt x="4966" y="2057"/>
                    <a:pt x="8193" y="5486"/>
                  </a:cubicBezTo>
                  <a:cubicBezTo>
                    <a:pt x="11421" y="8914"/>
                    <a:pt x="15393" y="14743"/>
                    <a:pt x="17752" y="17829"/>
                  </a:cubicBezTo>
                  <a:cubicBezTo>
                    <a:pt x="20110" y="20914"/>
                    <a:pt x="20855" y="21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6171973" y="4496806"/>
              <a:ext cx="88901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210"/>
                  </a:moveTo>
                  <a:cubicBezTo>
                    <a:pt x="19029" y="29"/>
                    <a:pt x="16457" y="-153"/>
                    <a:pt x="14400" y="210"/>
                  </a:cubicBezTo>
                  <a:cubicBezTo>
                    <a:pt x="12343" y="573"/>
                    <a:pt x="10800" y="1481"/>
                    <a:pt x="8486" y="4022"/>
                  </a:cubicBezTo>
                  <a:cubicBezTo>
                    <a:pt x="6171" y="6563"/>
                    <a:pt x="3086" y="10738"/>
                    <a:pt x="1543" y="13914"/>
                  </a:cubicBezTo>
                  <a:cubicBezTo>
                    <a:pt x="0" y="17091"/>
                    <a:pt x="0" y="19269"/>
                    <a:pt x="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5968773" y="4365900"/>
              <a:ext cx="304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0" y="15429"/>
                    <a:pt x="7800" y="9257"/>
                    <a:pt x="11400" y="5657"/>
                  </a:cubicBezTo>
                  <a:cubicBezTo>
                    <a:pt x="15000" y="2057"/>
                    <a:pt x="183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6343423" y="4346850"/>
              <a:ext cx="120663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fill="norm" stroke="1" extrusionOk="0">
                  <a:moveTo>
                    <a:pt x="7560" y="0"/>
                  </a:moveTo>
                  <a:cubicBezTo>
                    <a:pt x="12960" y="2857"/>
                    <a:pt x="18360" y="5714"/>
                    <a:pt x="19980" y="8686"/>
                  </a:cubicBezTo>
                  <a:cubicBezTo>
                    <a:pt x="21600" y="11657"/>
                    <a:pt x="19440" y="14743"/>
                    <a:pt x="15480" y="16914"/>
                  </a:cubicBezTo>
                  <a:cubicBezTo>
                    <a:pt x="11520" y="19086"/>
                    <a:pt x="5760" y="20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6965723" y="4588150"/>
              <a:ext cx="158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6959373" y="4721500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7048273" y="4085008"/>
              <a:ext cx="47908" cy="31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12" fill="norm" stroke="1" extrusionOk="0">
                  <a:moveTo>
                    <a:pt x="19722" y="1842"/>
                  </a:moveTo>
                  <a:cubicBezTo>
                    <a:pt x="20661" y="827"/>
                    <a:pt x="21600" y="-188"/>
                    <a:pt x="21130" y="29"/>
                  </a:cubicBezTo>
                  <a:cubicBezTo>
                    <a:pt x="20661" y="247"/>
                    <a:pt x="18783" y="1697"/>
                    <a:pt x="16904" y="4306"/>
                  </a:cubicBezTo>
                  <a:cubicBezTo>
                    <a:pt x="15026" y="6915"/>
                    <a:pt x="13148" y="10684"/>
                    <a:pt x="10330" y="13729"/>
                  </a:cubicBezTo>
                  <a:cubicBezTo>
                    <a:pt x="7513" y="16773"/>
                    <a:pt x="3757" y="19093"/>
                    <a:pt x="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6902223" y="4359550"/>
              <a:ext cx="317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6" y="18000"/>
                    <a:pt x="8352" y="14400"/>
                    <a:pt x="11952" y="10800"/>
                  </a:cubicBezTo>
                  <a:cubicBezTo>
                    <a:pt x="15552" y="7200"/>
                    <a:pt x="1857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6764640" y="4931050"/>
              <a:ext cx="118535" cy="208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7714" y="0"/>
                  </a:moveTo>
                  <a:cubicBezTo>
                    <a:pt x="6171" y="3491"/>
                    <a:pt x="4629" y="6982"/>
                    <a:pt x="3086" y="10364"/>
                  </a:cubicBezTo>
                  <a:cubicBezTo>
                    <a:pt x="1543" y="13745"/>
                    <a:pt x="0" y="17018"/>
                    <a:pt x="0" y="18982"/>
                  </a:cubicBezTo>
                  <a:cubicBezTo>
                    <a:pt x="0" y="20945"/>
                    <a:pt x="1543" y="21600"/>
                    <a:pt x="5400" y="21491"/>
                  </a:cubicBezTo>
                  <a:cubicBezTo>
                    <a:pt x="9257" y="21382"/>
                    <a:pt x="15429" y="20509"/>
                    <a:pt x="2160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6922986" y="4994550"/>
              <a:ext cx="85538" cy="10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099" fill="norm" stroke="1" extrusionOk="0">
                  <a:moveTo>
                    <a:pt x="18098" y="0"/>
                  </a:moveTo>
                  <a:cubicBezTo>
                    <a:pt x="15527" y="0"/>
                    <a:pt x="12955" y="0"/>
                    <a:pt x="9870" y="1728"/>
                  </a:cubicBezTo>
                  <a:cubicBezTo>
                    <a:pt x="6784" y="3456"/>
                    <a:pt x="3184" y="6912"/>
                    <a:pt x="1384" y="10368"/>
                  </a:cubicBezTo>
                  <a:cubicBezTo>
                    <a:pt x="-416" y="13824"/>
                    <a:pt x="-416" y="17280"/>
                    <a:pt x="1127" y="19224"/>
                  </a:cubicBezTo>
                  <a:cubicBezTo>
                    <a:pt x="2670" y="21168"/>
                    <a:pt x="5755" y="21600"/>
                    <a:pt x="9355" y="20520"/>
                  </a:cubicBezTo>
                  <a:cubicBezTo>
                    <a:pt x="12955" y="19440"/>
                    <a:pt x="17070" y="16848"/>
                    <a:pt x="19127" y="14256"/>
                  </a:cubicBezTo>
                  <a:cubicBezTo>
                    <a:pt x="21184" y="11664"/>
                    <a:pt x="21184" y="9072"/>
                    <a:pt x="19898" y="7776"/>
                  </a:cubicBezTo>
                  <a:cubicBezTo>
                    <a:pt x="18613" y="6480"/>
                    <a:pt x="16041" y="6480"/>
                    <a:pt x="13470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7035573" y="4955318"/>
              <a:ext cx="152401" cy="14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2" fill="norm" stroke="1" extrusionOk="0">
                  <a:moveTo>
                    <a:pt x="0" y="2900"/>
                  </a:moveTo>
                  <a:cubicBezTo>
                    <a:pt x="600" y="1379"/>
                    <a:pt x="1200" y="-142"/>
                    <a:pt x="1800" y="10"/>
                  </a:cubicBezTo>
                  <a:cubicBezTo>
                    <a:pt x="2400" y="162"/>
                    <a:pt x="3000" y="1988"/>
                    <a:pt x="3750" y="4878"/>
                  </a:cubicBezTo>
                  <a:cubicBezTo>
                    <a:pt x="4500" y="7768"/>
                    <a:pt x="5400" y="11723"/>
                    <a:pt x="6300" y="14917"/>
                  </a:cubicBezTo>
                  <a:cubicBezTo>
                    <a:pt x="7200" y="18112"/>
                    <a:pt x="8100" y="20545"/>
                    <a:pt x="9000" y="21002"/>
                  </a:cubicBezTo>
                  <a:cubicBezTo>
                    <a:pt x="9900" y="21458"/>
                    <a:pt x="10800" y="19937"/>
                    <a:pt x="12900" y="17047"/>
                  </a:cubicBezTo>
                  <a:cubicBezTo>
                    <a:pt x="15000" y="14157"/>
                    <a:pt x="18300" y="9897"/>
                    <a:pt x="21600" y="5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7763744" y="4162700"/>
              <a:ext cx="2503980" cy="76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16" fill="norm" stroke="1" extrusionOk="0">
                  <a:moveTo>
                    <a:pt x="72" y="18387"/>
                  </a:moveTo>
                  <a:cubicBezTo>
                    <a:pt x="145" y="19339"/>
                    <a:pt x="218" y="20291"/>
                    <a:pt x="291" y="20856"/>
                  </a:cubicBezTo>
                  <a:cubicBezTo>
                    <a:pt x="364" y="21421"/>
                    <a:pt x="437" y="21600"/>
                    <a:pt x="492" y="21481"/>
                  </a:cubicBezTo>
                  <a:cubicBezTo>
                    <a:pt x="547" y="21362"/>
                    <a:pt x="583" y="20945"/>
                    <a:pt x="601" y="19607"/>
                  </a:cubicBezTo>
                  <a:cubicBezTo>
                    <a:pt x="620" y="18268"/>
                    <a:pt x="620" y="16007"/>
                    <a:pt x="592" y="13983"/>
                  </a:cubicBezTo>
                  <a:cubicBezTo>
                    <a:pt x="565" y="11960"/>
                    <a:pt x="510" y="10175"/>
                    <a:pt x="410" y="8450"/>
                  </a:cubicBezTo>
                  <a:cubicBezTo>
                    <a:pt x="309" y="6724"/>
                    <a:pt x="163" y="5058"/>
                    <a:pt x="81" y="4046"/>
                  </a:cubicBezTo>
                  <a:cubicBezTo>
                    <a:pt x="-1" y="3035"/>
                    <a:pt x="-19" y="2678"/>
                    <a:pt x="17" y="2410"/>
                  </a:cubicBezTo>
                  <a:cubicBezTo>
                    <a:pt x="54" y="2142"/>
                    <a:pt x="145" y="1964"/>
                    <a:pt x="382" y="1815"/>
                  </a:cubicBezTo>
                  <a:cubicBezTo>
                    <a:pt x="620" y="1666"/>
                    <a:pt x="1003" y="1547"/>
                    <a:pt x="1504" y="1428"/>
                  </a:cubicBezTo>
                  <a:cubicBezTo>
                    <a:pt x="2006" y="1309"/>
                    <a:pt x="2626" y="1190"/>
                    <a:pt x="3228" y="1071"/>
                  </a:cubicBezTo>
                  <a:cubicBezTo>
                    <a:pt x="3830" y="952"/>
                    <a:pt x="4414" y="833"/>
                    <a:pt x="5016" y="744"/>
                  </a:cubicBezTo>
                  <a:cubicBezTo>
                    <a:pt x="5618" y="655"/>
                    <a:pt x="6238" y="595"/>
                    <a:pt x="6913" y="536"/>
                  </a:cubicBezTo>
                  <a:cubicBezTo>
                    <a:pt x="7588" y="476"/>
                    <a:pt x="8318" y="417"/>
                    <a:pt x="9048" y="357"/>
                  </a:cubicBezTo>
                  <a:cubicBezTo>
                    <a:pt x="9778" y="298"/>
                    <a:pt x="10507" y="238"/>
                    <a:pt x="11237" y="179"/>
                  </a:cubicBezTo>
                  <a:cubicBezTo>
                    <a:pt x="11967" y="119"/>
                    <a:pt x="12697" y="60"/>
                    <a:pt x="13408" y="30"/>
                  </a:cubicBezTo>
                  <a:cubicBezTo>
                    <a:pt x="14120" y="0"/>
                    <a:pt x="14813" y="0"/>
                    <a:pt x="15561" y="0"/>
                  </a:cubicBezTo>
                  <a:cubicBezTo>
                    <a:pt x="16309" y="0"/>
                    <a:pt x="17111" y="0"/>
                    <a:pt x="17850" y="0"/>
                  </a:cubicBezTo>
                  <a:cubicBezTo>
                    <a:pt x="18589" y="0"/>
                    <a:pt x="19264" y="0"/>
                    <a:pt x="19875" y="119"/>
                  </a:cubicBezTo>
                  <a:cubicBezTo>
                    <a:pt x="20486" y="238"/>
                    <a:pt x="21034" y="476"/>
                    <a:pt x="21581" y="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8007123" y="4408233"/>
              <a:ext cx="190501" cy="35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4010"/>
                  </a:moveTo>
                  <a:cubicBezTo>
                    <a:pt x="1920" y="5950"/>
                    <a:pt x="3840" y="7890"/>
                    <a:pt x="5400" y="10606"/>
                  </a:cubicBezTo>
                  <a:cubicBezTo>
                    <a:pt x="6960" y="13322"/>
                    <a:pt x="8160" y="16814"/>
                    <a:pt x="9240" y="18884"/>
                  </a:cubicBezTo>
                  <a:cubicBezTo>
                    <a:pt x="10320" y="20953"/>
                    <a:pt x="11280" y="21600"/>
                    <a:pt x="12240" y="21406"/>
                  </a:cubicBezTo>
                  <a:cubicBezTo>
                    <a:pt x="13200" y="21212"/>
                    <a:pt x="14160" y="20177"/>
                    <a:pt x="15240" y="17720"/>
                  </a:cubicBezTo>
                  <a:cubicBezTo>
                    <a:pt x="16320" y="15262"/>
                    <a:pt x="17520" y="11382"/>
                    <a:pt x="18360" y="8407"/>
                  </a:cubicBezTo>
                  <a:cubicBezTo>
                    <a:pt x="19200" y="5432"/>
                    <a:pt x="19680" y="3363"/>
                    <a:pt x="19920" y="2005"/>
                  </a:cubicBezTo>
                  <a:cubicBezTo>
                    <a:pt x="20160" y="647"/>
                    <a:pt x="20160" y="0"/>
                    <a:pt x="20400" y="0"/>
                  </a:cubicBezTo>
                  <a:cubicBezTo>
                    <a:pt x="20640" y="0"/>
                    <a:pt x="21120" y="647"/>
                    <a:pt x="21600" y="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8214956" y="4556400"/>
              <a:ext cx="141419" cy="15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33" fill="norm" stroke="1" extrusionOk="0">
                  <a:moveTo>
                    <a:pt x="14551" y="1800"/>
                  </a:moveTo>
                  <a:cubicBezTo>
                    <a:pt x="12963" y="900"/>
                    <a:pt x="11375" y="0"/>
                    <a:pt x="9946" y="0"/>
                  </a:cubicBezTo>
                  <a:cubicBezTo>
                    <a:pt x="8516" y="0"/>
                    <a:pt x="7246" y="900"/>
                    <a:pt x="5498" y="3900"/>
                  </a:cubicBezTo>
                  <a:cubicBezTo>
                    <a:pt x="3751" y="6900"/>
                    <a:pt x="1528" y="12000"/>
                    <a:pt x="575" y="15300"/>
                  </a:cubicBezTo>
                  <a:cubicBezTo>
                    <a:pt x="-378" y="18600"/>
                    <a:pt x="-60" y="20100"/>
                    <a:pt x="893" y="20850"/>
                  </a:cubicBezTo>
                  <a:cubicBezTo>
                    <a:pt x="1846" y="21600"/>
                    <a:pt x="3434" y="21600"/>
                    <a:pt x="4704" y="21000"/>
                  </a:cubicBezTo>
                  <a:cubicBezTo>
                    <a:pt x="5975" y="20400"/>
                    <a:pt x="6928" y="19200"/>
                    <a:pt x="7881" y="17850"/>
                  </a:cubicBezTo>
                  <a:cubicBezTo>
                    <a:pt x="8834" y="16500"/>
                    <a:pt x="9787" y="15000"/>
                    <a:pt x="10898" y="13800"/>
                  </a:cubicBezTo>
                  <a:cubicBezTo>
                    <a:pt x="12010" y="12600"/>
                    <a:pt x="13281" y="11700"/>
                    <a:pt x="15028" y="12000"/>
                  </a:cubicBezTo>
                  <a:cubicBezTo>
                    <a:pt x="16775" y="12300"/>
                    <a:pt x="18998" y="13800"/>
                    <a:pt x="21222" y="15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8343673" y="4531000"/>
              <a:ext cx="152401" cy="18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4369"/>
                  </a:moveTo>
                  <a:cubicBezTo>
                    <a:pt x="3900" y="7766"/>
                    <a:pt x="7800" y="11164"/>
                    <a:pt x="10050" y="13470"/>
                  </a:cubicBezTo>
                  <a:cubicBezTo>
                    <a:pt x="12300" y="15775"/>
                    <a:pt x="12900" y="16989"/>
                    <a:pt x="13050" y="18202"/>
                  </a:cubicBezTo>
                  <a:cubicBezTo>
                    <a:pt x="13200" y="19416"/>
                    <a:pt x="12900" y="20629"/>
                    <a:pt x="12000" y="21115"/>
                  </a:cubicBezTo>
                  <a:cubicBezTo>
                    <a:pt x="11100" y="21600"/>
                    <a:pt x="9600" y="21357"/>
                    <a:pt x="8250" y="19658"/>
                  </a:cubicBezTo>
                  <a:cubicBezTo>
                    <a:pt x="6900" y="17960"/>
                    <a:pt x="5700" y="14804"/>
                    <a:pt x="6750" y="11649"/>
                  </a:cubicBezTo>
                  <a:cubicBezTo>
                    <a:pt x="7800" y="8494"/>
                    <a:pt x="11100" y="5339"/>
                    <a:pt x="13950" y="3398"/>
                  </a:cubicBezTo>
                  <a:cubicBezTo>
                    <a:pt x="16800" y="1456"/>
                    <a:pt x="19200" y="7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8613565" y="4464714"/>
              <a:ext cx="168259" cy="25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11" fill="norm" stroke="1" extrusionOk="0">
                  <a:moveTo>
                    <a:pt x="13998" y="1264"/>
                  </a:moveTo>
                  <a:cubicBezTo>
                    <a:pt x="12931" y="746"/>
                    <a:pt x="11865" y="228"/>
                    <a:pt x="10665" y="55"/>
                  </a:cubicBezTo>
                  <a:cubicBezTo>
                    <a:pt x="9465" y="-118"/>
                    <a:pt x="8131" y="55"/>
                    <a:pt x="6265" y="1524"/>
                  </a:cubicBezTo>
                  <a:cubicBezTo>
                    <a:pt x="4398" y="2992"/>
                    <a:pt x="1998" y="5757"/>
                    <a:pt x="798" y="8695"/>
                  </a:cubicBezTo>
                  <a:cubicBezTo>
                    <a:pt x="-402" y="11632"/>
                    <a:pt x="-402" y="14743"/>
                    <a:pt x="1865" y="16989"/>
                  </a:cubicBezTo>
                  <a:cubicBezTo>
                    <a:pt x="4131" y="19236"/>
                    <a:pt x="8665" y="20618"/>
                    <a:pt x="12265" y="21050"/>
                  </a:cubicBezTo>
                  <a:cubicBezTo>
                    <a:pt x="15865" y="21482"/>
                    <a:pt x="18531" y="20964"/>
                    <a:pt x="21198" y="20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8788173" y="4537350"/>
              <a:ext cx="1905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455"/>
                    <a:pt x="9600" y="10909"/>
                    <a:pt x="12840" y="14509"/>
                  </a:cubicBezTo>
                  <a:cubicBezTo>
                    <a:pt x="16080" y="18109"/>
                    <a:pt x="17760" y="19855"/>
                    <a:pt x="18960" y="20727"/>
                  </a:cubicBezTo>
                  <a:cubicBezTo>
                    <a:pt x="20160" y="21600"/>
                    <a:pt x="2088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8855761" y="4554672"/>
              <a:ext cx="110214" cy="185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313" fill="norm" stroke="1" extrusionOk="0">
                  <a:moveTo>
                    <a:pt x="21221" y="198"/>
                  </a:moveTo>
                  <a:cubicBezTo>
                    <a:pt x="19183" y="-44"/>
                    <a:pt x="17146" y="-287"/>
                    <a:pt x="14700" y="926"/>
                  </a:cubicBezTo>
                  <a:cubicBezTo>
                    <a:pt x="12255" y="2140"/>
                    <a:pt x="9402" y="4810"/>
                    <a:pt x="6753" y="8086"/>
                  </a:cubicBezTo>
                  <a:cubicBezTo>
                    <a:pt x="4104" y="11362"/>
                    <a:pt x="1659" y="15246"/>
                    <a:pt x="640" y="17551"/>
                  </a:cubicBezTo>
                  <a:cubicBezTo>
                    <a:pt x="-379" y="19857"/>
                    <a:pt x="29" y="20585"/>
                    <a:pt x="436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8769123" y="4458887"/>
              <a:ext cx="2032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825" y="12793"/>
                    <a:pt x="7650" y="5170"/>
                    <a:pt x="11250" y="1993"/>
                  </a:cubicBezTo>
                  <a:cubicBezTo>
                    <a:pt x="14850" y="-1183"/>
                    <a:pt x="18225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9023123" y="4423050"/>
              <a:ext cx="13377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4836" y="0"/>
                  </a:moveTo>
                  <a:cubicBezTo>
                    <a:pt x="10961" y="2671"/>
                    <a:pt x="17087" y="5342"/>
                    <a:pt x="19343" y="8187"/>
                  </a:cubicBezTo>
                  <a:cubicBezTo>
                    <a:pt x="21600" y="11032"/>
                    <a:pt x="19988" y="14052"/>
                    <a:pt x="16119" y="16316"/>
                  </a:cubicBezTo>
                  <a:cubicBezTo>
                    <a:pt x="12251" y="18581"/>
                    <a:pt x="6125" y="200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9283473" y="4632600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9353323" y="4562750"/>
              <a:ext cx="635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503"/>
                    <a:pt x="7200" y="13006"/>
                    <a:pt x="10800" y="16606"/>
                  </a:cubicBezTo>
                  <a:cubicBezTo>
                    <a:pt x="14400" y="20206"/>
                    <a:pt x="18000" y="20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9499373" y="4433194"/>
              <a:ext cx="170078" cy="29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162" fill="norm" stroke="1" extrusionOk="0">
                  <a:moveTo>
                    <a:pt x="0" y="2881"/>
                  </a:moveTo>
                  <a:cubicBezTo>
                    <a:pt x="1333" y="6931"/>
                    <a:pt x="2667" y="10981"/>
                    <a:pt x="4000" y="13906"/>
                  </a:cubicBezTo>
                  <a:cubicBezTo>
                    <a:pt x="5333" y="16831"/>
                    <a:pt x="6667" y="18631"/>
                    <a:pt x="8400" y="19756"/>
                  </a:cubicBezTo>
                  <a:cubicBezTo>
                    <a:pt x="10133" y="20881"/>
                    <a:pt x="12267" y="21331"/>
                    <a:pt x="13600" y="21106"/>
                  </a:cubicBezTo>
                  <a:cubicBezTo>
                    <a:pt x="14933" y="20881"/>
                    <a:pt x="15467" y="19981"/>
                    <a:pt x="16667" y="16906"/>
                  </a:cubicBezTo>
                  <a:cubicBezTo>
                    <a:pt x="17867" y="13831"/>
                    <a:pt x="19733" y="8581"/>
                    <a:pt x="20667" y="5281"/>
                  </a:cubicBezTo>
                  <a:cubicBezTo>
                    <a:pt x="21600" y="1981"/>
                    <a:pt x="21600" y="631"/>
                    <a:pt x="21067" y="181"/>
                  </a:cubicBezTo>
                  <a:cubicBezTo>
                    <a:pt x="20533" y="-269"/>
                    <a:pt x="19467" y="181"/>
                    <a:pt x="18933" y="856"/>
                  </a:cubicBezTo>
                  <a:cubicBezTo>
                    <a:pt x="18400" y="1531"/>
                    <a:pt x="18400" y="2431"/>
                    <a:pt x="18400" y="3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9663253" y="4511950"/>
              <a:ext cx="255222" cy="199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06" fill="norm" stroke="1" extrusionOk="0">
                  <a:moveTo>
                    <a:pt x="5993" y="10914"/>
                  </a:moveTo>
                  <a:cubicBezTo>
                    <a:pt x="5815" y="9777"/>
                    <a:pt x="5636" y="8640"/>
                    <a:pt x="5101" y="7844"/>
                  </a:cubicBezTo>
                  <a:cubicBezTo>
                    <a:pt x="4565" y="7048"/>
                    <a:pt x="3673" y="6594"/>
                    <a:pt x="2869" y="6935"/>
                  </a:cubicBezTo>
                  <a:cubicBezTo>
                    <a:pt x="2066" y="7276"/>
                    <a:pt x="1352" y="8413"/>
                    <a:pt x="817" y="9549"/>
                  </a:cubicBezTo>
                  <a:cubicBezTo>
                    <a:pt x="281" y="10686"/>
                    <a:pt x="-76" y="11823"/>
                    <a:pt x="13" y="13415"/>
                  </a:cubicBezTo>
                  <a:cubicBezTo>
                    <a:pt x="103" y="15006"/>
                    <a:pt x="638" y="17053"/>
                    <a:pt x="1441" y="18076"/>
                  </a:cubicBezTo>
                  <a:cubicBezTo>
                    <a:pt x="2245" y="19099"/>
                    <a:pt x="3316" y="19099"/>
                    <a:pt x="4298" y="18189"/>
                  </a:cubicBezTo>
                  <a:cubicBezTo>
                    <a:pt x="5279" y="17280"/>
                    <a:pt x="6172" y="15461"/>
                    <a:pt x="6975" y="13756"/>
                  </a:cubicBezTo>
                  <a:cubicBezTo>
                    <a:pt x="7779" y="12051"/>
                    <a:pt x="8493" y="10459"/>
                    <a:pt x="9296" y="9549"/>
                  </a:cubicBezTo>
                  <a:cubicBezTo>
                    <a:pt x="10099" y="8640"/>
                    <a:pt x="10992" y="8413"/>
                    <a:pt x="12152" y="10004"/>
                  </a:cubicBezTo>
                  <a:cubicBezTo>
                    <a:pt x="13312" y="11596"/>
                    <a:pt x="14741" y="15006"/>
                    <a:pt x="15633" y="17394"/>
                  </a:cubicBezTo>
                  <a:cubicBezTo>
                    <a:pt x="16526" y="19781"/>
                    <a:pt x="16883" y="21145"/>
                    <a:pt x="16793" y="21373"/>
                  </a:cubicBezTo>
                  <a:cubicBezTo>
                    <a:pt x="16704" y="21600"/>
                    <a:pt x="16169" y="20691"/>
                    <a:pt x="15544" y="18189"/>
                  </a:cubicBezTo>
                  <a:cubicBezTo>
                    <a:pt x="14919" y="15688"/>
                    <a:pt x="14205" y="11596"/>
                    <a:pt x="14294" y="8526"/>
                  </a:cubicBezTo>
                  <a:cubicBezTo>
                    <a:pt x="14384" y="5457"/>
                    <a:pt x="15276" y="3411"/>
                    <a:pt x="16615" y="2160"/>
                  </a:cubicBezTo>
                  <a:cubicBezTo>
                    <a:pt x="17954" y="909"/>
                    <a:pt x="19739" y="455"/>
                    <a:pt x="215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9683523" y="4611106"/>
              <a:ext cx="63501" cy="9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567"/>
                  </a:moveTo>
                  <a:cubicBezTo>
                    <a:pt x="3600" y="76"/>
                    <a:pt x="7200" y="-415"/>
                    <a:pt x="9720" y="567"/>
                  </a:cubicBezTo>
                  <a:cubicBezTo>
                    <a:pt x="12240" y="1549"/>
                    <a:pt x="13680" y="4003"/>
                    <a:pt x="15480" y="7685"/>
                  </a:cubicBezTo>
                  <a:cubicBezTo>
                    <a:pt x="17280" y="11367"/>
                    <a:pt x="19440" y="16276"/>
                    <a:pt x="2160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10019015" y="4435750"/>
              <a:ext cx="134410" cy="2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34" fill="norm" stroke="1" extrusionOk="0">
                  <a:moveTo>
                    <a:pt x="16117" y="0"/>
                  </a:moveTo>
                  <a:cubicBezTo>
                    <a:pt x="12462" y="1361"/>
                    <a:pt x="8807" y="2721"/>
                    <a:pt x="6148" y="5017"/>
                  </a:cubicBezTo>
                  <a:cubicBezTo>
                    <a:pt x="3490" y="7313"/>
                    <a:pt x="1828" y="10545"/>
                    <a:pt x="831" y="13096"/>
                  </a:cubicBezTo>
                  <a:cubicBezTo>
                    <a:pt x="-166" y="15647"/>
                    <a:pt x="-498" y="17518"/>
                    <a:pt x="1164" y="18879"/>
                  </a:cubicBezTo>
                  <a:cubicBezTo>
                    <a:pt x="2825" y="20239"/>
                    <a:pt x="6480" y="21090"/>
                    <a:pt x="10136" y="21345"/>
                  </a:cubicBezTo>
                  <a:cubicBezTo>
                    <a:pt x="13791" y="21600"/>
                    <a:pt x="17447" y="21260"/>
                    <a:pt x="21102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10166123" y="4505600"/>
              <a:ext cx="1143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10277979" y="4492900"/>
              <a:ext cx="7229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21078" y="0"/>
                  </a:moveTo>
                  <a:cubicBezTo>
                    <a:pt x="16758" y="1557"/>
                    <a:pt x="12438" y="3114"/>
                    <a:pt x="8735" y="5741"/>
                  </a:cubicBezTo>
                  <a:cubicBezTo>
                    <a:pt x="5032" y="8368"/>
                    <a:pt x="1947" y="12065"/>
                    <a:pt x="712" y="14886"/>
                  </a:cubicBezTo>
                  <a:cubicBezTo>
                    <a:pt x="-522" y="17708"/>
                    <a:pt x="95" y="19654"/>
                    <a:pt x="7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10147073" y="4416700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7" y="14400"/>
                    <a:pt x="6933" y="7200"/>
                    <a:pt x="10533" y="3600"/>
                  </a:cubicBezTo>
                  <a:cubicBezTo>
                    <a:pt x="14133" y="0"/>
                    <a:pt x="178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10343923" y="4372250"/>
              <a:ext cx="14754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1600" fill="norm" stroke="1" extrusionOk="0">
                  <a:moveTo>
                    <a:pt x="7881" y="0"/>
                  </a:moveTo>
                  <a:cubicBezTo>
                    <a:pt x="11676" y="3187"/>
                    <a:pt x="15470" y="6374"/>
                    <a:pt x="17951" y="8911"/>
                  </a:cubicBezTo>
                  <a:cubicBezTo>
                    <a:pt x="20432" y="11449"/>
                    <a:pt x="21600" y="13338"/>
                    <a:pt x="18389" y="15344"/>
                  </a:cubicBezTo>
                  <a:cubicBezTo>
                    <a:pt x="15178" y="17351"/>
                    <a:pt x="7589" y="19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3651024" y="5947050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8000"/>
                    <a:pt x="11520" y="14400"/>
                    <a:pt x="15120" y="10800"/>
                  </a:cubicBezTo>
                  <a:cubicBezTo>
                    <a:pt x="18720" y="7200"/>
                    <a:pt x="2016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3619274" y="6080400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4241574" y="5645136"/>
              <a:ext cx="2368551" cy="81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15618"/>
                  </a:moveTo>
                  <a:cubicBezTo>
                    <a:pt x="135" y="17418"/>
                    <a:pt x="270" y="19217"/>
                    <a:pt x="338" y="20258"/>
                  </a:cubicBezTo>
                  <a:cubicBezTo>
                    <a:pt x="405" y="21299"/>
                    <a:pt x="405" y="21580"/>
                    <a:pt x="415" y="21552"/>
                  </a:cubicBezTo>
                  <a:cubicBezTo>
                    <a:pt x="425" y="21524"/>
                    <a:pt x="444" y="21186"/>
                    <a:pt x="473" y="20033"/>
                  </a:cubicBezTo>
                  <a:cubicBezTo>
                    <a:pt x="502" y="18880"/>
                    <a:pt x="540" y="16911"/>
                    <a:pt x="598" y="14914"/>
                  </a:cubicBezTo>
                  <a:cubicBezTo>
                    <a:pt x="656" y="12918"/>
                    <a:pt x="734" y="10893"/>
                    <a:pt x="782" y="8980"/>
                  </a:cubicBezTo>
                  <a:cubicBezTo>
                    <a:pt x="830" y="7068"/>
                    <a:pt x="849" y="5268"/>
                    <a:pt x="811" y="3946"/>
                  </a:cubicBezTo>
                  <a:cubicBezTo>
                    <a:pt x="772" y="2624"/>
                    <a:pt x="676" y="1780"/>
                    <a:pt x="608" y="1189"/>
                  </a:cubicBezTo>
                  <a:cubicBezTo>
                    <a:pt x="540" y="599"/>
                    <a:pt x="502" y="261"/>
                    <a:pt x="540" y="121"/>
                  </a:cubicBezTo>
                  <a:cubicBezTo>
                    <a:pt x="579" y="-20"/>
                    <a:pt x="695" y="36"/>
                    <a:pt x="1013" y="64"/>
                  </a:cubicBezTo>
                  <a:cubicBezTo>
                    <a:pt x="1332" y="93"/>
                    <a:pt x="1853" y="93"/>
                    <a:pt x="2451" y="64"/>
                  </a:cubicBezTo>
                  <a:cubicBezTo>
                    <a:pt x="3050" y="36"/>
                    <a:pt x="3725" y="-20"/>
                    <a:pt x="4459" y="8"/>
                  </a:cubicBezTo>
                  <a:cubicBezTo>
                    <a:pt x="5192" y="36"/>
                    <a:pt x="5984" y="149"/>
                    <a:pt x="6708" y="289"/>
                  </a:cubicBezTo>
                  <a:cubicBezTo>
                    <a:pt x="7432" y="430"/>
                    <a:pt x="8088" y="599"/>
                    <a:pt x="8821" y="711"/>
                  </a:cubicBezTo>
                  <a:cubicBezTo>
                    <a:pt x="9555" y="824"/>
                    <a:pt x="10366" y="880"/>
                    <a:pt x="11080" y="908"/>
                  </a:cubicBezTo>
                  <a:cubicBezTo>
                    <a:pt x="11794" y="936"/>
                    <a:pt x="12412" y="936"/>
                    <a:pt x="13078" y="908"/>
                  </a:cubicBezTo>
                  <a:cubicBezTo>
                    <a:pt x="13744" y="880"/>
                    <a:pt x="14458" y="824"/>
                    <a:pt x="15143" y="768"/>
                  </a:cubicBezTo>
                  <a:cubicBezTo>
                    <a:pt x="15828" y="711"/>
                    <a:pt x="16485" y="655"/>
                    <a:pt x="17180" y="627"/>
                  </a:cubicBezTo>
                  <a:cubicBezTo>
                    <a:pt x="17875" y="599"/>
                    <a:pt x="18608" y="599"/>
                    <a:pt x="19351" y="683"/>
                  </a:cubicBezTo>
                  <a:cubicBezTo>
                    <a:pt x="20094" y="768"/>
                    <a:pt x="20847" y="936"/>
                    <a:pt x="21600" y="1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4501924" y="5781686"/>
              <a:ext cx="228601" cy="30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222"/>
                  </a:moveTo>
                  <a:cubicBezTo>
                    <a:pt x="400" y="1340"/>
                    <a:pt x="800" y="459"/>
                    <a:pt x="1400" y="606"/>
                  </a:cubicBezTo>
                  <a:cubicBezTo>
                    <a:pt x="2000" y="753"/>
                    <a:pt x="2800" y="1928"/>
                    <a:pt x="3500" y="3765"/>
                  </a:cubicBezTo>
                  <a:cubicBezTo>
                    <a:pt x="4200" y="5602"/>
                    <a:pt x="4800" y="8100"/>
                    <a:pt x="5700" y="10965"/>
                  </a:cubicBezTo>
                  <a:cubicBezTo>
                    <a:pt x="6600" y="13830"/>
                    <a:pt x="7800" y="17063"/>
                    <a:pt x="8700" y="18973"/>
                  </a:cubicBezTo>
                  <a:cubicBezTo>
                    <a:pt x="9600" y="20883"/>
                    <a:pt x="10200" y="21471"/>
                    <a:pt x="10800" y="21471"/>
                  </a:cubicBezTo>
                  <a:cubicBezTo>
                    <a:pt x="11400" y="21471"/>
                    <a:pt x="12000" y="20883"/>
                    <a:pt x="13000" y="18753"/>
                  </a:cubicBezTo>
                  <a:cubicBezTo>
                    <a:pt x="14000" y="16622"/>
                    <a:pt x="15400" y="12949"/>
                    <a:pt x="16400" y="9789"/>
                  </a:cubicBezTo>
                  <a:cubicBezTo>
                    <a:pt x="17400" y="6630"/>
                    <a:pt x="18000" y="3985"/>
                    <a:pt x="18500" y="2295"/>
                  </a:cubicBezTo>
                  <a:cubicBezTo>
                    <a:pt x="19000" y="606"/>
                    <a:pt x="19400" y="-129"/>
                    <a:pt x="19900" y="18"/>
                  </a:cubicBezTo>
                  <a:cubicBezTo>
                    <a:pt x="20400" y="165"/>
                    <a:pt x="21000" y="1193"/>
                    <a:pt x="21600" y="2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4718550" y="5925737"/>
              <a:ext cx="88175" cy="12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964" fill="norm" stroke="1" extrusionOk="0">
                  <a:moveTo>
                    <a:pt x="15253" y="391"/>
                  </a:moveTo>
                  <a:cubicBezTo>
                    <a:pt x="12681" y="25"/>
                    <a:pt x="10110" y="-341"/>
                    <a:pt x="8053" y="574"/>
                  </a:cubicBezTo>
                  <a:cubicBezTo>
                    <a:pt x="5995" y="1490"/>
                    <a:pt x="4453" y="3686"/>
                    <a:pt x="3167" y="6615"/>
                  </a:cubicBezTo>
                  <a:cubicBezTo>
                    <a:pt x="1881" y="9544"/>
                    <a:pt x="853" y="13205"/>
                    <a:pt x="338" y="15951"/>
                  </a:cubicBezTo>
                  <a:cubicBezTo>
                    <a:pt x="-176" y="18696"/>
                    <a:pt x="-176" y="20527"/>
                    <a:pt x="853" y="20893"/>
                  </a:cubicBezTo>
                  <a:cubicBezTo>
                    <a:pt x="1881" y="21259"/>
                    <a:pt x="3938" y="20161"/>
                    <a:pt x="5738" y="18696"/>
                  </a:cubicBezTo>
                  <a:cubicBezTo>
                    <a:pt x="7538" y="17232"/>
                    <a:pt x="9081" y="15401"/>
                    <a:pt x="10624" y="13022"/>
                  </a:cubicBezTo>
                  <a:cubicBezTo>
                    <a:pt x="12167" y="10642"/>
                    <a:pt x="13710" y="7713"/>
                    <a:pt x="15510" y="7713"/>
                  </a:cubicBezTo>
                  <a:cubicBezTo>
                    <a:pt x="17310" y="7713"/>
                    <a:pt x="19367" y="10642"/>
                    <a:pt x="21424" y="13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4832123" y="5902600"/>
              <a:ext cx="95251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2025"/>
                  </a:moveTo>
                  <a:cubicBezTo>
                    <a:pt x="2400" y="2700"/>
                    <a:pt x="4800" y="3375"/>
                    <a:pt x="7440" y="6075"/>
                  </a:cubicBezTo>
                  <a:cubicBezTo>
                    <a:pt x="10080" y="8775"/>
                    <a:pt x="12960" y="13500"/>
                    <a:pt x="14400" y="16706"/>
                  </a:cubicBezTo>
                  <a:cubicBezTo>
                    <a:pt x="15840" y="19912"/>
                    <a:pt x="15840" y="21600"/>
                    <a:pt x="14880" y="21431"/>
                  </a:cubicBezTo>
                  <a:cubicBezTo>
                    <a:pt x="13920" y="21262"/>
                    <a:pt x="12000" y="19237"/>
                    <a:pt x="11760" y="15694"/>
                  </a:cubicBezTo>
                  <a:cubicBezTo>
                    <a:pt x="11520" y="12150"/>
                    <a:pt x="12960" y="7087"/>
                    <a:pt x="14880" y="4219"/>
                  </a:cubicBezTo>
                  <a:cubicBezTo>
                    <a:pt x="16800" y="1350"/>
                    <a:pt x="19200" y="6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5026540" y="5826400"/>
              <a:ext cx="135785" cy="19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55" fill="norm" stroke="1" extrusionOk="0">
                  <a:moveTo>
                    <a:pt x="12158" y="0"/>
                  </a:moveTo>
                  <a:cubicBezTo>
                    <a:pt x="10521" y="0"/>
                    <a:pt x="8885" y="0"/>
                    <a:pt x="6594" y="2439"/>
                  </a:cubicBezTo>
                  <a:cubicBezTo>
                    <a:pt x="4303" y="4877"/>
                    <a:pt x="1358" y="9755"/>
                    <a:pt x="376" y="13355"/>
                  </a:cubicBezTo>
                  <a:cubicBezTo>
                    <a:pt x="-606" y="16955"/>
                    <a:pt x="376" y="19277"/>
                    <a:pt x="2830" y="20439"/>
                  </a:cubicBezTo>
                  <a:cubicBezTo>
                    <a:pt x="5285" y="21600"/>
                    <a:pt x="9212" y="21600"/>
                    <a:pt x="12485" y="21252"/>
                  </a:cubicBezTo>
                  <a:cubicBezTo>
                    <a:pt x="15758" y="20903"/>
                    <a:pt x="18376" y="20206"/>
                    <a:pt x="20994" y="1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5162323" y="5839100"/>
              <a:ext cx="146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2314"/>
                    <a:pt x="6887" y="4629"/>
                    <a:pt x="10487" y="8229"/>
                  </a:cubicBezTo>
                  <a:cubicBezTo>
                    <a:pt x="14087" y="11829"/>
                    <a:pt x="17843" y="167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5204511" y="5832750"/>
              <a:ext cx="12291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21259" y="0"/>
                  </a:moveTo>
                  <a:cubicBezTo>
                    <a:pt x="16134" y="2600"/>
                    <a:pt x="11008" y="5200"/>
                    <a:pt x="7347" y="7700"/>
                  </a:cubicBezTo>
                  <a:cubicBezTo>
                    <a:pt x="3686" y="10200"/>
                    <a:pt x="1490" y="12600"/>
                    <a:pt x="574" y="14900"/>
                  </a:cubicBezTo>
                  <a:cubicBezTo>
                    <a:pt x="-341" y="17200"/>
                    <a:pt x="25" y="19400"/>
                    <a:pt x="3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5352823" y="5959750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5429023" y="5777716"/>
              <a:ext cx="73327" cy="32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5400" y="1115"/>
                  </a:moveTo>
                  <a:cubicBezTo>
                    <a:pt x="7200" y="557"/>
                    <a:pt x="9000" y="0"/>
                    <a:pt x="11100" y="0"/>
                  </a:cubicBezTo>
                  <a:cubicBezTo>
                    <a:pt x="13200" y="0"/>
                    <a:pt x="15600" y="557"/>
                    <a:pt x="17700" y="2230"/>
                  </a:cubicBezTo>
                  <a:cubicBezTo>
                    <a:pt x="19800" y="3902"/>
                    <a:pt x="21600" y="6689"/>
                    <a:pt x="20400" y="9685"/>
                  </a:cubicBezTo>
                  <a:cubicBezTo>
                    <a:pt x="19200" y="12681"/>
                    <a:pt x="15000" y="15886"/>
                    <a:pt x="11100" y="17907"/>
                  </a:cubicBezTo>
                  <a:cubicBezTo>
                    <a:pt x="7200" y="19928"/>
                    <a:pt x="3600" y="207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4622574" y="6169770"/>
              <a:ext cx="781051" cy="6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1440"/>
                  </a:moveTo>
                  <a:cubicBezTo>
                    <a:pt x="2166" y="17120"/>
                    <a:pt x="4332" y="12800"/>
                    <a:pt x="6410" y="9200"/>
                  </a:cubicBezTo>
                  <a:cubicBezTo>
                    <a:pt x="8488" y="5600"/>
                    <a:pt x="10478" y="2720"/>
                    <a:pt x="12702" y="1280"/>
                  </a:cubicBezTo>
                  <a:cubicBezTo>
                    <a:pt x="14927" y="-160"/>
                    <a:pt x="17385" y="-160"/>
                    <a:pt x="18907" y="200"/>
                  </a:cubicBezTo>
                  <a:cubicBezTo>
                    <a:pt x="20429" y="560"/>
                    <a:pt x="21015" y="1280"/>
                    <a:pt x="21600" y="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4982407" y="6263412"/>
              <a:ext cx="154517" cy="18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3847" y="5761"/>
                  </a:moveTo>
                  <a:cubicBezTo>
                    <a:pt x="2959" y="9283"/>
                    <a:pt x="2071" y="12805"/>
                    <a:pt x="1332" y="15622"/>
                  </a:cubicBezTo>
                  <a:cubicBezTo>
                    <a:pt x="592" y="18440"/>
                    <a:pt x="0" y="20553"/>
                    <a:pt x="0" y="20905"/>
                  </a:cubicBezTo>
                  <a:cubicBezTo>
                    <a:pt x="0" y="21257"/>
                    <a:pt x="592" y="19848"/>
                    <a:pt x="1923" y="16796"/>
                  </a:cubicBezTo>
                  <a:cubicBezTo>
                    <a:pt x="3255" y="13744"/>
                    <a:pt x="5326" y="9048"/>
                    <a:pt x="7693" y="5879"/>
                  </a:cubicBezTo>
                  <a:cubicBezTo>
                    <a:pt x="10060" y="2709"/>
                    <a:pt x="12723" y="1066"/>
                    <a:pt x="14795" y="361"/>
                  </a:cubicBezTo>
                  <a:cubicBezTo>
                    <a:pt x="16866" y="-343"/>
                    <a:pt x="18345" y="-108"/>
                    <a:pt x="19381" y="1887"/>
                  </a:cubicBezTo>
                  <a:cubicBezTo>
                    <a:pt x="20416" y="3883"/>
                    <a:pt x="21008" y="7640"/>
                    <a:pt x="21304" y="10340"/>
                  </a:cubicBezTo>
                  <a:cubicBezTo>
                    <a:pt x="21600" y="13040"/>
                    <a:pt x="21600" y="14683"/>
                    <a:pt x="21600" y="16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5695723" y="6137550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9800"/>
                    <a:pt x="6171" y="18000"/>
                    <a:pt x="9771" y="14400"/>
                  </a:cubicBezTo>
                  <a:cubicBezTo>
                    <a:pt x="13371" y="10800"/>
                    <a:pt x="17486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5816373" y="6067700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959"/>
                    <a:pt x="7200" y="11917"/>
                    <a:pt x="10800" y="15517"/>
                  </a:cubicBezTo>
                  <a:cubicBezTo>
                    <a:pt x="14400" y="19117"/>
                    <a:pt x="1800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6057673" y="5870850"/>
              <a:ext cx="146051" cy="23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0"/>
                  </a:moveTo>
                  <a:cubicBezTo>
                    <a:pt x="626" y="3731"/>
                    <a:pt x="1252" y="7462"/>
                    <a:pt x="2035" y="10604"/>
                  </a:cubicBezTo>
                  <a:cubicBezTo>
                    <a:pt x="2817" y="13745"/>
                    <a:pt x="3757" y="16298"/>
                    <a:pt x="4383" y="18065"/>
                  </a:cubicBezTo>
                  <a:cubicBezTo>
                    <a:pt x="5009" y="19833"/>
                    <a:pt x="5322" y="20815"/>
                    <a:pt x="6261" y="21207"/>
                  </a:cubicBezTo>
                  <a:cubicBezTo>
                    <a:pt x="7200" y="21600"/>
                    <a:pt x="8765" y="21404"/>
                    <a:pt x="10174" y="20225"/>
                  </a:cubicBezTo>
                  <a:cubicBezTo>
                    <a:pt x="11583" y="19047"/>
                    <a:pt x="12835" y="16887"/>
                    <a:pt x="14243" y="13942"/>
                  </a:cubicBezTo>
                  <a:cubicBezTo>
                    <a:pt x="15652" y="10996"/>
                    <a:pt x="17217" y="7265"/>
                    <a:pt x="18157" y="4909"/>
                  </a:cubicBezTo>
                  <a:cubicBezTo>
                    <a:pt x="19096" y="2553"/>
                    <a:pt x="19409" y="1571"/>
                    <a:pt x="19878" y="1080"/>
                  </a:cubicBezTo>
                  <a:cubicBezTo>
                    <a:pt x="20348" y="589"/>
                    <a:pt x="20974" y="589"/>
                    <a:pt x="21600" y="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6204518" y="5967423"/>
              <a:ext cx="94457" cy="11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007" fill="norm" stroke="1" extrusionOk="0">
                  <a:moveTo>
                    <a:pt x="14220" y="5750"/>
                  </a:moveTo>
                  <a:cubicBezTo>
                    <a:pt x="14220" y="3750"/>
                    <a:pt x="14220" y="1750"/>
                    <a:pt x="13020" y="750"/>
                  </a:cubicBezTo>
                  <a:cubicBezTo>
                    <a:pt x="11820" y="-250"/>
                    <a:pt x="9420" y="-250"/>
                    <a:pt x="7500" y="750"/>
                  </a:cubicBezTo>
                  <a:cubicBezTo>
                    <a:pt x="5580" y="1750"/>
                    <a:pt x="4140" y="3750"/>
                    <a:pt x="2940" y="6350"/>
                  </a:cubicBezTo>
                  <a:cubicBezTo>
                    <a:pt x="1740" y="8950"/>
                    <a:pt x="780" y="12150"/>
                    <a:pt x="300" y="14750"/>
                  </a:cubicBezTo>
                  <a:cubicBezTo>
                    <a:pt x="-180" y="17350"/>
                    <a:pt x="-180" y="19350"/>
                    <a:pt x="1020" y="20350"/>
                  </a:cubicBezTo>
                  <a:cubicBezTo>
                    <a:pt x="2220" y="21350"/>
                    <a:pt x="4620" y="21350"/>
                    <a:pt x="8220" y="19350"/>
                  </a:cubicBezTo>
                  <a:cubicBezTo>
                    <a:pt x="11820" y="17350"/>
                    <a:pt x="16620" y="13350"/>
                    <a:pt x="21420" y="9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6311673" y="5928000"/>
              <a:ext cx="114301" cy="132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fill="norm" stroke="1" extrusionOk="0">
                  <a:moveTo>
                    <a:pt x="0" y="8100"/>
                  </a:moveTo>
                  <a:cubicBezTo>
                    <a:pt x="2000" y="8775"/>
                    <a:pt x="4000" y="9450"/>
                    <a:pt x="5600" y="10631"/>
                  </a:cubicBezTo>
                  <a:cubicBezTo>
                    <a:pt x="7200" y="11812"/>
                    <a:pt x="8400" y="13500"/>
                    <a:pt x="9400" y="15694"/>
                  </a:cubicBezTo>
                  <a:cubicBezTo>
                    <a:pt x="10400" y="17887"/>
                    <a:pt x="11200" y="20588"/>
                    <a:pt x="11200" y="21094"/>
                  </a:cubicBezTo>
                  <a:cubicBezTo>
                    <a:pt x="11200" y="21600"/>
                    <a:pt x="10400" y="19912"/>
                    <a:pt x="10400" y="17044"/>
                  </a:cubicBezTo>
                  <a:cubicBezTo>
                    <a:pt x="10400" y="14175"/>
                    <a:pt x="11200" y="10125"/>
                    <a:pt x="13200" y="7087"/>
                  </a:cubicBezTo>
                  <a:cubicBezTo>
                    <a:pt x="15200" y="4050"/>
                    <a:pt x="18400" y="20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6472540" y="5817787"/>
              <a:ext cx="118535" cy="21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0" fill="norm" stroke="1" extrusionOk="0">
                  <a:moveTo>
                    <a:pt x="16971" y="4498"/>
                  </a:moveTo>
                  <a:cubicBezTo>
                    <a:pt x="17357" y="2664"/>
                    <a:pt x="17743" y="830"/>
                    <a:pt x="17164" y="218"/>
                  </a:cubicBezTo>
                  <a:cubicBezTo>
                    <a:pt x="16586" y="-393"/>
                    <a:pt x="15043" y="218"/>
                    <a:pt x="12150" y="2867"/>
                  </a:cubicBezTo>
                  <a:cubicBezTo>
                    <a:pt x="9257" y="5516"/>
                    <a:pt x="5014" y="10203"/>
                    <a:pt x="2700" y="13260"/>
                  </a:cubicBezTo>
                  <a:cubicBezTo>
                    <a:pt x="386" y="16316"/>
                    <a:pt x="0" y="17743"/>
                    <a:pt x="0" y="18965"/>
                  </a:cubicBezTo>
                  <a:cubicBezTo>
                    <a:pt x="0" y="20188"/>
                    <a:pt x="386" y="21207"/>
                    <a:pt x="4050" y="20799"/>
                  </a:cubicBezTo>
                  <a:cubicBezTo>
                    <a:pt x="7714" y="20392"/>
                    <a:pt x="14657" y="18558"/>
                    <a:pt x="21600" y="16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6616473" y="5839100"/>
              <a:ext cx="952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985"/>
                    <a:pt x="5760" y="9969"/>
                    <a:pt x="9360" y="13569"/>
                  </a:cubicBezTo>
                  <a:cubicBezTo>
                    <a:pt x="12960" y="17169"/>
                    <a:pt x="17280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6668975" y="5832750"/>
              <a:ext cx="87199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21187" y="0"/>
                  </a:moveTo>
                  <a:cubicBezTo>
                    <a:pt x="18616" y="0"/>
                    <a:pt x="16044" y="0"/>
                    <a:pt x="13473" y="1137"/>
                  </a:cubicBezTo>
                  <a:cubicBezTo>
                    <a:pt x="10901" y="2274"/>
                    <a:pt x="8330" y="4547"/>
                    <a:pt x="5758" y="7579"/>
                  </a:cubicBezTo>
                  <a:cubicBezTo>
                    <a:pt x="3187" y="10611"/>
                    <a:pt x="616" y="14400"/>
                    <a:pt x="101" y="16863"/>
                  </a:cubicBezTo>
                  <a:cubicBezTo>
                    <a:pt x="-413" y="19326"/>
                    <a:pt x="1130" y="20463"/>
                    <a:pt x="2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6762523" y="6010550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6806973" y="5839100"/>
              <a:ext cx="8413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7902" y="0"/>
                  </a:moveTo>
                  <a:cubicBezTo>
                    <a:pt x="10537" y="0"/>
                    <a:pt x="13171" y="0"/>
                    <a:pt x="15278" y="277"/>
                  </a:cubicBezTo>
                  <a:cubicBezTo>
                    <a:pt x="17385" y="554"/>
                    <a:pt x="18966" y="1108"/>
                    <a:pt x="20020" y="2908"/>
                  </a:cubicBezTo>
                  <a:cubicBezTo>
                    <a:pt x="21073" y="4708"/>
                    <a:pt x="21600" y="7754"/>
                    <a:pt x="19493" y="10869"/>
                  </a:cubicBezTo>
                  <a:cubicBezTo>
                    <a:pt x="17385" y="13985"/>
                    <a:pt x="12644" y="17169"/>
                    <a:pt x="8956" y="18969"/>
                  </a:cubicBezTo>
                  <a:cubicBezTo>
                    <a:pt x="5268" y="20769"/>
                    <a:pt x="2634" y="211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6165623" y="6253296"/>
              <a:ext cx="685801" cy="4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0" y="17811"/>
                  </a:moveTo>
                  <a:cubicBezTo>
                    <a:pt x="1533" y="11640"/>
                    <a:pt x="3067" y="5468"/>
                    <a:pt x="5133" y="2383"/>
                  </a:cubicBezTo>
                  <a:cubicBezTo>
                    <a:pt x="7200" y="-703"/>
                    <a:pt x="9800" y="-703"/>
                    <a:pt x="12367" y="1868"/>
                  </a:cubicBezTo>
                  <a:cubicBezTo>
                    <a:pt x="14933" y="4440"/>
                    <a:pt x="17467" y="9583"/>
                    <a:pt x="19000" y="13183"/>
                  </a:cubicBezTo>
                  <a:cubicBezTo>
                    <a:pt x="20533" y="16783"/>
                    <a:pt x="21067" y="18840"/>
                    <a:pt x="21600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6370045" y="6414515"/>
              <a:ext cx="221029" cy="14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05" fill="norm" stroke="1" extrusionOk="0">
                  <a:moveTo>
                    <a:pt x="1115" y="345"/>
                  </a:moveTo>
                  <a:cubicBezTo>
                    <a:pt x="1321" y="6045"/>
                    <a:pt x="1527" y="11745"/>
                    <a:pt x="1321" y="15495"/>
                  </a:cubicBezTo>
                  <a:cubicBezTo>
                    <a:pt x="1115" y="19245"/>
                    <a:pt x="498" y="21045"/>
                    <a:pt x="190" y="21195"/>
                  </a:cubicBezTo>
                  <a:cubicBezTo>
                    <a:pt x="-119" y="21345"/>
                    <a:pt x="-119" y="19845"/>
                    <a:pt x="704" y="16545"/>
                  </a:cubicBezTo>
                  <a:cubicBezTo>
                    <a:pt x="1527" y="13245"/>
                    <a:pt x="3172" y="8145"/>
                    <a:pt x="4304" y="4995"/>
                  </a:cubicBezTo>
                  <a:cubicBezTo>
                    <a:pt x="5435" y="1845"/>
                    <a:pt x="6052" y="645"/>
                    <a:pt x="6875" y="195"/>
                  </a:cubicBezTo>
                  <a:cubicBezTo>
                    <a:pt x="7698" y="-255"/>
                    <a:pt x="8727" y="45"/>
                    <a:pt x="9241" y="1395"/>
                  </a:cubicBezTo>
                  <a:cubicBezTo>
                    <a:pt x="9755" y="2745"/>
                    <a:pt x="9755" y="5145"/>
                    <a:pt x="9755" y="7245"/>
                  </a:cubicBezTo>
                  <a:cubicBezTo>
                    <a:pt x="9755" y="9345"/>
                    <a:pt x="9755" y="11145"/>
                    <a:pt x="9858" y="11295"/>
                  </a:cubicBezTo>
                  <a:cubicBezTo>
                    <a:pt x="9961" y="11445"/>
                    <a:pt x="10167" y="9945"/>
                    <a:pt x="10990" y="8145"/>
                  </a:cubicBezTo>
                  <a:cubicBezTo>
                    <a:pt x="11812" y="6345"/>
                    <a:pt x="13252" y="4245"/>
                    <a:pt x="14487" y="2895"/>
                  </a:cubicBezTo>
                  <a:cubicBezTo>
                    <a:pt x="15721" y="1545"/>
                    <a:pt x="16750" y="945"/>
                    <a:pt x="17778" y="795"/>
                  </a:cubicBezTo>
                  <a:cubicBezTo>
                    <a:pt x="18807" y="645"/>
                    <a:pt x="19835" y="945"/>
                    <a:pt x="20452" y="3945"/>
                  </a:cubicBezTo>
                  <a:cubicBezTo>
                    <a:pt x="21070" y="6945"/>
                    <a:pt x="21275" y="12645"/>
                    <a:pt x="21481" y="18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7689623" y="6064707"/>
              <a:ext cx="1905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760" y="11918"/>
                    <a:pt x="11520" y="3818"/>
                    <a:pt x="15120" y="1118"/>
                  </a:cubicBezTo>
                  <a:cubicBezTo>
                    <a:pt x="18720" y="-1582"/>
                    <a:pt x="2016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7689623" y="6182000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0" y="21600"/>
                    <a:pt x="7800" y="21600"/>
                    <a:pt x="11400" y="18000"/>
                  </a:cubicBezTo>
                  <a:cubicBezTo>
                    <a:pt x="15000" y="14400"/>
                    <a:pt x="183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8038873" y="5585100"/>
              <a:ext cx="2286001" cy="95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16630"/>
                  </a:moveTo>
                  <a:cubicBezTo>
                    <a:pt x="140" y="17825"/>
                    <a:pt x="280" y="19019"/>
                    <a:pt x="370" y="19736"/>
                  </a:cubicBezTo>
                  <a:cubicBezTo>
                    <a:pt x="460" y="20453"/>
                    <a:pt x="500" y="20692"/>
                    <a:pt x="530" y="20955"/>
                  </a:cubicBezTo>
                  <a:cubicBezTo>
                    <a:pt x="560" y="21218"/>
                    <a:pt x="580" y="21504"/>
                    <a:pt x="630" y="21552"/>
                  </a:cubicBezTo>
                  <a:cubicBezTo>
                    <a:pt x="680" y="21600"/>
                    <a:pt x="760" y="21409"/>
                    <a:pt x="830" y="20620"/>
                  </a:cubicBezTo>
                  <a:cubicBezTo>
                    <a:pt x="900" y="19832"/>
                    <a:pt x="960" y="18446"/>
                    <a:pt x="1020" y="16845"/>
                  </a:cubicBezTo>
                  <a:cubicBezTo>
                    <a:pt x="1080" y="15244"/>
                    <a:pt x="1140" y="13428"/>
                    <a:pt x="1170" y="11517"/>
                  </a:cubicBezTo>
                  <a:cubicBezTo>
                    <a:pt x="1200" y="9605"/>
                    <a:pt x="1200" y="7598"/>
                    <a:pt x="1200" y="6021"/>
                  </a:cubicBezTo>
                  <a:cubicBezTo>
                    <a:pt x="1200" y="4444"/>
                    <a:pt x="1200" y="3297"/>
                    <a:pt x="1190" y="2604"/>
                  </a:cubicBezTo>
                  <a:cubicBezTo>
                    <a:pt x="1180" y="1912"/>
                    <a:pt x="1160" y="1673"/>
                    <a:pt x="1190" y="1649"/>
                  </a:cubicBezTo>
                  <a:cubicBezTo>
                    <a:pt x="1220" y="1625"/>
                    <a:pt x="1300" y="1816"/>
                    <a:pt x="1550" y="1912"/>
                  </a:cubicBezTo>
                  <a:cubicBezTo>
                    <a:pt x="1800" y="2007"/>
                    <a:pt x="2220" y="2007"/>
                    <a:pt x="2840" y="2007"/>
                  </a:cubicBezTo>
                  <a:cubicBezTo>
                    <a:pt x="3460" y="2007"/>
                    <a:pt x="4280" y="2007"/>
                    <a:pt x="5120" y="2007"/>
                  </a:cubicBezTo>
                  <a:cubicBezTo>
                    <a:pt x="5960" y="2007"/>
                    <a:pt x="6820" y="2007"/>
                    <a:pt x="7630" y="1935"/>
                  </a:cubicBezTo>
                  <a:cubicBezTo>
                    <a:pt x="8440" y="1864"/>
                    <a:pt x="9200" y="1720"/>
                    <a:pt x="9990" y="1553"/>
                  </a:cubicBezTo>
                  <a:cubicBezTo>
                    <a:pt x="10780" y="1386"/>
                    <a:pt x="11600" y="1195"/>
                    <a:pt x="12440" y="1027"/>
                  </a:cubicBezTo>
                  <a:cubicBezTo>
                    <a:pt x="13280" y="860"/>
                    <a:pt x="14140" y="717"/>
                    <a:pt x="14980" y="573"/>
                  </a:cubicBezTo>
                  <a:cubicBezTo>
                    <a:pt x="15820" y="430"/>
                    <a:pt x="16640" y="287"/>
                    <a:pt x="17460" y="191"/>
                  </a:cubicBezTo>
                  <a:cubicBezTo>
                    <a:pt x="18280" y="96"/>
                    <a:pt x="19100" y="48"/>
                    <a:pt x="19790" y="24"/>
                  </a:cubicBezTo>
                  <a:cubicBezTo>
                    <a:pt x="20480" y="0"/>
                    <a:pt x="210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10462566" y="2720774"/>
              <a:ext cx="1526008" cy="18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169" fill="norm" stroke="1" extrusionOk="0">
                  <a:moveTo>
                    <a:pt x="388" y="21169"/>
                  </a:moveTo>
                  <a:cubicBezTo>
                    <a:pt x="268" y="20441"/>
                    <a:pt x="149" y="19713"/>
                    <a:pt x="74" y="18742"/>
                  </a:cubicBezTo>
                  <a:cubicBezTo>
                    <a:pt x="-1" y="17771"/>
                    <a:pt x="-31" y="16558"/>
                    <a:pt x="44" y="15587"/>
                  </a:cubicBezTo>
                  <a:cubicBezTo>
                    <a:pt x="119" y="14616"/>
                    <a:pt x="298" y="13888"/>
                    <a:pt x="852" y="11582"/>
                  </a:cubicBezTo>
                  <a:cubicBezTo>
                    <a:pt x="1405" y="9277"/>
                    <a:pt x="2332" y="5394"/>
                    <a:pt x="3155" y="2967"/>
                  </a:cubicBezTo>
                  <a:cubicBezTo>
                    <a:pt x="3978" y="540"/>
                    <a:pt x="4696" y="-431"/>
                    <a:pt x="5309" y="176"/>
                  </a:cubicBezTo>
                  <a:cubicBezTo>
                    <a:pt x="5922" y="782"/>
                    <a:pt x="6431" y="2967"/>
                    <a:pt x="6925" y="4302"/>
                  </a:cubicBezTo>
                  <a:cubicBezTo>
                    <a:pt x="7418" y="5636"/>
                    <a:pt x="7897" y="6122"/>
                    <a:pt x="8525" y="5879"/>
                  </a:cubicBezTo>
                  <a:cubicBezTo>
                    <a:pt x="9153" y="5636"/>
                    <a:pt x="9931" y="4666"/>
                    <a:pt x="10874" y="4302"/>
                  </a:cubicBezTo>
                  <a:cubicBezTo>
                    <a:pt x="11816" y="3938"/>
                    <a:pt x="12923" y="4180"/>
                    <a:pt x="14045" y="3938"/>
                  </a:cubicBezTo>
                  <a:cubicBezTo>
                    <a:pt x="15167" y="3695"/>
                    <a:pt x="16304" y="2967"/>
                    <a:pt x="17246" y="2724"/>
                  </a:cubicBezTo>
                  <a:cubicBezTo>
                    <a:pt x="18188" y="2481"/>
                    <a:pt x="18936" y="2724"/>
                    <a:pt x="19624" y="3695"/>
                  </a:cubicBezTo>
                  <a:cubicBezTo>
                    <a:pt x="20312" y="4666"/>
                    <a:pt x="20941" y="6365"/>
                    <a:pt x="21569" y="8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9894786" y="1961519"/>
              <a:ext cx="131727" cy="52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7" h="21507" fill="norm" stroke="1" extrusionOk="0">
                  <a:moveTo>
                    <a:pt x="15444" y="11618"/>
                  </a:moveTo>
                  <a:cubicBezTo>
                    <a:pt x="15117" y="13873"/>
                    <a:pt x="14790" y="16129"/>
                    <a:pt x="14626" y="17560"/>
                  </a:cubicBezTo>
                  <a:cubicBezTo>
                    <a:pt x="14462" y="18991"/>
                    <a:pt x="14462" y="19599"/>
                    <a:pt x="14299" y="19642"/>
                  </a:cubicBezTo>
                  <a:cubicBezTo>
                    <a:pt x="14135" y="19685"/>
                    <a:pt x="13808" y="19165"/>
                    <a:pt x="12335" y="17256"/>
                  </a:cubicBezTo>
                  <a:cubicBezTo>
                    <a:pt x="10862" y="15348"/>
                    <a:pt x="8244" y="12052"/>
                    <a:pt x="5953" y="9146"/>
                  </a:cubicBezTo>
                  <a:cubicBezTo>
                    <a:pt x="3662" y="6240"/>
                    <a:pt x="1699" y="3724"/>
                    <a:pt x="717" y="2249"/>
                  </a:cubicBezTo>
                  <a:cubicBezTo>
                    <a:pt x="-265" y="774"/>
                    <a:pt x="-265" y="341"/>
                    <a:pt x="880" y="124"/>
                  </a:cubicBezTo>
                  <a:cubicBezTo>
                    <a:pt x="2026" y="-93"/>
                    <a:pt x="4317" y="-93"/>
                    <a:pt x="7590" y="688"/>
                  </a:cubicBezTo>
                  <a:cubicBezTo>
                    <a:pt x="10862" y="1468"/>
                    <a:pt x="15117" y="3030"/>
                    <a:pt x="17735" y="5155"/>
                  </a:cubicBezTo>
                  <a:cubicBezTo>
                    <a:pt x="20353" y="7280"/>
                    <a:pt x="21335" y="9970"/>
                    <a:pt x="19208" y="12268"/>
                  </a:cubicBezTo>
                  <a:cubicBezTo>
                    <a:pt x="17080" y="14567"/>
                    <a:pt x="11844" y="16476"/>
                    <a:pt x="8080" y="17734"/>
                  </a:cubicBezTo>
                  <a:cubicBezTo>
                    <a:pt x="4317" y="18991"/>
                    <a:pt x="2026" y="19599"/>
                    <a:pt x="1044" y="20119"/>
                  </a:cubicBezTo>
                  <a:cubicBezTo>
                    <a:pt x="62" y="20640"/>
                    <a:pt x="390" y="21073"/>
                    <a:pt x="717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10058173" y="2340250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280"/>
                    <a:pt x="3600" y="10560"/>
                    <a:pt x="7200" y="14160"/>
                  </a:cubicBezTo>
                  <a:cubicBezTo>
                    <a:pt x="10800" y="17760"/>
                    <a:pt x="162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10141903" y="2016400"/>
              <a:ext cx="233772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811" y="21600"/>
                  </a:moveTo>
                  <a:cubicBezTo>
                    <a:pt x="1838" y="20880"/>
                    <a:pt x="865" y="20160"/>
                    <a:pt x="378" y="18960"/>
                  </a:cubicBezTo>
                  <a:cubicBezTo>
                    <a:pt x="-108" y="17760"/>
                    <a:pt x="-108" y="16080"/>
                    <a:pt x="281" y="14280"/>
                  </a:cubicBezTo>
                  <a:cubicBezTo>
                    <a:pt x="670" y="12480"/>
                    <a:pt x="1449" y="10560"/>
                    <a:pt x="2422" y="9720"/>
                  </a:cubicBezTo>
                  <a:cubicBezTo>
                    <a:pt x="3395" y="8880"/>
                    <a:pt x="4562" y="9120"/>
                    <a:pt x="5438" y="9720"/>
                  </a:cubicBezTo>
                  <a:cubicBezTo>
                    <a:pt x="6314" y="10320"/>
                    <a:pt x="6897" y="11280"/>
                    <a:pt x="7481" y="12240"/>
                  </a:cubicBezTo>
                  <a:cubicBezTo>
                    <a:pt x="8065" y="13200"/>
                    <a:pt x="8649" y="14160"/>
                    <a:pt x="9330" y="15000"/>
                  </a:cubicBezTo>
                  <a:cubicBezTo>
                    <a:pt x="10011" y="15840"/>
                    <a:pt x="10789" y="16560"/>
                    <a:pt x="11568" y="16320"/>
                  </a:cubicBezTo>
                  <a:cubicBezTo>
                    <a:pt x="12346" y="16080"/>
                    <a:pt x="13124" y="14880"/>
                    <a:pt x="14778" y="12000"/>
                  </a:cubicBezTo>
                  <a:cubicBezTo>
                    <a:pt x="16433" y="9120"/>
                    <a:pt x="18962" y="4560"/>
                    <a:pt x="214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10540773" y="1741652"/>
              <a:ext cx="126589" cy="41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17" fill="norm" stroke="1" extrusionOk="0">
                  <a:moveTo>
                    <a:pt x="0" y="8312"/>
                  </a:moveTo>
                  <a:cubicBezTo>
                    <a:pt x="2833" y="11491"/>
                    <a:pt x="5666" y="14671"/>
                    <a:pt x="7259" y="16645"/>
                  </a:cubicBezTo>
                  <a:cubicBezTo>
                    <a:pt x="8852" y="18618"/>
                    <a:pt x="9207" y="19386"/>
                    <a:pt x="9384" y="20098"/>
                  </a:cubicBezTo>
                  <a:cubicBezTo>
                    <a:pt x="9561" y="20811"/>
                    <a:pt x="9561" y="21469"/>
                    <a:pt x="9030" y="21414"/>
                  </a:cubicBezTo>
                  <a:cubicBezTo>
                    <a:pt x="8498" y="21359"/>
                    <a:pt x="7436" y="20592"/>
                    <a:pt x="6197" y="18509"/>
                  </a:cubicBezTo>
                  <a:cubicBezTo>
                    <a:pt x="4957" y="16425"/>
                    <a:pt x="3541" y="13026"/>
                    <a:pt x="2656" y="10340"/>
                  </a:cubicBezTo>
                  <a:cubicBezTo>
                    <a:pt x="1770" y="7654"/>
                    <a:pt x="1416" y="5680"/>
                    <a:pt x="1239" y="4364"/>
                  </a:cubicBezTo>
                  <a:cubicBezTo>
                    <a:pt x="1062" y="3049"/>
                    <a:pt x="1062" y="2391"/>
                    <a:pt x="1593" y="1678"/>
                  </a:cubicBezTo>
                  <a:cubicBezTo>
                    <a:pt x="2125" y="965"/>
                    <a:pt x="3187" y="198"/>
                    <a:pt x="4426" y="33"/>
                  </a:cubicBezTo>
                  <a:cubicBezTo>
                    <a:pt x="5666" y="-131"/>
                    <a:pt x="7082" y="308"/>
                    <a:pt x="8321" y="1568"/>
                  </a:cubicBezTo>
                  <a:cubicBezTo>
                    <a:pt x="9561" y="2829"/>
                    <a:pt x="10623" y="4913"/>
                    <a:pt x="11154" y="6283"/>
                  </a:cubicBezTo>
                  <a:cubicBezTo>
                    <a:pt x="11685" y="7654"/>
                    <a:pt x="11685" y="8312"/>
                    <a:pt x="11508" y="8915"/>
                  </a:cubicBezTo>
                  <a:cubicBezTo>
                    <a:pt x="11331" y="9518"/>
                    <a:pt x="10977" y="10066"/>
                    <a:pt x="11685" y="10450"/>
                  </a:cubicBezTo>
                  <a:cubicBezTo>
                    <a:pt x="12393" y="10833"/>
                    <a:pt x="14164" y="11053"/>
                    <a:pt x="16111" y="11711"/>
                  </a:cubicBezTo>
                  <a:cubicBezTo>
                    <a:pt x="18059" y="12368"/>
                    <a:pt x="20184" y="13465"/>
                    <a:pt x="20892" y="14616"/>
                  </a:cubicBezTo>
                  <a:cubicBezTo>
                    <a:pt x="21600" y="15767"/>
                    <a:pt x="20892" y="16974"/>
                    <a:pt x="19830" y="17741"/>
                  </a:cubicBezTo>
                  <a:cubicBezTo>
                    <a:pt x="18767" y="18509"/>
                    <a:pt x="17351" y="18838"/>
                    <a:pt x="15226" y="19112"/>
                  </a:cubicBezTo>
                  <a:cubicBezTo>
                    <a:pt x="13102" y="19386"/>
                    <a:pt x="10269" y="19605"/>
                    <a:pt x="8675" y="19386"/>
                  </a:cubicBezTo>
                  <a:cubicBezTo>
                    <a:pt x="7082" y="19166"/>
                    <a:pt x="6728" y="18509"/>
                    <a:pt x="6728" y="17906"/>
                  </a:cubicBezTo>
                  <a:cubicBezTo>
                    <a:pt x="6728" y="17303"/>
                    <a:pt x="7082" y="16754"/>
                    <a:pt x="7436" y="16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10705873" y="1862870"/>
              <a:ext cx="133351" cy="15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17669"/>
                  </a:moveTo>
                  <a:cubicBezTo>
                    <a:pt x="1714" y="17669"/>
                    <a:pt x="3429" y="17669"/>
                    <a:pt x="5314" y="15334"/>
                  </a:cubicBezTo>
                  <a:cubicBezTo>
                    <a:pt x="7200" y="12999"/>
                    <a:pt x="9257" y="8329"/>
                    <a:pt x="10114" y="5118"/>
                  </a:cubicBezTo>
                  <a:cubicBezTo>
                    <a:pt x="10971" y="1907"/>
                    <a:pt x="10629" y="156"/>
                    <a:pt x="9771" y="10"/>
                  </a:cubicBezTo>
                  <a:cubicBezTo>
                    <a:pt x="8914" y="-136"/>
                    <a:pt x="7543" y="1323"/>
                    <a:pt x="6686" y="4680"/>
                  </a:cubicBezTo>
                  <a:cubicBezTo>
                    <a:pt x="5829" y="8037"/>
                    <a:pt x="5486" y="13291"/>
                    <a:pt x="6171" y="16648"/>
                  </a:cubicBezTo>
                  <a:cubicBezTo>
                    <a:pt x="6857" y="20005"/>
                    <a:pt x="8571" y="21464"/>
                    <a:pt x="11314" y="21172"/>
                  </a:cubicBezTo>
                  <a:cubicBezTo>
                    <a:pt x="14057" y="20880"/>
                    <a:pt x="17829" y="18837"/>
                    <a:pt x="21600" y="16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10845573" y="1827550"/>
              <a:ext cx="260351" cy="17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4631"/>
                  </a:moveTo>
                  <a:cubicBezTo>
                    <a:pt x="0" y="13330"/>
                    <a:pt x="0" y="12028"/>
                    <a:pt x="0" y="10597"/>
                  </a:cubicBezTo>
                  <a:cubicBezTo>
                    <a:pt x="0" y="9166"/>
                    <a:pt x="0" y="7604"/>
                    <a:pt x="439" y="7084"/>
                  </a:cubicBezTo>
                  <a:cubicBezTo>
                    <a:pt x="878" y="6563"/>
                    <a:pt x="1756" y="7084"/>
                    <a:pt x="2985" y="9036"/>
                  </a:cubicBezTo>
                  <a:cubicBezTo>
                    <a:pt x="4215" y="10987"/>
                    <a:pt x="5795" y="14370"/>
                    <a:pt x="6585" y="16843"/>
                  </a:cubicBezTo>
                  <a:cubicBezTo>
                    <a:pt x="7376" y="19315"/>
                    <a:pt x="7376" y="20877"/>
                    <a:pt x="7024" y="21137"/>
                  </a:cubicBezTo>
                  <a:cubicBezTo>
                    <a:pt x="6673" y="21397"/>
                    <a:pt x="5971" y="20356"/>
                    <a:pt x="5532" y="17624"/>
                  </a:cubicBezTo>
                  <a:cubicBezTo>
                    <a:pt x="5093" y="14891"/>
                    <a:pt x="4917" y="10467"/>
                    <a:pt x="4917" y="7604"/>
                  </a:cubicBezTo>
                  <a:cubicBezTo>
                    <a:pt x="4917" y="4742"/>
                    <a:pt x="5093" y="3440"/>
                    <a:pt x="5444" y="2269"/>
                  </a:cubicBezTo>
                  <a:cubicBezTo>
                    <a:pt x="5795" y="1098"/>
                    <a:pt x="6322" y="57"/>
                    <a:pt x="6937" y="57"/>
                  </a:cubicBezTo>
                  <a:cubicBezTo>
                    <a:pt x="7551" y="57"/>
                    <a:pt x="8254" y="1098"/>
                    <a:pt x="9132" y="3701"/>
                  </a:cubicBezTo>
                  <a:cubicBezTo>
                    <a:pt x="10010" y="6303"/>
                    <a:pt x="11063" y="10467"/>
                    <a:pt x="11678" y="13330"/>
                  </a:cubicBezTo>
                  <a:cubicBezTo>
                    <a:pt x="12293" y="16192"/>
                    <a:pt x="12468" y="17754"/>
                    <a:pt x="12380" y="16843"/>
                  </a:cubicBezTo>
                  <a:cubicBezTo>
                    <a:pt x="12293" y="15932"/>
                    <a:pt x="11941" y="12549"/>
                    <a:pt x="11766" y="9946"/>
                  </a:cubicBezTo>
                  <a:cubicBezTo>
                    <a:pt x="11590" y="7344"/>
                    <a:pt x="11590" y="5522"/>
                    <a:pt x="11678" y="3961"/>
                  </a:cubicBezTo>
                  <a:cubicBezTo>
                    <a:pt x="11766" y="2399"/>
                    <a:pt x="11941" y="1098"/>
                    <a:pt x="12468" y="448"/>
                  </a:cubicBezTo>
                  <a:cubicBezTo>
                    <a:pt x="12995" y="-203"/>
                    <a:pt x="13873" y="-203"/>
                    <a:pt x="15015" y="838"/>
                  </a:cubicBezTo>
                  <a:cubicBezTo>
                    <a:pt x="16156" y="1879"/>
                    <a:pt x="17561" y="3961"/>
                    <a:pt x="18702" y="6043"/>
                  </a:cubicBezTo>
                  <a:cubicBezTo>
                    <a:pt x="19844" y="8125"/>
                    <a:pt x="20722" y="10207"/>
                    <a:pt x="21600" y="12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11199240" y="1536862"/>
              <a:ext cx="141635" cy="37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252" fill="norm" stroke="1" extrusionOk="0">
                  <a:moveTo>
                    <a:pt x="12495" y="1975"/>
                  </a:moveTo>
                  <a:cubicBezTo>
                    <a:pt x="12495" y="1140"/>
                    <a:pt x="12495" y="304"/>
                    <a:pt x="11712" y="66"/>
                  </a:cubicBezTo>
                  <a:cubicBezTo>
                    <a:pt x="10930" y="-173"/>
                    <a:pt x="9364" y="185"/>
                    <a:pt x="7017" y="1975"/>
                  </a:cubicBezTo>
                  <a:cubicBezTo>
                    <a:pt x="4669" y="3765"/>
                    <a:pt x="1538" y="6987"/>
                    <a:pt x="443" y="10030"/>
                  </a:cubicBezTo>
                  <a:cubicBezTo>
                    <a:pt x="-653" y="13073"/>
                    <a:pt x="286" y="15937"/>
                    <a:pt x="3260" y="17847"/>
                  </a:cubicBezTo>
                  <a:cubicBezTo>
                    <a:pt x="6234" y="19756"/>
                    <a:pt x="11243" y="20711"/>
                    <a:pt x="14530" y="21069"/>
                  </a:cubicBezTo>
                  <a:cubicBezTo>
                    <a:pt x="17817" y="21427"/>
                    <a:pt x="19382" y="21188"/>
                    <a:pt x="20947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11381090" y="1610033"/>
              <a:ext cx="114697" cy="43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298" fill="norm" stroke="1" extrusionOk="0">
                  <a:moveTo>
                    <a:pt x="6557" y="7825"/>
                  </a:moveTo>
                  <a:cubicBezTo>
                    <a:pt x="5014" y="8242"/>
                    <a:pt x="3471" y="8660"/>
                    <a:pt x="2893" y="9494"/>
                  </a:cubicBezTo>
                  <a:cubicBezTo>
                    <a:pt x="2314" y="10329"/>
                    <a:pt x="2700" y="11581"/>
                    <a:pt x="4243" y="13460"/>
                  </a:cubicBezTo>
                  <a:cubicBezTo>
                    <a:pt x="5786" y="15338"/>
                    <a:pt x="8486" y="17842"/>
                    <a:pt x="10029" y="19355"/>
                  </a:cubicBezTo>
                  <a:cubicBezTo>
                    <a:pt x="11571" y="20868"/>
                    <a:pt x="11957" y="21390"/>
                    <a:pt x="11764" y="21286"/>
                  </a:cubicBezTo>
                  <a:cubicBezTo>
                    <a:pt x="11571" y="21181"/>
                    <a:pt x="10800" y="20451"/>
                    <a:pt x="9257" y="18364"/>
                  </a:cubicBezTo>
                  <a:cubicBezTo>
                    <a:pt x="7714" y="16277"/>
                    <a:pt x="5400" y="12833"/>
                    <a:pt x="3471" y="10173"/>
                  </a:cubicBezTo>
                  <a:cubicBezTo>
                    <a:pt x="1543" y="7512"/>
                    <a:pt x="0" y="5633"/>
                    <a:pt x="0" y="4068"/>
                  </a:cubicBezTo>
                  <a:cubicBezTo>
                    <a:pt x="0" y="2503"/>
                    <a:pt x="1543" y="1251"/>
                    <a:pt x="3857" y="573"/>
                  </a:cubicBezTo>
                  <a:cubicBezTo>
                    <a:pt x="6171" y="-106"/>
                    <a:pt x="9257" y="-210"/>
                    <a:pt x="12536" y="416"/>
                  </a:cubicBezTo>
                  <a:cubicBezTo>
                    <a:pt x="15814" y="1042"/>
                    <a:pt x="19286" y="2399"/>
                    <a:pt x="20443" y="3860"/>
                  </a:cubicBezTo>
                  <a:cubicBezTo>
                    <a:pt x="21600" y="5320"/>
                    <a:pt x="20443" y="6886"/>
                    <a:pt x="18321" y="7981"/>
                  </a:cubicBezTo>
                  <a:cubicBezTo>
                    <a:pt x="16200" y="9077"/>
                    <a:pt x="13114" y="9703"/>
                    <a:pt x="10607" y="10068"/>
                  </a:cubicBezTo>
                  <a:cubicBezTo>
                    <a:pt x="8100" y="10433"/>
                    <a:pt x="6171" y="10538"/>
                    <a:pt x="5786" y="10329"/>
                  </a:cubicBezTo>
                  <a:cubicBezTo>
                    <a:pt x="5400" y="10120"/>
                    <a:pt x="6557" y="9599"/>
                    <a:pt x="7714" y="9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11531373" y="1533800"/>
              <a:ext cx="88472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600" fill="norm" stroke="1" extrusionOk="0">
                  <a:moveTo>
                    <a:pt x="0" y="0"/>
                  </a:moveTo>
                  <a:cubicBezTo>
                    <a:pt x="2455" y="0"/>
                    <a:pt x="4909" y="0"/>
                    <a:pt x="8836" y="1303"/>
                  </a:cubicBezTo>
                  <a:cubicBezTo>
                    <a:pt x="12764" y="2607"/>
                    <a:pt x="18164" y="5214"/>
                    <a:pt x="19882" y="8255"/>
                  </a:cubicBezTo>
                  <a:cubicBezTo>
                    <a:pt x="21600" y="11297"/>
                    <a:pt x="19636" y="14772"/>
                    <a:pt x="16445" y="17069"/>
                  </a:cubicBezTo>
                  <a:cubicBezTo>
                    <a:pt x="13255" y="19366"/>
                    <a:pt x="8836" y="20483"/>
                    <a:pt x="44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10559823" y="2300953"/>
              <a:ext cx="150570" cy="34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412" fill="norm" stroke="1" extrusionOk="0">
                  <a:moveTo>
                    <a:pt x="0" y="8714"/>
                  </a:moveTo>
                  <a:cubicBezTo>
                    <a:pt x="1184" y="11070"/>
                    <a:pt x="2367" y="13427"/>
                    <a:pt x="3551" y="15325"/>
                  </a:cubicBezTo>
                  <a:cubicBezTo>
                    <a:pt x="4734" y="17223"/>
                    <a:pt x="5918" y="18663"/>
                    <a:pt x="6953" y="19710"/>
                  </a:cubicBezTo>
                  <a:cubicBezTo>
                    <a:pt x="7989" y="20757"/>
                    <a:pt x="8877" y="21412"/>
                    <a:pt x="9173" y="21412"/>
                  </a:cubicBezTo>
                  <a:cubicBezTo>
                    <a:pt x="9468" y="21412"/>
                    <a:pt x="9173" y="20757"/>
                    <a:pt x="7545" y="18074"/>
                  </a:cubicBezTo>
                  <a:cubicBezTo>
                    <a:pt x="5918" y="15390"/>
                    <a:pt x="2959" y="10677"/>
                    <a:pt x="1479" y="7667"/>
                  </a:cubicBezTo>
                  <a:cubicBezTo>
                    <a:pt x="0" y="4656"/>
                    <a:pt x="0" y="3347"/>
                    <a:pt x="0" y="2365"/>
                  </a:cubicBezTo>
                  <a:cubicBezTo>
                    <a:pt x="0" y="1383"/>
                    <a:pt x="0" y="728"/>
                    <a:pt x="740" y="336"/>
                  </a:cubicBezTo>
                  <a:cubicBezTo>
                    <a:pt x="1479" y="-57"/>
                    <a:pt x="2959" y="-188"/>
                    <a:pt x="6066" y="401"/>
                  </a:cubicBezTo>
                  <a:cubicBezTo>
                    <a:pt x="9173" y="990"/>
                    <a:pt x="13907" y="2299"/>
                    <a:pt x="17014" y="4525"/>
                  </a:cubicBezTo>
                  <a:cubicBezTo>
                    <a:pt x="20121" y="6750"/>
                    <a:pt x="21600" y="9892"/>
                    <a:pt x="20860" y="12510"/>
                  </a:cubicBezTo>
                  <a:cubicBezTo>
                    <a:pt x="20121" y="15128"/>
                    <a:pt x="17162" y="17223"/>
                    <a:pt x="14942" y="18270"/>
                  </a:cubicBezTo>
                  <a:cubicBezTo>
                    <a:pt x="12723" y="19317"/>
                    <a:pt x="11244" y="19317"/>
                    <a:pt x="9764" y="19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10763023" y="2524400"/>
              <a:ext cx="127001" cy="14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6389"/>
                  </a:moveTo>
                  <a:cubicBezTo>
                    <a:pt x="360" y="4868"/>
                    <a:pt x="720" y="3346"/>
                    <a:pt x="1800" y="2130"/>
                  </a:cubicBezTo>
                  <a:cubicBezTo>
                    <a:pt x="2880" y="913"/>
                    <a:pt x="4680" y="0"/>
                    <a:pt x="6300" y="0"/>
                  </a:cubicBezTo>
                  <a:cubicBezTo>
                    <a:pt x="7920" y="0"/>
                    <a:pt x="9360" y="913"/>
                    <a:pt x="9540" y="3346"/>
                  </a:cubicBezTo>
                  <a:cubicBezTo>
                    <a:pt x="9720" y="5780"/>
                    <a:pt x="8640" y="9735"/>
                    <a:pt x="7560" y="12321"/>
                  </a:cubicBezTo>
                  <a:cubicBezTo>
                    <a:pt x="6480" y="14907"/>
                    <a:pt x="5400" y="16124"/>
                    <a:pt x="4680" y="17493"/>
                  </a:cubicBezTo>
                  <a:cubicBezTo>
                    <a:pt x="3960" y="18862"/>
                    <a:pt x="3600" y="20383"/>
                    <a:pt x="4320" y="20992"/>
                  </a:cubicBezTo>
                  <a:cubicBezTo>
                    <a:pt x="5040" y="21600"/>
                    <a:pt x="6840" y="21296"/>
                    <a:pt x="9900" y="19775"/>
                  </a:cubicBezTo>
                  <a:cubicBezTo>
                    <a:pt x="12960" y="18254"/>
                    <a:pt x="17280" y="15515"/>
                    <a:pt x="21600" y="12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10963313" y="2378350"/>
              <a:ext cx="174362" cy="12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91" fill="norm" stroke="1" extrusionOk="0">
                  <a:moveTo>
                    <a:pt x="4261" y="20868"/>
                  </a:moveTo>
                  <a:cubicBezTo>
                    <a:pt x="2960" y="21234"/>
                    <a:pt x="1659" y="21600"/>
                    <a:pt x="878" y="20868"/>
                  </a:cubicBezTo>
                  <a:cubicBezTo>
                    <a:pt x="97" y="20136"/>
                    <a:pt x="-163" y="18305"/>
                    <a:pt x="97" y="16658"/>
                  </a:cubicBezTo>
                  <a:cubicBezTo>
                    <a:pt x="357" y="15010"/>
                    <a:pt x="1138" y="13546"/>
                    <a:pt x="2179" y="13180"/>
                  </a:cubicBezTo>
                  <a:cubicBezTo>
                    <a:pt x="3220" y="12814"/>
                    <a:pt x="4521" y="13546"/>
                    <a:pt x="5692" y="14461"/>
                  </a:cubicBezTo>
                  <a:cubicBezTo>
                    <a:pt x="6864" y="15376"/>
                    <a:pt x="7904" y="16475"/>
                    <a:pt x="9856" y="15925"/>
                  </a:cubicBezTo>
                  <a:cubicBezTo>
                    <a:pt x="11808" y="15376"/>
                    <a:pt x="14671" y="13180"/>
                    <a:pt x="16753" y="10251"/>
                  </a:cubicBezTo>
                  <a:cubicBezTo>
                    <a:pt x="18835" y="7322"/>
                    <a:pt x="20136" y="3661"/>
                    <a:pt x="214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11220223" y="2215645"/>
              <a:ext cx="97368" cy="30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8154"/>
                  </a:moveTo>
                  <a:cubicBezTo>
                    <a:pt x="2817" y="11073"/>
                    <a:pt x="5635" y="13992"/>
                    <a:pt x="7748" y="16327"/>
                  </a:cubicBezTo>
                  <a:cubicBezTo>
                    <a:pt x="9861" y="18662"/>
                    <a:pt x="11270" y="20413"/>
                    <a:pt x="11270" y="20924"/>
                  </a:cubicBezTo>
                  <a:cubicBezTo>
                    <a:pt x="11270" y="21435"/>
                    <a:pt x="9861" y="20705"/>
                    <a:pt x="7748" y="18224"/>
                  </a:cubicBezTo>
                  <a:cubicBezTo>
                    <a:pt x="5635" y="15743"/>
                    <a:pt x="2817" y="11511"/>
                    <a:pt x="1643" y="8300"/>
                  </a:cubicBezTo>
                  <a:cubicBezTo>
                    <a:pt x="470" y="5089"/>
                    <a:pt x="939" y="2900"/>
                    <a:pt x="2113" y="1586"/>
                  </a:cubicBezTo>
                  <a:cubicBezTo>
                    <a:pt x="3287" y="273"/>
                    <a:pt x="5165" y="-165"/>
                    <a:pt x="6574" y="54"/>
                  </a:cubicBezTo>
                  <a:cubicBezTo>
                    <a:pt x="7983" y="273"/>
                    <a:pt x="8922" y="1149"/>
                    <a:pt x="9861" y="2827"/>
                  </a:cubicBezTo>
                  <a:cubicBezTo>
                    <a:pt x="10800" y="4505"/>
                    <a:pt x="11739" y="6986"/>
                    <a:pt x="12209" y="8592"/>
                  </a:cubicBezTo>
                  <a:cubicBezTo>
                    <a:pt x="12678" y="10197"/>
                    <a:pt x="12678" y="10927"/>
                    <a:pt x="13852" y="11292"/>
                  </a:cubicBezTo>
                  <a:cubicBezTo>
                    <a:pt x="15026" y="11657"/>
                    <a:pt x="17374" y="11657"/>
                    <a:pt x="19017" y="12094"/>
                  </a:cubicBezTo>
                  <a:cubicBezTo>
                    <a:pt x="20661" y="12532"/>
                    <a:pt x="21600" y="13408"/>
                    <a:pt x="21600" y="14721"/>
                  </a:cubicBezTo>
                  <a:cubicBezTo>
                    <a:pt x="21600" y="16035"/>
                    <a:pt x="20661" y="17786"/>
                    <a:pt x="18313" y="19100"/>
                  </a:cubicBezTo>
                  <a:cubicBezTo>
                    <a:pt x="15965" y="20413"/>
                    <a:pt x="12209" y="21289"/>
                    <a:pt x="10565" y="21216"/>
                  </a:cubicBezTo>
                  <a:cubicBezTo>
                    <a:pt x="8922" y="21143"/>
                    <a:pt x="9391" y="20121"/>
                    <a:pt x="9861" y="19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11359923" y="2323766"/>
              <a:ext cx="139701" cy="12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13984"/>
                  </a:moveTo>
                  <a:cubicBezTo>
                    <a:pt x="1636" y="14327"/>
                    <a:pt x="3273" y="14670"/>
                    <a:pt x="5400" y="13641"/>
                  </a:cubicBezTo>
                  <a:cubicBezTo>
                    <a:pt x="7527" y="12613"/>
                    <a:pt x="10145" y="10213"/>
                    <a:pt x="11455" y="7641"/>
                  </a:cubicBezTo>
                  <a:cubicBezTo>
                    <a:pt x="12764" y="5070"/>
                    <a:pt x="12764" y="2327"/>
                    <a:pt x="11945" y="955"/>
                  </a:cubicBezTo>
                  <a:cubicBezTo>
                    <a:pt x="11127" y="-416"/>
                    <a:pt x="9491" y="-416"/>
                    <a:pt x="7527" y="1641"/>
                  </a:cubicBezTo>
                  <a:cubicBezTo>
                    <a:pt x="5564" y="3698"/>
                    <a:pt x="3273" y="7813"/>
                    <a:pt x="1964" y="10898"/>
                  </a:cubicBezTo>
                  <a:cubicBezTo>
                    <a:pt x="655" y="13984"/>
                    <a:pt x="327" y="16041"/>
                    <a:pt x="818" y="17584"/>
                  </a:cubicBezTo>
                  <a:cubicBezTo>
                    <a:pt x="1309" y="19127"/>
                    <a:pt x="2618" y="20155"/>
                    <a:pt x="5400" y="20670"/>
                  </a:cubicBezTo>
                  <a:cubicBezTo>
                    <a:pt x="8182" y="21184"/>
                    <a:pt x="12436" y="21184"/>
                    <a:pt x="15382" y="20327"/>
                  </a:cubicBezTo>
                  <a:cubicBezTo>
                    <a:pt x="18327" y="19470"/>
                    <a:pt x="19964" y="17755"/>
                    <a:pt x="21600" y="16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11486923" y="2276817"/>
              <a:ext cx="222251" cy="14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fill="norm" stroke="1" extrusionOk="0">
                  <a:moveTo>
                    <a:pt x="0" y="2690"/>
                  </a:moveTo>
                  <a:cubicBezTo>
                    <a:pt x="2057" y="7190"/>
                    <a:pt x="4114" y="11690"/>
                    <a:pt x="5040" y="14990"/>
                  </a:cubicBezTo>
                  <a:cubicBezTo>
                    <a:pt x="5966" y="18290"/>
                    <a:pt x="5760" y="20390"/>
                    <a:pt x="5246" y="20840"/>
                  </a:cubicBezTo>
                  <a:cubicBezTo>
                    <a:pt x="4731" y="21290"/>
                    <a:pt x="3909" y="20090"/>
                    <a:pt x="3497" y="16940"/>
                  </a:cubicBezTo>
                  <a:cubicBezTo>
                    <a:pt x="3086" y="13790"/>
                    <a:pt x="3086" y="8690"/>
                    <a:pt x="3291" y="5390"/>
                  </a:cubicBezTo>
                  <a:cubicBezTo>
                    <a:pt x="3497" y="2090"/>
                    <a:pt x="3909" y="590"/>
                    <a:pt x="4629" y="140"/>
                  </a:cubicBezTo>
                  <a:cubicBezTo>
                    <a:pt x="5349" y="-310"/>
                    <a:pt x="6377" y="290"/>
                    <a:pt x="7509" y="2390"/>
                  </a:cubicBezTo>
                  <a:cubicBezTo>
                    <a:pt x="8640" y="4490"/>
                    <a:pt x="9874" y="8090"/>
                    <a:pt x="10491" y="10790"/>
                  </a:cubicBezTo>
                  <a:cubicBezTo>
                    <a:pt x="11109" y="13490"/>
                    <a:pt x="11109" y="15290"/>
                    <a:pt x="10800" y="15440"/>
                  </a:cubicBezTo>
                  <a:cubicBezTo>
                    <a:pt x="10491" y="15590"/>
                    <a:pt x="9874" y="14090"/>
                    <a:pt x="9463" y="12440"/>
                  </a:cubicBezTo>
                  <a:cubicBezTo>
                    <a:pt x="9051" y="10790"/>
                    <a:pt x="8846" y="8990"/>
                    <a:pt x="9051" y="7190"/>
                  </a:cubicBezTo>
                  <a:cubicBezTo>
                    <a:pt x="9257" y="5390"/>
                    <a:pt x="9874" y="3590"/>
                    <a:pt x="10697" y="2390"/>
                  </a:cubicBezTo>
                  <a:cubicBezTo>
                    <a:pt x="11520" y="1190"/>
                    <a:pt x="12549" y="590"/>
                    <a:pt x="13577" y="1490"/>
                  </a:cubicBezTo>
                  <a:cubicBezTo>
                    <a:pt x="14606" y="2390"/>
                    <a:pt x="15634" y="4790"/>
                    <a:pt x="16560" y="7340"/>
                  </a:cubicBezTo>
                  <a:cubicBezTo>
                    <a:pt x="17486" y="9890"/>
                    <a:pt x="18309" y="12590"/>
                    <a:pt x="19131" y="14090"/>
                  </a:cubicBezTo>
                  <a:cubicBezTo>
                    <a:pt x="19954" y="15590"/>
                    <a:pt x="20777" y="15890"/>
                    <a:pt x="21600" y="16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11758843" y="2082985"/>
              <a:ext cx="128132" cy="26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23" fill="norm" stroke="1" extrusionOk="0">
                  <a:moveTo>
                    <a:pt x="10812" y="1273"/>
                  </a:moveTo>
                  <a:cubicBezTo>
                    <a:pt x="9750" y="598"/>
                    <a:pt x="8687" y="-77"/>
                    <a:pt x="7625" y="7"/>
                  </a:cubicBezTo>
                  <a:cubicBezTo>
                    <a:pt x="6563" y="92"/>
                    <a:pt x="5501" y="935"/>
                    <a:pt x="3907" y="3804"/>
                  </a:cubicBezTo>
                  <a:cubicBezTo>
                    <a:pt x="2314" y="6673"/>
                    <a:pt x="189" y="11567"/>
                    <a:pt x="12" y="14857"/>
                  </a:cubicBezTo>
                  <a:cubicBezTo>
                    <a:pt x="-165" y="18148"/>
                    <a:pt x="1605" y="19836"/>
                    <a:pt x="5501" y="20679"/>
                  </a:cubicBezTo>
                  <a:cubicBezTo>
                    <a:pt x="9396" y="21523"/>
                    <a:pt x="15415" y="21523"/>
                    <a:pt x="21435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11853636" y="2198773"/>
              <a:ext cx="217488" cy="28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071" fill="norm" stroke="1" extrusionOk="0">
                  <a:moveTo>
                    <a:pt x="10748" y="3945"/>
                  </a:moveTo>
                  <a:cubicBezTo>
                    <a:pt x="9294" y="2675"/>
                    <a:pt x="7840" y="1404"/>
                    <a:pt x="6386" y="690"/>
                  </a:cubicBezTo>
                  <a:cubicBezTo>
                    <a:pt x="4932" y="-25"/>
                    <a:pt x="3478" y="-184"/>
                    <a:pt x="2440" y="213"/>
                  </a:cubicBezTo>
                  <a:cubicBezTo>
                    <a:pt x="1402" y="610"/>
                    <a:pt x="778" y="1563"/>
                    <a:pt x="363" y="2595"/>
                  </a:cubicBezTo>
                  <a:cubicBezTo>
                    <a:pt x="-52" y="3628"/>
                    <a:pt x="-260" y="4740"/>
                    <a:pt x="571" y="5534"/>
                  </a:cubicBezTo>
                  <a:cubicBezTo>
                    <a:pt x="1402" y="6328"/>
                    <a:pt x="3271" y="6804"/>
                    <a:pt x="4621" y="7837"/>
                  </a:cubicBezTo>
                  <a:cubicBezTo>
                    <a:pt x="5971" y="8869"/>
                    <a:pt x="6802" y="10457"/>
                    <a:pt x="7009" y="12284"/>
                  </a:cubicBezTo>
                  <a:cubicBezTo>
                    <a:pt x="7217" y="14110"/>
                    <a:pt x="6802" y="16175"/>
                    <a:pt x="6802" y="17684"/>
                  </a:cubicBezTo>
                  <a:cubicBezTo>
                    <a:pt x="6802" y="19192"/>
                    <a:pt x="7217" y="20145"/>
                    <a:pt x="7944" y="20701"/>
                  </a:cubicBezTo>
                  <a:cubicBezTo>
                    <a:pt x="8671" y="21257"/>
                    <a:pt x="9709" y="21416"/>
                    <a:pt x="11994" y="19510"/>
                  </a:cubicBezTo>
                  <a:cubicBezTo>
                    <a:pt x="14278" y="17604"/>
                    <a:pt x="17809" y="13634"/>
                    <a:pt x="21340" y="9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12013973" y="2010050"/>
              <a:ext cx="124885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92" y="2836"/>
                    <a:pt x="10983" y="5673"/>
                    <a:pt x="15010" y="8782"/>
                  </a:cubicBezTo>
                  <a:cubicBezTo>
                    <a:pt x="19037" y="11891"/>
                    <a:pt x="21600" y="15273"/>
                    <a:pt x="21600" y="17455"/>
                  </a:cubicBezTo>
                  <a:cubicBezTo>
                    <a:pt x="21600" y="19636"/>
                    <a:pt x="19037" y="20618"/>
                    <a:pt x="164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8318273" y="5790659"/>
              <a:ext cx="130265" cy="20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601" fill="norm" stroke="1" extrusionOk="0">
                  <a:moveTo>
                    <a:pt x="0" y="9929"/>
                  </a:moveTo>
                  <a:cubicBezTo>
                    <a:pt x="0" y="15646"/>
                    <a:pt x="0" y="21364"/>
                    <a:pt x="871" y="20517"/>
                  </a:cubicBezTo>
                  <a:cubicBezTo>
                    <a:pt x="1742" y="19670"/>
                    <a:pt x="3484" y="12258"/>
                    <a:pt x="5574" y="7705"/>
                  </a:cubicBezTo>
                  <a:cubicBezTo>
                    <a:pt x="7665" y="3152"/>
                    <a:pt x="10103" y="1458"/>
                    <a:pt x="12194" y="611"/>
                  </a:cubicBezTo>
                  <a:cubicBezTo>
                    <a:pt x="14284" y="-236"/>
                    <a:pt x="16026" y="-236"/>
                    <a:pt x="17768" y="823"/>
                  </a:cubicBezTo>
                  <a:cubicBezTo>
                    <a:pt x="19510" y="1882"/>
                    <a:pt x="21252" y="3999"/>
                    <a:pt x="21426" y="5482"/>
                  </a:cubicBezTo>
                  <a:cubicBezTo>
                    <a:pt x="21600" y="6964"/>
                    <a:pt x="20206" y="7811"/>
                    <a:pt x="17594" y="8340"/>
                  </a:cubicBezTo>
                  <a:cubicBezTo>
                    <a:pt x="14981" y="8870"/>
                    <a:pt x="11148" y="9082"/>
                    <a:pt x="8535" y="9505"/>
                  </a:cubicBezTo>
                  <a:cubicBezTo>
                    <a:pt x="5923" y="9929"/>
                    <a:pt x="4529" y="10564"/>
                    <a:pt x="3135" y="1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8523797" y="5743850"/>
              <a:ext cx="61177" cy="167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315" fill="norm" stroke="1" extrusionOk="0">
                  <a:moveTo>
                    <a:pt x="18650" y="0"/>
                  </a:moveTo>
                  <a:cubicBezTo>
                    <a:pt x="15050" y="0"/>
                    <a:pt x="11450" y="0"/>
                    <a:pt x="8930" y="675"/>
                  </a:cubicBezTo>
                  <a:cubicBezTo>
                    <a:pt x="6410" y="1350"/>
                    <a:pt x="4970" y="2700"/>
                    <a:pt x="3170" y="5265"/>
                  </a:cubicBezTo>
                  <a:cubicBezTo>
                    <a:pt x="1370" y="7830"/>
                    <a:pt x="-790" y="11610"/>
                    <a:pt x="290" y="14580"/>
                  </a:cubicBezTo>
                  <a:cubicBezTo>
                    <a:pt x="1370" y="17550"/>
                    <a:pt x="5690" y="19710"/>
                    <a:pt x="9650" y="20655"/>
                  </a:cubicBezTo>
                  <a:cubicBezTo>
                    <a:pt x="13610" y="21600"/>
                    <a:pt x="17210" y="21330"/>
                    <a:pt x="2081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8666301" y="5775600"/>
              <a:ext cx="1392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600"/>
                    <a:pt x="1783" y="7200"/>
                    <a:pt x="240" y="10800"/>
                  </a:cubicBezTo>
                  <a:cubicBezTo>
                    <a:pt x="-1303" y="14400"/>
                    <a:pt x="4868" y="180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8705623" y="5839100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8902837" y="5765016"/>
              <a:ext cx="68266" cy="22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504" fill="norm" stroke="1" extrusionOk="0">
                  <a:moveTo>
                    <a:pt x="3815" y="3497"/>
                  </a:moveTo>
                  <a:cubicBezTo>
                    <a:pt x="2506" y="7817"/>
                    <a:pt x="1197" y="12137"/>
                    <a:pt x="543" y="14811"/>
                  </a:cubicBezTo>
                  <a:cubicBezTo>
                    <a:pt x="-112" y="17486"/>
                    <a:pt x="-112" y="18514"/>
                    <a:pt x="215" y="19543"/>
                  </a:cubicBezTo>
                  <a:cubicBezTo>
                    <a:pt x="543" y="20571"/>
                    <a:pt x="1197" y="21600"/>
                    <a:pt x="1524" y="21497"/>
                  </a:cubicBezTo>
                  <a:cubicBezTo>
                    <a:pt x="1852" y="21394"/>
                    <a:pt x="1852" y="20160"/>
                    <a:pt x="1852" y="17383"/>
                  </a:cubicBezTo>
                  <a:cubicBezTo>
                    <a:pt x="1852" y="14606"/>
                    <a:pt x="1852" y="10286"/>
                    <a:pt x="2179" y="7406"/>
                  </a:cubicBezTo>
                  <a:cubicBezTo>
                    <a:pt x="2506" y="4526"/>
                    <a:pt x="3161" y="3086"/>
                    <a:pt x="4470" y="1954"/>
                  </a:cubicBezTo>
                  <a:cubicBezTo>
                    <a:pt x="5779" y="823"/>
                    <a:pt x="7743" y="0"/>
                    <a:pt x="9706" y="0"/>
                  </a:cubicBezTo>
                  <a:cubicBezTo>
                    <a:pt x="11670" y="0"/>
                    <a:pt x="13633" y="823"/>
                    <a:pt x="15597" y="1954"/>
                  </a:cubicBezTo>
                  <a:cubicBezTo>
                    <a:pt x="17561" y="3086"/>
                    <a:pt x="19524" y="4526"/>
                    <a:pt x="20506" y="5760"/>
                  </a:cubicBezTo>
                  <a:cubicBezTo>
                    <a:pt x="21488" y="6994"/>
                    <a:pt x="21488" y="8023"/>
                    <a:pt x="18870" y="8846"/>
                  </a:cubicBezTo>
                  <a:cubicBezTo>
                    <a:pt x="16252" y="9669"/>
                    <a:pt x="11015" y="10286"/>
                    <a:pt x="5779" y="1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8991373" y="5724800"/>
              <a:ext cx="9255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5" h="21600" fill="norm" stroke="1" extrusionOk="0">
                  <a:moveTo>
                    <a:pt x="0" y="0"/>
                  </a:moveTo>
                  <a:cubicBezTo>
                    <a:pt x="5974" y="847"/>
                    <a:pt x="11949" y="1694"/>
                    <a:pt x="15855" y="3812"/>
                  </a:cubicBezTo>
                  <a:cubicBezTo>
                    <a:pt x="19762" y="5929"/>
                    <a:pt x="21600" y="9318"/>
                    <a:pt x="18613" y="12494"/>
                  </a:cubicBezTo>
                  <a:cubicBezTo>
                    <a:pt x="15626" y="15671"/>
                    <a:pt x="7813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8375423" y="6109842"/>
              <a:ext cx="539751" cy="2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6" fill="norm" stroke="1" extrusionOk="0">
                  <a:moveTo>
                    <a:pt x="0" y="15567"/>
                  </a:moveTo>
                  <a:cubicBezTo>
                    <a:pt x="2033" y="10939"/>
                    <a:pt x="4066" y="6310"/>
                    <a:pt x="6649" y="3225"/>
                  </a:cubicBezTo>
                  <a:cubicBezTo>
                    <a:pt x="9233" y="139"/>
                    <a:pt x="12367" y="-1404"/>
                    <a:pt x="14951" y="1682"/>
                  </a:cubicBezTo>
                  <a:cubicBezTo>
                    <a:pt x="17534" y="4767"/>
                    <a:pt x="19567" y="12482"/>
                    <a:pt x="21600" y="20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8652658" y="6197787"/>
              <a:ext cx="146515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85" fill="norm" stroke="1" extrusionOk="0">
                  <a:moveTo>
                    <a:pt x="3962" y="4155"/>
                  </a:moveTo>
                  <a:cubicBezTo>
                    <a:pt x="3354" y="8927"/>
                    <a:pt x="2745" y="13699"/>
                    <a:pt x="2137" y="16838"/>
                  </a:cubicBezTo>
                  <a:cubicBezTo>
                    <a:pt x="1528" y="19978"/>
                    <a:pt x="920" y="21485"/>
                    <a:pt x="464" y="21485"/>
                  </a:cubicBezTo>
                  <a:cubicBezTo>
                    <a:pt x="7" y="21485"/>
                    <a:pt x="-297" y="19978"/>
                    <a:pt x="464" y="16587"/>
                  </a:cubicBezTo>
                  <a:cubicBezTo>
                    <a:pt x="1224" y="13197"/>
                    <a:pt x="3049" y="7922"/>
                    <a:pt x="4723" y="4657"/>
                  </a:cubicBezTo>
                  <a:cubicBezTo>
                    <a:pt x="6396" y="1392"/>
                    <a:pt x="7917" y="136"/>
                    <a:pt x="10047" y="11"/>
                  </a:cubicBezTo>
                  <a:cubicBezTo>
                    <a:pt x="12176" y="-115"/>
                    <a:pt x="14914" y="890"/>
                    <a:pt x="17044" y="3401"/>
                  </a:cubicBezTo>
                  <a:cubicBezTo>
                    <a:pt x="19173" y="5913"/>
                    <a:pt x="20695" y="9932"/>
                    <a:pt x="20999" y="12694"/>
                  </a:cubicBezTo>
                  <a:cubicBezTo>
                    <a:pt x="21303" y="15457"/>
                    <a:pt x="20390" y="16964"/>
                    <a:pt x="19478" y="18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9258073" y="6086750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9375267" y="5997850"/>
              <a:ext cx="9807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320"/>
                    <a:pt x="2735" y="8640"/>
                    <a:pt x="575" y="12240"/>
                  </a:cubicBezTo>
                  <a:cubicBezTo>
                    <a:pt x="-1585" y="15840"/>
                    <a:pt x="2735" y="1872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9676645" y="5798589"/>
              <a:ext cx="178330" cy="32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78" fill="norm" stroke="1" extrusionOk="0">
                  <a:moveTo>
                    <a:pt x="13785" y="1431"/>
                  </a:moveTo>
                  <a:cubicBezTo>
                    <a:pt x="13023" y="866"/>
                    <a:pt x="12261" y="302"/>
                    <a:pt x="11117" y="90"/>
                  </a:cubicBezTo>
                  <a:cubicBezTo>
                    <a:pt x="9974" y="-122"/>
                    <a:pt x="8449" y="19"/>
                    <a:pt x="6670" y="725"/>
                  </a:cubicBezTo>
                  <a:cubicBezTo>
                    <a:pt x="4891" y="1431"/>
                    <a:pt x="2858" y="2702"/>
                    <a:pt x="1588" y="3831"/>
                  </a:cubicBezTo>
                  <a:cubicBezTo>
                    <a:pt x="317" y="4960"/>
                    <a:pt x="-191" y="5949"/>
                    <a:pt x="63" y="6654"/>
                  </a:cubicBezTo>
                  <a:cubicBezTo>
                    <a:pt x="317" y="7360"/>
                    <a:pt x="1334" y="7784"/>
                    <a:pt x="2985" y="7502"/>
                  </a:cubicBezTo>
                  <a:cubicBezTo>
                    <a:pt x="4637" y="7219"/>
                    <a:pt x="6924" y="6231"/>
                    <a:pt x="8449" y="5454"/>
                  </a:cubicBezTo>
                  <a:cubicBezTo>
                    <a:pt x="9974" y="4678"/>
                    <a:pt x="10736" y="4113"/>
                    <a:pt x="11753" y="3690"/>
                  </a:cubicBezTo>
                  <a:cubicBezTo>
                    <a:pt x="12769" y="3266"/>
                    <a:pt x="14040" y="2984"/>
                    <a:pt x="14675" y="3266"/>
                  </a:cubicBezTo>
                  <a:cubicBezTo>
                    <a:pt x="15310" y="3549"/>
                    <a:pt x="15310" y="4396"/>
                    <a:pt x="14294" y="7290"/>
                  </a:cubicBezTo>
                  <a:cubicBezTo>
                    <a:pt x="13277" y="10184"/>
                    <a:pt x="11244" y="15125"/>
                    <a:pt x="9847" y="17949"/>
                  </a:cubicBezTo>
                  <a:cubicBezTo>
                    <a:pt x="8449" y="20772"/>
                    <a:pt x="7687" y="21478"/>
                    <a:pt x="7560" y="21478"/>
                  </a:cubicBezTo>
                  <a:cubicBezTo>
                    <a:pt x="7433" y="21478"/>
                    <a:pt x="7941" y="20772"/>
                    <a:pt x="10355" y="19219"/>
                  </a:cubicBezTo>
                  <a:cubicBezTo>
                    <a:pt x="12769" y="17666"/>
                    <a:pt x="17089" y="15266"/>
                    <a:pt x="21409" y="12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9906432" y="5738450"/>
              <a:ext cx="145392" cy="24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03" fill="norm" stroke="1" extrusionOk="0">
                  <a:moveTo>
                    <a:pt x="21503" y="1552"/>
                  </a:moveTo>
                  <a:cubicBezTo>
                    <a:pt x="20564" y="826"/>
                    <a:pt x="19625" y="100"/>
                    <a:pt x="18216" y="9"/>
                  </a:cubicBezTo>
                  <a:cubicBezTo>
                    <a:pt x="16807" y="-82"/>
                    <a:pt x="14929" y="463"/>
                    <a:pt x="11799" y="3094"/>
                  </a:cubicBezTo>
                  <a:cubicBezTo>
                    <a:pt x="8668" y="5726"/>
                    <a:pt x="4286" y="10446"/>
                    <a:pt x="2094" y="13350"/>
                  </a:cubicBezTo>
                  <a:cubicBezTo>
                    <a:pt x="-97" y="16254"/>
                    <a:pt x="-97" y="17343"/>
                    <a:pt x="60" y="18342"/>
                  </a:cubicBezTo>
                  <a:cubicBezTo>
                    <a:pt x="216" y="19340"/>
                    <a:pt x="529" y="20247"/>
                    <a:pt x="1468" y="20792"/>
                  </a:cubicBezTo>
                  <a:cubicBezTo>
                    <a:pt x="2407" y="21336"/>
                    <a:pt x="3973" y="21518"/>
                    <a:pt x="7103" y="20973"/>
                  </a:cubicBezTo>
                  <a:cubicBezTo>
                    <a:pt x="10233" y="20429"/>
                    <a:pt x="14929" y="19158"/>
                    <a:pt x="19625" y="17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10102061" y="5769250"/>
              <a:ext cx="1961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32"/>
                    <a:pt x="2735" y="12065"/>
                    <a:pt x="575" y="15665"/>
                  </a:cubicBezTo>
                  <a:cubicBezTo>
                    <a:pt x="-1585" y="19265"/>
                    <a:pt x="2735" y="20432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10147073" y="5868587"/>
              <a:ext cx="1968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645" y="12793"/>
                    <a:pt x="9290" y="5170"/>
                    <a:pt x="12890" y="1993"/>
                  </a:cubicBezTo>
                  <a:cubicBezTo>
                    <a:pt x="16490" y="-1183"/>
                    <a:pt x="19045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10345574" y="5780220"/>
              <a:ext cx="201550" cy="25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067" fill="norm" stroke="1" extrusionOk="0">
                  <a:moveTo>
                    <a:pt x="15350" y="2734"/>
                  </a:moveTo>
                  <a:cubicBezTo>
                    <a:pt x="14225" y="1697"/>
                    <a:pt x="13100" y="660"/>
                    <a:pt x="11412" y="228"/>
                  </a:cubicBezTo>
                  <a:cubicBezTo>
                    <a:pt x="9725" y="-204"/>
                    <a:pt x="7475" y="-31"/>
                    <a:pt x="5450" y="833"/>
                  </a:cubicBezTo>
                  <a:cubicBezTo>
                    <a:pt x="3425" y="1697"/>
                    <a:pt x="1625" y="3252"/>
                    <a:pt x="725" y="4462"/>
                  </a:cubicBezTo>
                  <a:cubicBezTo>
                    <a:pt x="-175" y="5671"/>
                    <a:pt x="-175" y="6535"/>
                    <a:pt x="388" y="7054"/>
                  </a:cubicBezTo>
                  <a:cubicBezTo>
                    <a:pt x="950" y="7572"/>
                    <a:pt x="2075" y="7745"/>
                    <a:pt x="3763" y="7486"/>
                  </a:cubicBezTo>
                  <a:cubicBezTo>
                    <a:pt x="5450" y="7226"/>
                    <a:pt x="7700" y="6535"/>
                    <a:pt x="9275" y="5844"/>
                  </a:cubicBezTo>
                  <a:cubicBezTo>
                    <a:pt x="10850" y="5153"/>
                    <a:pt x="11750" y="4462"/>
                    <a:pt x="12087" y="4634"/>
                  </a:cubicBezTo>
                  <a:cubicBezTo>
                    <a:pt x="12425" y="4807"/>
                    <a:pt x="12200" y="5844"/>
                    <a:pt x="11412" y="8090"/>
                  </a:cubicBezTo>
                  <a:cubicBezTo>
                    <a:pt x="10625" y="10337"/>
                    <a:pt x="9275" y="13793"/>
                    <a:pt x="8150" y="16298"/>
                  </a:cubicBezTo>
                  <a:cubicBezTo>
                    <a:pt x="7025" y="18804"/>
                    <a:pt x="6125" y="20359"/>
                    <a:pt x="6125" y="20878"/>
                  </a:cubicBezTo>
                  <a:cubicBezTo>
                    <a:pt x="6125" y="21396"/>
                    <a:pt x="7025" y="20878"/>
                    <a:pt x="9725" y="18977"/>
                  </a:cubicBezTo>
                  <a:cubicBezTo>
                    <a:pt x="12425" y="17076"/>
                    <a:pt x="16925" y="13793"/>
                    <a:pt x="21425" y="10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10483623" y="5680350"/>
              <a:ext cx="160439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16831" y="0"/>
                  </a:moveTo>
                  <a:cubicBezTo>
                    <a:pt x="18795" y="1774"/>
                    <a:pt x="20758" y="3548"/>
                    <a:pt x="21179" y="5739"/>
                  </a:cubicBezTo>
                  <a:cubicBezTo>
                    <a:pt x="21600" y="7930"/>
                    <a:pt x="20478" y="10539"/>
                    <a:pt x="16691" y="13252"/>
                  </a:cubicBezTo>
                  <a:cubicBezTo>
                    <a:pt x="12904" y="15965"/>
                    <a:pt x="6452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9658123" y="6189292"/>
              <a:ext cx="819151" cy="7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21333"/>
                  </a:moveTo>
                  <a:cubicBezTo>
                    <a:pt x="1953" y="15933"/>
                    <a:pt x="3907" y="10533"/>
                    <a:pt x="5972" y="6633"/>
                  </a:cubicBezTo>
                  <a:cubicBezTo>
                    <a:pt x="8037" y="2733"/>
                    <a:pt x="10214" y="333"/>
                    <a:pt x="12419" y="33"/>
                  </a:cubicBezTo>
                  <a:cubicBezTo>
                    <a:pt x="14623" y="-267"/>
                    <a:pt x="16856" y="1533"/>
                    <a:pt x="18391" y="3333"/>
                  </a:cubicBezTo>
                  <a:cubicBezTo>
                    <a:pt x="19926" y="5133"/>
                    <a:pt x="20763" y="6933"/>
                    <a:pt x="21600" y="8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10037661" y="6284779"/>
              <a:ext cx="273505" cy="14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91" fill="norm" stroke="1" extrusionOk="0">
                  <a:moveTo>
                    <a:pt x="1103" y="1655"/>
                  </a:moveTo>
                  <a:cubicBezTo>
                    <a:pt x="1763" y="2568"/>
                    <a:pt x="2422" y="3481"/>
                    <a:pt x="2669" y="5610"/>
                  </a:cubicBezTo>
                  <a:cubicBezTo>
                    <a:pt x="2917" y="7740"/>
                    <a:pt x="2752" y="11086"/>
                    <a:pt x="2505" y="13520"/>
                  </a:cubicBezTo>
                  <a:cubicBezTo>
                    <a:pt x="2257" y="15954"/>
                    <a:pt x="1928" y="17475"/>
                    <a:pt x="1515" y="18844"/>
                  </a:cubicBezTo>
                  <a:cubicBezTo>
                    <a:pt x="1103" y="20213"/>
                    <a:pt x="608" y="21430"/>
                    <a:pt x="279" y="21278"/>
                  </a:cubicBezTo>
                  <a:cubicBezTo>
                    <a:pt x="-51" y="21126"/>
                    <a:pt x="-216" y="19605"/>
                    <a:pt x="526" y="16410"/>
                  </a:cubicBezTo>
                  <a:cubicBezTo>
                    <a:pt x="1268" y="13216"/>
                    <a:pt x="2917" y="8348"/>
                    <a:pt x="4318" y="5306"/>
                  </a:cubicBezTo>
                  <a:cubicBezTo>
                    <a:pt x="5720" y="2264"/>
                    <a:pt x="6874" y="1047"/>
                    <a:pt x="7863" y="438"/>
                  </a:cubicBezTo>
                  <a:cubicBezTo>
                    <a:pt x="8853" y="-170"/>
                    <a:pt x="9677" y="-170"/>
                    <a:pt x="10172" y="591"/>
                  </a:cubicBezTo>
                  <a:cubicBezTo>
                    <a:pt x="10666" y="1351"/>
                    <a:pt x="10831" y="2872"/>
                    <a:pt x="10914" y="4545"/>
                  </a:cubicBezTo>
                  <a:cubicBezTo>
                    <a:pt x="10996" y="6219"/>
                    <a:pt x="10996" y="8044"/>
                    <a:pt x="10831" y="9717"/>
                  </a:cubicBezTo>
                  <a:cubicBezTo>
                    <a:pt x="10666" y="11391"/>
                    <a:pt x="10337" y="12912"/>
                    <a:pt x="10419" y="12912"/>
                  </a:cubicBezTo>
                  <a:cubicBezTo>
                    <a:pt x="10502" y="12912"/>
                    <a:pt x="10996" y="11391"/>
                    <a:pt x="11986" y="9717"/>
                  </a:cubicBezTo>
                  <a:cubicBezTo>
                    <a:pt x="12975" y="8044"/>
                    <a:pt x="14459" y="6219"/>
                    <a:pt x="15695" y="5154"/>
                  </a:cubicBezTo>
                  <a:cubicBezTo>
                    <a:pt x="16932" y="4089"/>
                    <a:pt x="17921" y="3785"/>
                    <a:pt x="18828" y="3785"/>
                  </a:cubicBezTo>
                  <a:cubicBezTo>
                    <a:pt x="19735" y="3785"/>
                    <a:pt x="20560" y="4089"/>
                    <a:pt x="20972" y="5458"/>
                  </a:cubicBezTo>
                  <a:cubicBezTo>
                    <a:pt x="21384" y="6827"/>
                    <a:pt x="21384" y="9261"/>
                    <a:pt x="21137" y="11391"/>
                  </a:cubicBezTo>
                  <a:cubicBezTo>
                    <a:pt x="20889" y="13520"/>
                    <a:pt x="20395" y="15345"/>
                    <a:pt x="19900" y="17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209324" y="7096476"/>
              <a:ext cx="95910" cy="26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283" fill="norm" stroke="1" extrusionOk="0">
                  <a:moveTo>
                    <a:pt x="19302" y="4622"/>
                  </a:moveTo>
                  <a:cubicBezTo>
                    <a:pt x="19762" y="3765"/>
                    <a:pt x="20221" y="2908"/>
                    <a:pt x="19762" y="2051"/>
                  </a:cubicBezTo>
                  <a:cubicBezTo>
                    <a:pt x="19302" y="1193"/>
                    <a:pt x="17923" y="336"/>
                    <a:pt x="14936" y="79"/>
                  </a:cubicBezTo>
                  <a:cubicBezTo>
                    <a:pt x="11949" y="-178"/>
                    <a:pt x="7353" y="165"/>
                    <a:pt x="4826" y="1451"/>
                  </a:cubicBezTo>
                  <a:cubicBezTo>
                    <a:pt x="2298" y="2736"/>
                    <a:pt x="1838" y="4965"/>
                    <a:pt x="4826" y="7365"/>
                  </a:cubicBezTo>
                  <a:cubicBezTo>
                    <a:pt x="7813" y="9765"/>
                    <a:pt x="14247" y="12336"/>
                    <a:pt x="17694" y="14222"/>
                  </a:cubicBezTo>
                  <a:cubicBezTo>
                    <a:pt x="21140" y="16108"/>
                    <a:pt x="21600" y="17308"/>
                    <a:pt x="19762" y="18336"/>
                  </a:cubicBezTo>
                  <a:cubicBezTo>
                    <a:pt x="17923" y="19365"/>
                    <a:pt x="13787" y="20222"/>
                    <a:pt x="10570" y="20736"/>
                  </a:cubicBezTo>
                  <a:cubicBezTo>
                    <a:pt x="7353" y="21251"/>
                    <a:pt x="5055" y="21422"/>
                    <a:pt x="3217" y="21165"/>
                  </a:cubicBezTo>
                  <a:cubicBezTo>
                    <a:pt x="1379" y="20908"/>
                    <a:pt x="0" y="20222"/>
                    <a:pt x="0" y="19536"/>
                  </a:cubicBezTo>
                  <a:cubicBezTo>
                    <a:pt x="0" y="18851"/>
                    <a:pt x="1379" y="18165"/>
                    <a:pt x="2757" y="17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342674" y="7117404"/>
              <a:ext cx="171451" cy="175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0" y="9676"/>
                  </a:moveTo>
                  <a:cubicBezTo>
                    <a:pt x="3467" y="8405"/>
                    <a:pt x="6933" y="7134"/>
                    <a:pt x="9200" y="6118"/>
                  </a:cubicBezTo>
                  <a:cubicBezTo>
                    <a:pt x="11467" y="5101"/>
                    <a:pt x="12533" y="4339"/>
                    <a:pt x="13333" y="3323"/>
                  </a:cubicBezTo>
                  <a:cubicBezTo>
                    <a:pt x="14133" y="2306"/>
                    <a:pt x="14667" y="1036"/>
                    <a:pt x="14267" y="400"/>
                  </a:cubicBezTo>
                  <a:cubicBezTo>
                    <a:pt x="13867" y="-235"/>
                    <a:pt x="12533" y="-235"/>
                    <a:pt x="10267" y="1290"/>
                  </a:cubicBezTo>
                  <a:cubicBezTo>
                    <a:pt x="8000" y="2814"/>
                    <a:pt x="4800" y="5864"/>
                    <a:pt x="3067" y="8659"/>
                  </a:cubicBezTo>
                  <a:cubicBezTo>
                    <a:pt x="1333" y="11454"/>
                    <a:pt x="1067" y="13996"/>
                    <a:pt x="2400" y="16283"/>
                  </a:cubicBezTo>
                  <a:cubicBezTo>
                    <a:pt x="3733" y="18570"/>
                    <a:pt x="6667" y="20603"/>
                    <a:pt x="10133" y="20984"/>
                  </a:cubicBezTo>
                  <a:cubicBezTo>
                    <a:pt x="13600" y="21365"/>
                    <a:pt x="17600" y="20094"/>
                    <a:pt x="21600" y="18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337697" y="6848234"/>
              <a:ext cx="144678" cy="16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066" fill="norm" stroke="1" extrusionOk="0">
                  <a:moveTo>
                    <a:pt x="4493" y="8757"/>
                  </a:moveTo>
                  <a:cubicBezTo>
                    <a:pt x="4180" y="11918"/>
                    <a:pt x="3867" y="15079"/>
                    <a:pt x="3084" y="17450"/>
                  </a:cubicBezTo>
                  <a:cubicBezTo>
                    <a:pt x="2301" y="19821"/>
                    <a:pt x="1049" y="21401"/>
                    <a:pt x="423" y="21006"/>
                  </a:cubicBezTo>
                  <a:cubicBezTo>
                    <a:pt x="-203" y="20611"/>
                    <a:pt x="-203" y="18240"/>
                    <a:pt x="893" y="14816"/>
                  </a:cubicBezTo>
                  <a:cubicBezTo>
                    <a:pt x="1988" y="11391"/>
                    <a:pt x="4180" y="6913"/>
                    <a:pt x="5745" y="4147"/>
                  </a:cubicBezTo>
                  <a:cubicBezTo>
                    <a:pt x="7310" y="1381"/>
                    <a:pt x="8249" y="328"/>
                    <a:pt x="9501" y="64"/>
                  </a:cubicBezTo>
                  <a:cubicBezTo>
                    <a:pt x="10754" y="-199"/>
                    <a:pt x="12319" y="328"/>
                    <a:pt x="13727" y="2040"/>
                  </a:cubicBezTo>
                  <a:cubicBezTo>
                    <a:pt x="15136" y="3752"/>
                    <a:pt x="16388" y="6650"/>
                    <a:pt x="17640" y="9547"/>
                  </a:cubicBezTo>
                  <a:cubicBezTo>
                    <a:pt x="18893" y="12445"/>
                    <a:pt x="20145" y="15342"/>
                    <a:pt x="21397" y="18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683503" y="6935204"/>
              <a:ext cx="122721" cy="43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511" fill="norm" stroke="1" extrusionOk="0">
                  <a:moveTo>
                    <a:pt x="20872" y="750"/>
                  </a:moveTo>
                  <a:cubicBezTo>
                    <a:pt x="19792" y="330"/>
                    <a:pt x="18712" y="-89"/>
                    <a:pt x="17272" y="16"/>
                  </a:cubicBezTo>
                  <a:cubicBezTo>
                    <a:pt x="15832" y="121"/>
                    <a:pt x="14032" y="750"/>
                    <a:pt x="11332" y="2375"/>
                  </a:cubicBezTo>
                  <a:cubicBezTo>
                    <a:pt x="8632" y="4000"/>
                    <a:pt x="5032" y="6622"/>
                    <a:pt x="2692" y="9348"/>
                  </a:cubicBezTo>
                  <a:cubicBezTo>
                    <a:pt x="352" y="12074"/>
                    <a:pt x="-728" y="14905"/>
                    <a:pt x="532" y="16897"/>
                  </a:cubicBezTo>
                  <a:cubicBezTo>
                    <a:pt x="1792" y="18890"/>
                    <a:pt x="5392" y="20043"/>
                    <a:pt x="8632" y="20672"/>
                  </a:cubicBezTo>
                  <a:cubicBezTo>
                    <a:pt x="11872" y="21301"/>
                    <a:pt x="14752" y="21406"/>
                    <a:pt x="17632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871046" y="7051950"/>
              <a:ext cx="208229" cy="27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96" fill="norm" stroke="1" extrusionOk="0">
                  <a:moveTo>
                    <a:pt x="12300" y="10388"/>
                  </a:moveTo>
                  <a:cubicBezTo>
                    <a:pt x="11428" y="9893"/>
                    <a:pt x="10555" y="9398"/>
                    <a:pt x="9028" y="9398"/>
                  </a:cubicBezTo>
                  <a:cubicBezTo>
                    <a:pt x="7500" y="9398"/>
                    <a:pt x="5319" y="9893"/>
                    <a:pt x="3682" y="11460"/>
                  </a:cubicBezTo>
                  <a:cubicBezTo>
                    <a:pt x="2046" y="13026"/>
                    <a:pt x="955" y="15664"/>
                    <a:pt x="409" y="17478"/>
                  </a:cubicBezTo>
                  <a:cubicBezTo>
                    <a:pt x="-136" y="19292"/>
                    <a:pt x="-136" y="20281"/>
                    <a:pt x="409" y="20858"/>
                  </a:cubicBezTo>
                  <a:cubicBezTo>
                    <a:pt x="955" y="21435"/>
                    <a:pt x="2046" y="21600"/>
                    <a:pt x="3028" y="21435"/>
                  </a:cubicBezTo>
                  <a:cubicBezTo>
                    <a:pt x="4009" y="21270"/>
                    <a:pt x="4882" y="20776"/>
                    <a:pt x="5537" y="18302"/>
                  </a:cubicBezTo>
                  <a:cubicBezTo>
                    <a:pt x="6191" y="15829"/>
                    <a:pt x="6628" y="11377"/>
                    <a:pt x="6519" y="8656"/>
                  </a:cubicBezTo>
                  <a:cubicBezTo>
                    <a:pt x="6409" y="5936"/>
                    <a:pt x="5755" y="4947"/>
                    <a:pt x="5537" y="4040"/>
                  </a:cubicBezTo>
                  <a:cubicBezTo>
                    <a:pt x="5319" y="3133"/>
                    <a:pt x="5537" y="2308"/>
                    <a:pt x="8264" y="1649"/>
                  </a:cubicBezTo>
                  <a:cubicBezTo>
                    <a:pt x="10991" y="989"/>
                    <a:pt x="16228" y="495"/>
                    <a:pt x="214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961510" y="6851713"/>
              <a:ext cx="111414" cy="9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928" fill="norm" stroke="1" extrusionOk="0">
                  <a:moveTo>
                    <a:pt x="667" y="2208"/>
                  </a:moveTo>
                  <a:cubicBezTo>
                    <a:pt x="667" y="4608"/>
                    <a:pt x="667" y="7008"/>
                    <a:pt x="463" y="9408"/>
                  </a:cubicBezTo>
                  <a:cubicBezTo>
                    <a:pt x="260" y="11808"/>
                    <a:pt x="-148" y="14208"/>
                    <a:pt x="56" y="13968"/>
                  </a:cubicBezTo>
                  <a:cubicBezTo>
                    <a:pt x="260" y="13728"/>
                    <a:pt x="1075" y="10848"/>
                    <a:pt x="2094" y="7728"/>
                  </a:cubicBezTo>
                  <a:cubicBezTo>
                    <a:pt x="3112" y="4608"/>
                    <a:pt x="4335" y="1248"/>
                    <a:pt x="5761" y="288"/>
                  </a:cubicBezTo>
                  <a:cubicBezTo>
                    <a:pt x="7188" y="-672"/>
                    <a:pt x="8818" y="768"/>
                    <a:pt x="11467" y="4608"/>
                  </a:cubicBezTo>
                  <a:cubicBezTo>
                    <a:pt x="14116" y="8448"/>
                    <a:pt x="17784" y="14688"/>
                    <a:pt x="21452" y="2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1130073" y="6855100"/>
              <a:ext cx="96562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0" y="0"/>
                  </a:moveTo>
                  <a:cubicBezTo>
                    <a:pt x="5731" y="2400"/>
                    <a:pt x="11461" y="4800"/>
                    <a:pt x="15429" y="7338"/>
                  </a:cubicBezTo>
                  <a:cubicBezTo>
                    <a:pt x="19396" y="9877"/>
                    <a:pt x="21600" y="12554"/>
                    <a:pt x="18955" y="14954"/>
                  </a:cubicBezTo>
                  <a:cubicBezTo>
                    <a:pt x="16310" y="17354"/>
                    <a:pt x="8816" y="19477"/>
                    <a:pt x="13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8248423" y="6041077"/>
              <a:ext cx="1778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914" y="11040"/>
                    <a:pt x="11829" y="1783"/>
                    <a:pt x="15429" y="240"/>
                  </a:cubicBezTo>
                  <a:cubicBezTo>
                    <a:pt x="19029" y="-1303"/>
                    <a:pt x="20314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8273823" y="6074050"/>
              <a:ext cx="260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9569223" y="6153143"/>
              <a:ext cx="1460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635" y="2735"/>
                    <a:pt x="11270" y="-1585"/>
                    <a:pt x="14870" y="575"/>
                  </a:cubicBezTo>
                  <a:cubicBezTo>
                    <a:pt x="18470" y="2735"/>
                    <a:pt x="2003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9632723" y="6201050"/>
              <a:ext cx="152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1542824" y="7102750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6200"/>
                    <a:pt x="2743" y="10800"/>
                    <a:pt x="6343" y="7200"/>
                  </a:cubicBezTo>
                  <a:cubicBezTo>
                    <a:pt x="9943" y="3600"/>
                    <a:pt x="1577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1536474" y="7210700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2057173" y="6493575"/>
              <a:ext cx="2440518" cy="102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17458"/>
                  </a:moveTo>
                  <a:cubicBezTo>
                    <a:pt x="281" y="18613"/>
                    <a:pt x="562" y="19769"/>
                    <a:pt x="749" y="20480"/>
                  </a:cubicBezTo>
                  <a:cubicBezTo>
                    <a:pt x="937" y="21191"/>
                    <a:pt x="1030" y="21458"/>
                    <a:pt x="1115" y="21524"/>
                  </a:cubicBezTo>
                  <a:cubicBezTo>
                    <a:pt x="1199" y="21591"/>
                    <a:pt x="1274" y="21458"/>
                    <a:pt x="1321" y="20858"/>
                  </a:cubicBezTo>
                  <a:cubicBezTo>
                    <a:pt x="1368" y="20258"/>
                    <a:pt x="1386" y="19191"/>
                    <a:pt x="1358" y="17947"/>
                  </a:cubicBezTo>
                  <a:cubicBezTo>
                    <a:pt x="1330" y="16702"/>
                    <a:pt x="1255" y="15280"/>
                    <a:pt x="1161" y="13835"/>
                  </a:cubicBezTo>
                  <a:cubicBezTo>
                    <a:pt x="1068" y="12391"/>
                    <a:pt x="955" y="10924"/>
                    <a:pt x="852" y="9502"/>
                  </a:cubicBezTo>
                  <a:cubicBezTo>
                    <a:pt x="749" y="8080"/>
                    <a:pt x="656" y="6702"/>
                    <a:pt x="609" y="5880"/>
                  </a:cubicBezTo>
                  <a:cubicBezTo>
                    <a:pt x="562" y="5058"/>
                    <a:pt x="562" y="4791"/>
                    <a:pt x="590" y="4569"/>
                  </a:cubicBezTo>
                  <a:cubicBezTo>
                    <a:pt x="618" y="4347"/>
                    <a:pt x="674" y="4169"/>
                    <a:pt x="749" y="4058"/>
                  </a:cubicBezTo>
                  <a:cubicBezTo>
                    <a:pt x="824" y="3947"/>
                    <a:pt x="918" y="3902"/>
                    <a:pt x="1068" y="3813"/>
                  </a:cubicBezTo>
                  <a:cubicBezTo>
                    <a:pt x="1218" y="3724"/>
                    <a:pt x="1424" y="3591"/>
                    <a:pt x="1817" y="3413"/>
                  </a:cubicBezTo>
                  <a:cubicBezTo>
                    <a:pt x="2211" y="3235"/>
                    <a:pt x="2791" y="3013"/>
                    <a:pt x="3372" y="2835"/>
                  </a:cubicBezTo>
                  <a:cubicBezTo>
                    <a:pt x="3953" y="2658"/>
                    <a:pt x="4534" y="2524"/>
                    <a:pt x="5152" y="2413"/>
                  </a:cubicBezTo>
                  <a:cubicBezTo>
                    <a:pt x="5770" y="2302"/>
                    <a:pt x="6426" y="2213"/>
                    <a:pt x="7138" y="2124"/>
                  </a:cubicBezTo>
                  <a:cubicBezTo>
                    <a:pt x="7849" y="2035"/>
                    <a:pt x="8618" y="1947"/>
                    <a:pt x="9311" y="1835"/>
                  </a:cubicBezTo>
                  <a:cubicBezTo>
                    <a:pt x="10004" y="1724"/>
                    <a:pt x="10622" y="1591"/>
                    <a:pt x="11250" y="1480"/>
                  </a:cubicBezTo>
                  <a:cubicBezTo>
                    <a:pt x="11877" y="1369"/>
                    <a:pt x="12514" y="1280"/>
                    <a:pt x="13235" y="1169"/>
                  </a:cubicBezTo>
                  <a:cubicBezTo>
                    <a:pt x="13957" y="1058"/>
                    <a:pt x="14762" y="924"/>
                    <a:pt x="15530" y="791"/>
                  </a:cubicBezTo>
                  <a:cubicBezTo>
                    <a:pt x="16298" y="658"/>
                    <a:pt x="17029" y="524"/>
                    <a:pt x="17769" y="413"/>
                  </a:cubicBezTo>
                  <a:cubicBezTo>
                    <a:pt x="18509" y="302"/>
                    <a:pt x="19258" y="213"/>
                    <a:pt x="19867" y="147"/>
                  </a:cubicBezTo>
                  <a:cubicBezTo>
                    <a:pt x="20476" y="80"/>
                    <a:pt x="20944" y="35"/>
                    <a:pt x="21225" y="13"/>
                  </a:cubicBezTo>
                  <a:cubicBezTo>
                    <a:pt x="21506" y="-9"/>
                    <a:pt x="21600" y="-9"/>
                    <a:pt x="21600" y="58"/>
                  </a:cubicBezTo>
                  <a:cubicBezTo>
                    <a:pt x="21600" y="124"/>
                    <a:pt x="21506" y="258"/>
                    <a:pt x="21422" y="369"/>
                  </a:cubicBezTo>
                  <a:cubicBezTo>
                    <a:pt x="21338" y="480"/>
                    <a:pt x="21263" y="569"/>
                    <a:pt x="21188" y="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2342152" y="6772368"/>
              <a:ext cx="111978" cy="8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1781"/>
                  </a:moveTo>
                  <a:cubicBezTo>
                    <a:pt x="1029" y="753"/>
                    <a:pt x="2057" y="-276"/>
                    <a:pt x="3343" y="67"/>
                  </a:cubicBezTo>
                  <a:cubicBezTo>
                    <a:pt x="4629" y="410"/>
                    <a:pt x="6171" y="2124"/>
                    <a:pt x="9257" y="5895"/>
                  </a:cubicBezTo>
                  <a:cubicBezTo>
                    <a:pt x="12343" y="9667"/>
                    <a:pt x="16971" y="15495"/>
                    <a:pt x="21600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2387973" y="6747302"/>
              <a:ext cx="58159" cy="13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47" fill="norm" stroke="1" extrusionOk="0">
                  <a:moveTo>
                    <a:pt x="21417" y="0"/>
                  </a:moveTo>
                  <a:cubicBezTo>
                    <a:pt x="16017" y="4752"/>
                    <a:pt x="10617" y="9504"/>
                    <a:pt x="7181" y="12528"/>
                  </a:cubicBezTo>
                  <a:cubicBezTo>
                    <a:pt x="3744" y="15552"/>
                    <a:pt x="2272" y="16848"/>
                    <a:pt x="1290" y="18144"/>
                  </a:cubicBezTo>
                  <a:cubicBezTo>
                    <a:pt x="308" y="19440"/>
                    <a:pt x="-183" y="20736"/>
                    <a:pt x="62" y="21168"/>
                  </a:cubicBezTo>
                  <a:cubicBezTo>
                    <a:pt x="308" y="21600"/>
                    <a:pt x="1290" y="21168"/>
                    <a:pt x="2272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2322156" y="6703311"/>
              <a:ext cx="147971" cy="3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4400"/>
                    <a:pt x="8173" y="7200"/>
                    <a:pt x="11773" y="3600"/>
                  </a:cubicBezTo>
                  <a:cubicBezTo>
                    <a:pt x="15373" y="0"/>
                    <a:pt x="184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2552052" y="6691313"/>
              <a:ext cx="62045" cy="16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23" fill="norm" stroke="1" extrusionOk="0">
                  <a:moveTo>
                    <a:pt x="14496" y="1071"/>
                  </a:moveTo>
                  <a:cubicBezTo>
                    <a:pt x="12658" y="536"/>
                    <a:pt x="10820" y="0"/>
                    <a:pt x="8981" y="0"/>
                  </a:cubicBezTo>
                  <a:cubicBezTo>
                    <a:pt x="7143" y="0"/>
                    <a:pt x="5305" y="536"/>
                    <a:pt x="3467" y="2588"/>
                  </a:cubicBezTo>
                  <a:cubicBezTo>
                    <a:pt x="1628" y="4641"/>
                    <a:pt x="-210" y="8212"/>
                    <a:pt x="20" y="11514"/>
                  </a:cubicBezTo>
                  <a:cubicBezTo>
                    <a:pt x="250" y="14817"/>
                    <a:pt x="2547" y="17851"/>
                    <a:pt x="5305" y="19547"/>
                  </a:cubicBezTo>
                  <a:cubicBezTo>
                    <a:pt x="8062" y="21243"/>
                    <a:pt x="11279" y="21600"/>
                    <a:pt x="14037" y="21511"/>
                  </a:cubicBezTo>
                  <a:cubicBezTo>
                    <a:pt x="16794" y="21421"/>
                    <a:pt x="19092" y="20886"/>
                    <a:pt x="21390" y="20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2646089" y="6723307"/>
              <a:ext cx="35994" cy="10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533"/>
                    <a:pt x="9600" y="9067"/>
                    <a:pt x="13200" y="12667"/>
                  </a:cubicBezTo>
                  <a:cubicBezTo>
                    <a:pt x="16800" y="16267"/>
                    <a:pt x="19200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2746068" y="6747302"/>
              <a:ext cx="95981" cy="2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4400"/>
                    <a:pt x="9000" y="7200"/>
                    <a:pt x="12600" y="3600"/>
                  </a:cubicBezTo>
                  <a:cubicBezTo>
                    <a:pt x="16200" y="0"/>
                    <a:pt x="189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2878041" y="6699312"/>
              <a:ext cx="119976" cy="10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385"/>
                    <a:pt x="4320" y="2769"/>
                    <a:pt x="7320" y="5123"/>
                  </a:cubicBezTo>
                  <a:cubicBezTo>
                    <a:pt x="10320" y="7477"/>
                    <a:pt x="14160" y="10800"/>
                    <a:pt x="16680" y="13708"/>
                  </a:cubicBezTo>
                  <a:cubicBezTo>
                    <a:pt x="19200" y="16615"/>
                    <a:pt x="20400" y="191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2942028" y="6687314"/>
              <a:ext cx="67986" cy="12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3019"/>
                    <a:pt x="13129" y="6039"/>
                    <a:pt x="9529" y="9639"/>
                  </a:cubicBezTo>
                  <a:cubicBezTo>
                    <a:pt x="5929" y="13239"/>
                    <a:pt x="2965" y="17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2842048" y="6687314"/>
              <a:ext cx="167966" cy="1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29" y="14400"/>
                    <a:pt x="11657" y="7200"/>
                    <a:pt x="15257" y="3600"/>
                  </a:cubicBezTo>
                  <a:cubicBezTo>
                    <a:pt x="18857" y="0"/>
                    <a:pt x="202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3050005" y="6641638"/>
              <a:ext cx="75682" cy="21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503" fill="norm" stroke="1" extrusionOk="0">
                  <a:moveTo>
                    <a:pt x="7821" y="166"/>
                  </a:moveTo>
                  <a:cubicBezTo>
                    <a:pt x="10055" y="35"/>
                    <a:pt x="12290" y="-97"/>
                    <a:pt x="13966" y="101"/>
                  </a:cubicBezTo>
                  <a:cubicBezTo>
                    <a:pt x="15641" y="298"/>
                    <a:pt x="16759" y="825"/>
                    <a:pt x="18248" y="2537"/>
                  </a:cubicBezTo>
                  <a:cubicBezTo>
                    <a:pt x="19738" y="4249"/>
                    <a:pt x="21600" y="7147"/>
                    <a:pt x="21041" y="9913"/>
                  </a:cubicBezTo>
                  <a:cubicBezTo>
                    <a:pt x="20483" y="12679"/>
                    <a:pt x="17503" y="15313"/>
                    <a:pt x="13593" y="17223"/>
                  </a:cubicBezTo>
                  <a:cubicBezTo>
                    <a:pt x="9683" y="19132"/>
                    <a:pt x="4841" y="20318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2374146" y="6913581"/>
              <a:ext cx="631869" cy="8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21356"/>
                  </a:moveTo>
                  <a:cubicBezTo>
                    <a:pt x="1322" y="20027"/>
                    <a:pt x="2643" y="18698"/>
                    <a:pt x="4124" y="16704"/>
                  </a:cubicBezTo>
                  <a:cubicBezTo>
                    <a:pt x="5605" y="14710"/>
                    <a:pt x="7246" y="12051"/>
                    <a:pt x="8932" y="9725"/>
                  </a:cubicBezTo>
                  <a:cubicBezTo>
                    <a:pt x="10618" y="7399"/>
                    <a:pt x="12349" y="5405"/>
                    <a:pt x="13967" y="3744"/>
                  </a:cubicBezTo>
                  <a:cubicBezTo>
                    <a:pt x="15585" y="2082"/>
                    <a:pt x="17089" y="753"/>
                    <a:pt x="18342" y="254"/>
                  </a:cubicBezTo>
                  <a:cubicBezTo>
                    <a:pt x="19595" y="-244"/>
                    <a:pt x="20597" y="88"/>
                    <a:pt x="21600" y="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2726072" y="7060490"/>
              <a:ext cx="119976" cy="11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0" y="5660"/>
                  </a:moveTo>
                  <a:cubicBezTo>
                    <a:pt x="720" y="12288"/>
                    <a:pt x="1440" y="18915"/>
                    <a:pt x="2040" y="18915"/>
                  </a:cubicBezTo>
                  <a:cubicBezTo>
                    <a:pt x="2640" y="18915"/>
                    <a:pt x="3120" y="12288"/>
                    <a:pt x="4200" y="7869"/>
                  </a:cubicBezTo>
                  <a:cubicBezTo>
                    <a:pt x="5280" y="3451"/>
                    <a:pt x="6960" y="1242"/>
                    <a:pt x="9000" y="383"/>
                  </a:cubicBezTo>
                  <a:cubicBezTo>
                    <a:pt x="11040" y="-476"/>
                    <a:pt x="13440" y="15"/>
                    <a:pt x="15600" y="2838"/>
                  </a:cubicBezTo>
                  <a:cubicBezTo>
                    <a:pt x="17760" y="5660"/>
                    <a:pt x="19680" y="10815"/>
                    <a:pt x="20640" y="14251"/>
                  </a:cubicBezTo>
                  <a:cubicBezTo>
                    <a:pt x="21600" y="17688"/>
                    <a:pt x="21600" y="19406"/>
                    <a:pt x="21600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3345944" y="6827285"/>
              <a:ext cx="131973" cy="2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5" y="18000"/>
                    <a:pt x="8291" y="14400"/>
                    <a:pt x="11891" y="10800"/>
                  </a:cubicBezTo>
                  <a:cubicBezTo>
                    <a:pt x="15491" y="7200"/>
                    <a:pt x="1854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3425927" y="6779295"/>
              <a:ext cx="15998" cy="13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929"/>
                    <a:pt x="3600" y="11859"/>
                    <a:pt x="7200" y="15459"/>
                  </a:cubicBezTo>
                  <a:cubicBezTo>
                    <a:pt x="10800" y="19059"/>
                    <a:pt x="16200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3681874" y="6679316"/>
              <a:ext cx="127974" cy="6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4950" y="3464"/>
                  </a:cubicBezTo>
                  <a:cubicBezTo>
                    <a:pt x="7650" y="6928"/>
                    <a:pt x="11925" y="13857"/>
                    <a:pt x="14625" y="17525"/>
                  </a:cubicBezTo>
                  <a:cubicBezTo>
                    <a:pt x="17325" y="21192"/>
                    <a:pt x="18450" y="21600"/>
                    <a:pt x="19350" y="21192"/>
                  </a:cubicBezTo>
                  <a:cubicBezTo>
                    <a:pt x="20250" y="20785"/>
                    <a:pt x="20925" y="19562"/>
                    <a:pt x="21600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3796517" y="6687314"/>
              <a:ext cx="25329" cy="12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4645"/>
                    <a:pt x="5400" y="9290"/>
                    <a:pt x="2160" y="12890"/>
                  </a:cubicBezTo>
                  <a:cubicBezTo>
                    <a:pt x="-1080" y="16490"/>
                    <a:pt x="0" y="19045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3669876" y="6619328"/>
              <a:ext cx="179964" cy="4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8327"/>
                    <a:pt x="3200" y="15055"/>
                    <a:pt x="6800" y="11455"/>
                  </a:cubicBezTo>
                  <a:cubicBezTo>
                    <a:pt x="10400" y="7855"/>
                    <a:pt x="160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3968663" y="6651915"/>
              <a:ext cx="65139" cy="162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521" fill="norm" stroke="1" extrusionOk="0">
                  <a:moveTo>
                    <a:pt x="21109" y="983"/>
                  </a:moveTo>
                  <a:cubicBezTo>
                    <a:pt x="18949" y="452"/>
                    <a:pt x="16789" y="-79"/>
                    <a:pt x="14845" y="10"/>
                  </a:cubicBezTo>
                  <a:cubicBezTo>
                    <a:pt x="12901" y="98"/>
                    <a:pt x="11173" y="806"/>
                    <a:pt x="8797" y="3196"/>
                  </a:cubicBezTo>
                  <a:cubicBezTo>
                    <a:pt x="6421" y="5587"/>
                    <a:pt x="3397" y="9659"/>
                    <a:pt x="1669" y="12757"/>
                  </a:cubicBezTo>
                  <a:cubicBezTo>
                    <a:pt x="-59" y="15855"/>
                    <a:pt x="-491" y="17980"/>
                    <a:pt x="589" y="19396"/>
                  </a:cubicBezTo>
                  <a:cubicBezTo>
                    <a:pt x="1669" y="20813"/>
                    <a:pt x="4261" y="21521"/>
                    <a:pt x="7933" y="21521"/>
                  </a:cubicBezTo>
                  <a:cubicBezTo>
                    <a:pt x="11605" y="21521"/>
                    <a:pt x="16357" y="20813"/>
                    <a:pt x="21109" y="20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4073792" y="6671317"/>
              <a:ext cx="23996" cy="127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4117783" y="6739304"/>
              <a:ext cx="107979" cy="2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7" y="15429"/>
                    <a:pt x="10133" y="9257"/>
                    <a:pt x="13733" y="5657"/>
                  </a:cubicBezTo>
                  <a:cubicBezTo>
                    <a:pt x="17333" y="2057"/>
                    <a:pt x="1946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4249756" y="6659320"/>
              <a:ext cx="71986" cy="9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6261"/>
                    <a:pt x="11200" y="12522"/>
                    <a:pt x="14800" y="16122"/>
                  </a:cubicBezTo>
                  <a:cubicBezTo>
                    <a:pt x="18400" y="19722"/>
                    <a:pt x="20000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4313742" y="6687314"/>
              <a:ext cx="31995" cy="11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4213763" y="6617789"/>
              <a:ext cx="171966" cy="1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688" y="12582"/>
                    <a:pt x="9377" y="4867"/>
                    <a:pt x="12977" y="1782"/>
                  </a:cubicBezTo>
                  <a:cubicBezTo>
                    <a:pt x="16577" y="-1304"/>
                    <a:pt x="19088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4385728" y="6615329"/>
              <a:ext cx="62043" cy="20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9651" y="0"/>
                  </a:moveTo>
                  <a:cubicBezTo>
                    <a:pt x="11949" y="141"/>
                    <a:pt x="14247" y="282"/>
                    <a:pt x="16545" y="1129"/>
                  </a:cubicBezTo>
                  <a:cubicBezTo>
                    <a:pt x="18843" y="1976"/>
                    <a:pt x="21140" y="3529"/>
                    <a:pt x="21370" y="5929"/>
                  </a:cubicBezTo>
                  <a:cubicBezTo>
                    <a:pt x="21600" y="8329"/>
                    <a:pt x="19762" y="11577"/>
                    <a:pt x="15855" y="14329"/>
                  </a:cubicBezTo>
                  <a:cubicBezTo>
                    <a:pt x="11949" y="17082"/>
                    <a:pt x="5974" y="193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3733863" y="6891272"/>
              <a:ext cx="507895" cy="35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4" y="20000"/>
                    <a:pt x="3288" y="18400"/>
                    <a:pt x="5216" y="15600"/>
                  </a:cubicBezTo>
                  <a:cubicBezTo>
                    <a:pt x="7143" y="12800"/>
                    <a:pt x="9354" y="8800"/>
                    <a:pt x="11622" y="6000"/>
                  </a:cubicBezTo>
                  <a:cubicBezTo>
                    <a:pt x="13890" y="3200"/>
                    <a:pt x="16214" y="1600"/>
                    <a:pt x="17887" y="800"/>
                  </a:cubicBezTo>
                  <a:cubicBezTo>
                    <a:pt x="19559" y="0"/>
                    <a:pt x="205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4053797" y="6981388"/>
              <a:ext cx="197217" cy="127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43" fill="norm" stroke="1" extrusionOk="0">
                  <a:moveTo>
                    <a:pt x="0" y="8328"/>
                  </a:moveTo>
                  <a:cubicBezTo>
                    <a:pt x="0" y="11890"/>
                    <a:pt x="0" y="15453"/>
                    <a:pt x="0" y="17791"/>
                  </a:cubicBezTo>
                  <a:cubicBezTo>
                    <a:pt x="0" y="20130"/>
                    <a:pt x="0" y="21243"/>
                    <a:pt x="145" y="21243"/>
                  </a:cubicBezTo>
                  <a:cubicBezTo>
                    <a:pt x="290" y="21243"/>
                    <a:pt x="580" y="20130"/>
                    <a:pt x="1232" y="16901"/>
                  </a:cubicBezTo>
                  <a:cubicBezTo>
                    <a:pt x="1885" y="13672"/>
                    <a:pt x="2899" y="8328"/>
                    <a:pt x="3769" y="5099"/>
                  </a:cubicBezTo>
                  <a:cubicBezTo>
                    <a:pt x="4639" y="1870"/>
                    <a:pt x="5364" y="756"/>
                    <a:pt x="5944" y="756"/>
                  </a:cubicBezTo>
                  <a:cubicBezTo>
                    <a:pt x="6523" y="756"/>
                    <a:pt x="6958" y="1870"/>
                    <a:pt x="7248" y="2983"/>
                  </a:cubicBezTo>
                  <a:cubicBezTo>
                    <a:pt x="7538" y="4097"/>
                    <a:pt x="7683" y="5210"/>
                    <a:pt x="7973" y="6212"/>
                  </a:cubicBezTo>
                  <a:cubicBezTo>
                    <a:pt x="8263" y="7214"/>
                    <a:pt x="8698" y="8105"/>
                    <a:pt x="9133" y="8105"/>
                  </a:cubicBezTo>
                  <a:cubicBezTo>
                    <a:pt x="9568" y="8105"/>
                    <a:pt x="10003" y="7214"/>
                    <a:pt x="10945" y="5655"/>
                  </a:cubicBezTo>
                  <a:cubicBezTo>
                    <a:pt x="11887" y="4097"/>
                    <a:pt x="13337" y="1870"/>
                    <a:pt x="14642" y="756"/>
                  </a:cubicBezTo>
                  <a:cubicBezTo>
                    <a:pt x="15946" y="-357"/>
                    <a:pt x="17106" y="-357"/>
                    <a:pt x="18266" y="1536"/>
                  </a:cubicBezTo>
                  <a:cubicBezTo>
                    <a:pt x="19426" y="3429"/>
                    <a:pt x="20585" y="7214"/>
                    <a:pt x="21093" y="9330"/>
                  </a:cubicBezTo>
                  <a:cubicBezTo>
                    <a:pt x="21600" y="11445"/>
                    <a:pt x="21455" y="11890"/>
                    <a:pt x="21310" y="12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0" y="7437822"/>
              <a:ext cx="1051571" cy="10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466" fill="norm" stroke="1" extrusionOk="0">
                  <a:moveTo>
                    <a:pt x="0" y="9385"/>
                  </a:moveTo>
                  <a:cubicBezTo>
                    <a:pt x="1168" y="7554"/>
                    <a:pt x="2335" y="5724"/>
                    <a:pt x="3703" y="4808"/>
                  </a:cubicBezTo>
                  <a:cubicBezTo>
                    <a:pt x="5072" y="3893"/>
                    <a:pt x="6641" y="3893"/>
                    <a:pt x="8064" y="3527"/>
                  </a:cubicBezTo>
                  <a:cubicBezTo>
                    <a:pt x="9486" y="3161"/>
                    <a:pt x="10764" y="2429"/>
                    <a:pt x="12132" y="1697"/>
                  </a:cubicBezTo>
                  <a:cubicBezTo>
                    <a:pt x="13500" y="964"/>
                    <a:pt x="14959" y="232"/>
                    <a:pt x="16401" y="49"/>
                  </a:cubicBezTo>
                  <a:cubicBezTo>
                    <a:pt x="17842" y="-134"/>
                    <a:pt x="19265" y="232"/>
                    <a:pt x="20068" y="598"/>
                  </a:cubicBezTo>
                  <a:cubicBezTo>
                    <a:pt x="20870" y="964"/>
                    <a:pt x="21053" y="1330"/>
                    <a:pt x="21235" y="2063"/>
                  </a:cubicBezTo>
                  <a:cubicBezTo>
                    <a:pt x="21418" y="2795"/>
                    <a:pt x="21600" y="3893"/>
                    <a:pt x="21582" y="4808"/>
                  </a:cubicBezTo>
                  <a:cubicBezTo>
                    <a:pt x="21564" y="5724"/>
                    <a:pt x="21345" y="6456"/>
                    <a:pt x="20615" y="6639"/>
                  </a:cubicBezTo>
                  <a:cubicBezTo>
                    <a:pt x="19885" y="6822"/>
                    <a:pt x="18645" y="6456"/>
                    <a:pt x="17331" y="5907"/>
                  </a:cubicBezTo>
                  <a:cubicBezTo>
                    <a:pt x="16018" y="5358"/>
                    <a:pt x="14631" y="4625"/>
                    <a:pt x="13263" y="4259"/>
                  </a:cubicBezTo>
                  <a:cubicBezTo>
                    <a:pt x="11895" y="3893"/>
                    <a:pt x="10545" y="3893"/>
                    <a:pt x="9286" y="4442"/>
                  </a:cubicBezTo>
                  <a:cubicBezTo>
                    <a:pt x="8027" y="4992"/>
                    <a:pt x="6859" y="6090"/>
                    <a:pt x="6166" y="6822"/>
                  </a:cubicBezTo>
                  <a:cubicBezTo>
                    <a:pt x="5473" y="7554"/>
                    <a:pt x="5254" y="7920"/>
                    <a:pt x="5272" y="7920"/>
                  </a:cubicBezTo>
                  <a:cubicBezTo>
                    <a:pt x="5291" y="7920"/>
                    <a:pt x="5546" y="7554"/>
                    <a:pt x="6367" y="6822"/>
                  </a:cubicBezTo>
                  <a:cubicBezTo>
                    <a:pt x="7188" y="6090"/>
                    <a:pt x="8574" y="4992"/>
                    <a:pt x="9943" y="4076"/>
                  </a:cubicBezTo>
                  <a:cubicBezTo>
                    <a:pt x="11311" y="3161"/>
                    <a:pt x="12661" y="2429"/>
                    <a:pt x="14084" y="1880"/>
                  </a:cubicBezTo>
                  <a:cubicBezTo>
                    <a:pt x="15507" y="1330"/>
                    <a:pt x="17003" y="964"/>
                    <a:pt x="18116" y="964"/>
                  </a:cubicBezTo>
                  <a:cubicBezTo>
                    <a:pt x="19228" y="964"/>
                    <a:pt x="19958" y="1330"/>
                    <a:pt x="20378" y="2246"/>
                  </a:cubicBezTo>
                  <a:cubicBezTo>
                    <a:pt x="20797" y="3161"/>
                    <a:pt x="20907" y="4625"/>
                    <a:pt x="20870" y="5907"/>
                  </a:cubicBezTo>
                  <a:cubicBezTo>
                    <a:pt x="20834" y="7188"/>
                    <a:pt x="20651" y="8286"/>
                    <a:pt x="19922" y="10117"/>
                  </a:cubicBezTo>
                  <a:cubicBezTo>
                    <a:pt x="19192" y="11947"/>
                    <a:pt x="17915" y="14510"/>
                    <a:pt x="16620" y="16524"/>
                  </a:cubicBezTo>
                  <a:cubicBezTo>
                    <a:pt x="15324" y="18537"/>
                    <a:pt x="14011" y="20002"/>
                    <a:pt x="12971" y="20734"/>
                  </a:cubicBezTo>
                  <a:cubicBezTo>
                    <a:pt x="11931" y="21466"/>
                    <a:pt x="11165" y="21466"/>
                    <a:pt x="10691" y="21466"/>
                  </a:cubicBezTo>
                  <a:cubicBezTo>
                    <a:pt x="10216" y="21466"/>
                    <a:pt x="10034" y="21466"/>
                    <a:pt x="10052" y="21100"/>
                  </a:cubicBezTo>
                  <a:cubicBezTo>
                    <a:pt x="10070" y="20734"/>
                    <a:pt x="10289" y="20002"/>
                    <a:pt x="11019" y="18720"/>
                  </a:cubicBezTo>
                  <a:cubicBezTo>
                    <a:pt x="11749" y="17439"/>
                    <a:pt x="12989" y="15608"/>
                    <a:pt x="14321" y="14327"/>
                  </a:cubicBezTo>
                  <a:cubicBezTo>
                    <a:pt x="15653" y="13046"/>
                    <a:pt x="17076" y="12313"/>
                    <a:pt x="18134" y="12680"/>
                  </a:cubicBezTo>
                  <a:cubicBezTo>
                    <a:pt x="19192" y="13046"/>
                    <a:pt x="19885" y="14510"/>
                    <a:pt x="20578" y="15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8222686" y="6086119"/>
              <a:ext cx="262272" cy="5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33" fill="norm" stroke="1" extrusionOk="0">
                  <a:moveTo>
                    <a:pt x="516" y="12960"/>
                  </a:moveTo>
                  <a:cubicBezTo>
                    <a:pt x="4019" y="8640"/>
                    <a:pt x="7521" y="4320"/>
                    <a:pt x="9637" y="2160"/>
                  </a:cubicBezTo>
                  <a:cubicBezTo>
                    <a:pt x="11754" y="0"/>
                    <a:pt x="12483" y="0"/>
                    <a:pt x="13213" y="0"/>
                  </a:cubicBezTo>
                  <a:cubicBezTo>
                    <a:pt x="13943" y="0"/>
                    <a:pt x="14673" y="0"/>
                    <a:pt x="14673" y="1080"/>
                  </a:cubicBezTo>
                  <a:cubicBezTo>
                    <a:pt x="14673" y="2160"/>
                    <a:pt x="13943" y="4320"/>
                    <a:pt x="11681" y="7920"/>
                  </a:cubicBezTo>
                  <a:cubicBezTo>
                    <a:pt x="9418" y="11520"/>
                    <a:pt x="5624" y="16560"/>
                    <a:pt x="3289" y="19080"/>
                  </a:cubicBezTo>
                  <a:cubicBezTo>
                    <a:pt x="954" y="21600"/>
                    <a:pt x="78" y="21600"/>
                    <a:pt x="5" y="20160"/>
                  </a:cubicBezTo>
                  <a:cubicBezTo>
                    <a:pt x="-68" y="18720"/>
                    <a:pt x="662" y="15840"/>
                    <a:pt x="2632" y="12600"/>
                  </a:cubicBezTo>
                  <a:cubicBezTo>
                    <a:pt x="4602" y="9360"/>
                    <a:pt x="7813" y="5760"/>
                    <a:pt x="9783" y="4320"/>
                  </a:cubicBezTo>
                  <a:cubicBezTo>
                    <a:pt x="11754" y="2880"/>
                    <a:pt x="12483" y="3600"/>
                    <a:pt x="12483" y="5400"/>
                  </a:cubicBezTo>
                  <a:cubicBezTo>
                    <a:pt x="12483" y="7200"/>
                    <a:pt x="11754" y="10080"/>
                    <a:pt x="10951" y="11880"/>
                  </a:cubicBezTo>
                  <a:cubicBezTo>
                    <a:pt x="10148" y="13680"/>
                    <a:pt x="9273" y="14400"/>
                    <a:pt x="8397" y="15120"/>
                  </a:cubicBezTo>
                  <a:cubicBezTo>
                    <a:pt x="7521" y="15840"/>
                    <a:pt x="6646" y="16560"/>
                    <a:pt x="6427" y="15480"/>
                  </a:cubicBezTo>
                  <a:cubicBezTo>
                    <a:pt x="6208" y="14400"/>
                    <a:pt x="6646" y="11520"/>
                    <a:pt x="9273" y="9360"/>
                  </a:cubicBezTo>
                  <a:cubicBezTo>
                    <a:pt x="11900" y="7200"/>
                    <a:pt x="16716" y="5760"/>
                    <a:pt x="21532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9599574" y="6145450"/>
              <a:ext cx="223991" cy="8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11737"/>
                  </a:moveTo>
                  <a:cubicBezTo>
                    <a:pt x="2914" y="8651"/>
                    <a:pt x="5829" y="5566"/>
                    <a:pt x="8400" y="3582"/>
                  </a:cubicBezTo>
                  <a:cubicBezTo>
                    <a:pt x="10971" y="1598"/>
                    <a:pt x="13200" y="717"/>
                    <a:pt x="14743" y="276"/>
                  </a:cubicBezTo>
                  <a:cubicBezTo>
                    <a:pt x="16286" y="-165"/>
                    <a:pt x="17143" y="-165"/>
                    <a:pt x="17486" y="937"/>
                  </a:cubicBezTo>
                  <a:cubicBezTo>
                    <a:pt x="17829" y="2039"/>
                    <a:pt x="17657" y="4243"/>
                    <a:pt x="15686" y="7549"/>
                  </a:cubicBezTo>
                  <a:cubicBezTo>
                    <a:pt x="13714" y="10855"/>
                    <a:pt x="9943" y="15264"/>
                    <a:pt x="7114" y="17908"/>
                  </a:cubicBezTo>
                  <a:cubicBezTo>
                    <a:pt x="4286" y="20553"/>
                    <a:pt x="2400" y="21435"/>
                    <a:pt x="2314" y="21435"/>
                  </a:cubicBezTo>
                  <a:cubicBezTo>
                    <a:pt x="2229" y="21435"/>
                    <a:pt x="3943" y="20553"/>
                    <a:pt x="7457" y="19672"/>
                  </a:cubicBezTo>
                  <a:cubicBezTo>
                    <a:pt x="10971" y="18790"/>
                    <a:pt x="16286" y="17909"/>
                    <a:pt x="21600" y="17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6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818935" y="5207167"/>
              <a:ext cx="2945802" cy="1663381"/>
            </a:xfrm>
            <a:prstGeom prst="rect">
              <a:avLst/>
            </a:prstGeom>
            <a:effectLst/>
          </p:spPr>
        </p:pic>
        <p:sp>
          <p:nvSpPr>
            <p:cNvPr id="1469" name="Line"/>
            <p:cNvSpPr/>
            <p:nvPr/>
          </p:nvSpPr>
          <p:spPr>
            <a:xfrm>
              <a:off x="4986445" y="6646489"/>
              <a:ext cx="163549" cy="842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0" fill="norm" stroke="1" extrusionOk="0">
                  <a:moveTo>
                    <a:pt x="8452" y="810"/>
                  </a:moveTo>
                  <a:cubicBezTo>
                    <a:pt x="8687" y="582"/>
                    <a:pt x="8922" y="355"/>
                    <a:pt x="9626" y="218"/>
                  </a:cubicBezTo>
                  <a:cubicBezTo>
                    <a:pt x="10330" y="81"/>
                    <a:pt x="11504" y="36"/>
                    <a:pt x="13265" y="13"/>
                  </a:cubicBezTo>
                  <a:cubicBezTo>
                    <a:pt x="15026" y="-10"/>
                    <a:pt x="17374" y="-10"/>
                    <a:pt x="19017" y="81"/>
                  </a:cubicBezTo>
                  <a:cubicBezTo>
                    <a:pt x="20661" y="172"/>
                    <a:pt x="21600" y="355"/>
                    <a:pt x="21600" y="856"/>
                  </a:cubicBezTo>
                  <a:cubicBezTo>
                    <a:pt x="21600" y="1357"/>
                    <a:pt x="20661" y="2177"/>
                    <a:pt x="17961" y="3248"/>
                  </a:cubicBezTo>
                  <a:cubicBezTo>
                    <a:pt x="15261" y="4319"/>
                    <a:pt x="10800" y="5641"/>
                    <a:pt x="8570" y="6666"/>
                  </a:cubicBezTo>
                  <a:cubicBezTo>
                    <a:pt x="6339" y="7691"/>
                    <a:pt x="6339" y="8420"/>
                    <a:pt x="7865" y="9423"/>
                  </a:cubicBezTo>
                  <a:cubicBezTo>
                    <a:pt x="9391" y="10425"/>
                    <a:pt x="12443" y="11701"/>
                    <a:pt x="14674" y="12886"/>
                  </a:cubicBezTo>
                  <a:cubicBezTo>
                    <a:pt x="16904" y="14071"/>
                    <a:pt x="18313" y="15165"/>
                    <a:pt x="17961" y="16190"/>
                  </a:cubicBezTo>
                  <a:cubicBezTo>
                    <a:pt x="17609" y="17215"/>
                    <a:pt x="15496" y="18172"/>
                    <a:pt x="12209" y="19061"/>
                  </a:cubicBezTo>
                  <a:cubicBezTo>
                    <a:pt x="8922" y="19949"/>
                    <a:pt x="4461" y="20770"/>
                    <a:pt x="0" y="21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5482423" y="6822086"/>
              <a:ext cx="159994" cy="218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88"/>
                    <a:pt x="7200" y="7376"/>
                    <a:pt x="10200" y="10888"/>
                  </a:cubicBezTo>
                  <a:cubicBezTo>
                    <a:pt x="13200" y="14400"/>
                    <a:pt x="15600" y="17737"/>
                    <a:pt x="17400" y="19493"/>
                  </a:cubicBezTo>
                  <a:cubicBezTo>
                    <a:pt x="19200" y="21249"/>
                    <a:pt x="20400" y="214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5482423" y="6850181"/>
              <a:ext cx="207992" cy="21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935"/>
                  </a:moveTo>
                  <a:cubicBezTo>
                    <a:pt x="20677" y="395"/>
                    <a:pt x="19754" y="-145"/>
                    <a:pt x="18923" y="35"/>
                  </a:cubicBezTo>
                  <a:cubicBezTo>
                    <a:pt x="18092" y="215"/>
                    <a:pt x="17354" y="1115"/>
                    <a:pt x="15508" y="3635"/>
                  </a:cubicBezTo>
                  <a:cubicBezTo>
                    <a:pt x="13662" y="6155"/>
                    <a:pt x="10708" y="10295"/>
                    <a:pt x="7938" y="13535"/>
                  </a:cubicBezTo>
                  <a:cubicBezTo>
                    <a:pt x="5169" y="16775"/>
                    <a:pt x="2585" y="19115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5391761" y="6768755"/>
              <a:ext cx="319986" cy="4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200"/>
                    <a:pt x="2880" y="10800"/>
                    <a:pt x="5760" y="7650"/>
                  </a:cubicBezTo>
                  <a:cubicBezTo>
                    <a:pt x="8640" y="4500"/>
                    <a:pt x="12960" y="3600"/>
                    <a:pt x="15840" y="2700"/>
                  </a:cubicBezTo>
                  <a:cubicBezTo>
                    <a:pt x="18720" y="1800"/>
                    <a:pt x="2016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5909071" y="6987412"/>
              <a:ext cx="5334" cy="85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5919737" y="6934081"/>
              <a:ext cx="16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5972558" y="6950081"/>
              <a:ext cx="69842" cy="14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20698" y="1600"/>
                  </a:moveTo>
                  <a:cubicBezTo>
                    <a:pt x="18591" y="800"/>
                    <a:pt x="16483" y="0"/>
                    <a:pt x="13059" y="0"/>
                  </a:cubicBezTo>
                  <a:cubicBezTo>
                    <a:pt x="9635" y="0"/>
                    <a:pt x="4893" y="800"/>
                    <a:pt x="2259" y="1867"/>
                  </a:cubicBezTo>
                  <a:cubicBezTo>
                    <a:pt x="-375" y="2933"/>
                    <a:pt x="-902" y="4267"/>
                    <a:pt x="1732" y="5733"/>
                  </a:cubicBezTo>
                  <a:cubicBezTo>
                    <a:pt x="4366" y="7200"/>
                    <a:pt x="10161" y="8800"/>
                    <a:pt x="14113" y="11333"/>
                  </a:cubicBezTo>
                  <a:cubicBezTo>
                    <a:pt x="18064" y="13867"/>
                    <a:pt x="20171" y="17333"/>
                    <a:pt x="19644" y="19200"/>
                  </a:cubicBezTo>
                  <a:cubicBezTo>
                    <a:pt x="19117" y="21067"/>
                    <a:pt x="15956" y="21333"/>
                    <a:pt x="127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6261056" y="6889383"/>
              <a:ext cx="229324" cy="24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21465"/>
                  </a:moveTo>
                  <a:cubicBezTo>
                    <a:pt x="502" y="18942"/>
                    <a:pt x="1005" y="16420"/>
                    <a:pt x="2177" y="13030"/>
                  </a:cubicBezTo>
                  <a:cubicBezTo>
                    <a:pt x="3349" y="9640"/>
                    <a:pt x="5191" y="5383"/>
                    <a:pt x="6363" y="2939"/>
                  </a:cubicBezTo>
                  <a:cubicBezTo>
                    <a:pt x="7535" y="496"/>
                    <a:pt x="8037" y="-135"/>
                    <a:pt x="8372" y="23"/>
                  </a:cubicBezTo>
                  <a:cubicBezTo>
                    <a:pt x="8707" y="180"/>
                    <a:pt x="8874" y="1126"/>
                    <a:pt x="8958" y="2466"/>
                  </a:cubicBezTo>
                  <a:cubicBezTo>
                    <a:pt x="9042" y="3807"/>
                    <a:pt x="9042" y="5541"/>
                    <a:pt x="9293" y="6723"/>
                  </a:cubicBezTo>
                  <a:cubicBezTo>
                    <a:pt x="9544" y="7906"/>
                    <a:pt x="10046" y="8537"/>
                    <a:pt x="10633" y="8537"/>
                  </a:cubicBezTo>
                  <a:cubicBezTo>
                    <a:pt x="11219" y="8537"/>
                    <a:pt x="11888" y="7906"/>
                    <a:pt x="12977" y="6723"/>
                  </a:cubicBezTo>
                  <a:cubicBezTo>
                    <a:pt x="14065" y="5541"/>
                    <a:pt x="15572" y="3807"/>
                    <a:pt x="16744" y="2861"/>
                  </a:cubicBezTo>
                  <a:cubicBezTo>
                    <a:pt x="17916" y="1915"/>
                    <a:pt x="18753" y="1757"/>
                    <a:pt x="19340" y="2072"/>
                  </a:cubicBezTo>
                  <a:cubicBezTo>
                    <a:pt x="19926" y="2388"/>
                    <a:pt x="20260" y="3176"/>
                    <a:pt x="20595" y="5226"/>
                  </a:cubicBezTo>
                  <a:cubicBezTo>
                    <a:pt x="20930" y="7275"/>
                    <a:pt x="21265" y="10586"/>
                    <a:pt x="21600" y="13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6551534" y="6902083"/>
              <a:ext cx="125504" cy="18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08" fill="norm" stroke="1" extrusionOk="0">
                  <a:moveTo>
                    <a:pt x="12351" y="0"/>
                  </a:moveTo>
                  <a:cubicBezTo>
                    <a:pt x="8701" y="5450"/>
                    <a:pt x="5050" y="10901"/>
                    <a:pt x="2920" y="14131"/>
                  </a:cubicBezTo>
                  <a:cubicBezTo>
                    <a:pt x="791" y="17361"/>
                    <a:pt x="182" y="18370"/>
                    <a:pt x="30" y="19379"/>
                  </a:cubicBezTo>
                  <a:cubicBezTo>
                    <a:pt x="-122" y="20389"/>
                    <a:pt x="182" y="21398"/>
                    <a:pt x="3833" y="21499"/>
                  </a:cubicBezTo>
                  <a:cubicBezTo>
                    <a:pt x="7484" y="21600"/>
                    <a:pt x="14481" y="20793"/>
                    <a:pt x="21478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6747808" y="6903638"/>
              <a:ext cx="91276" cy="17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415" fill="norm" stroke="1" extrusionOk="0">
                  <a:moveTo>
                    <a:pt x="20455" y="4262"/>
                  </a:moveTo>
                  <a:cubicBezTo>
                    <a:pt x="20862" y="2780"/>
                    <a:pt x="21270" y="1297"/>
                    <a:pt x="20455" y="556"/>
                  </a:cubicBezTo>
                  <a:cubicBezTo>
                    <a:pt x="19640" y="-185"/>
                    <a:pt x="17602" y="-185"/>
                    <a:pt x="14749" y="556"/>
                  </a:cubicBezTo>
                  <a:cubicBezTo>
                    <a:pt x="11896" y="1297"/>
                    <a:pt x="8229" y="2780"/>
                    <a:pt x="5376" y="5215"/>
                  </a:cubicBezTo>
                  <a:cubicBezTo>
                    <a:pt x="2523" y="7650"/>
                    <a:pt x="485" y="11038"/>
                    <a:pt x="78" y="13791"/>
                  </a:cubicBezTo>
                  <a:cubicBezTo>
                    <a:pt x="-330" y="16544"/>
                    <a:pt x="893" y="18662"/>
                    <a:pt x="3338" y="19827"/>
                  </a:cubicBezTo>
                  <a:cubicBezTo>
                    <a:pt x="5783" y="20991"/>
                    <a:pt x="9451" y="21203"/>
                    <a:pt x="13119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6751701" y="6976746"/>
              <a:ext cx="181326" cy="6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" y="18600"/>
                    <a:pt x="424" y="15600"/>
                    <a:pt x="2012" y="12900"/>
                  </a:cubicBezTo>
                  <a:cubicBezTo>
                    <a:pt x="3600" y="10200"/>
                    <a:pt x="6565" y="7800"/>
                    <a:pt x="10059" y="5700"/>
                  </a:cubicBezTo>
                  <a:cubicBezTo>
                    <a:pt x="13553" y="3600"/>
                    <a:pt x="1757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7156111" y="6798830"/>
              <a:ext cx="272894" cy="26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17" fill="norm" stroke="1" extrusionOk="0">
                  <a:moveTo>
                    <a:pt x="14285" y="4017"/>
                  </a:moveTo>
                  <a:cubicBezTo>
                    <a:pt x="14285" y="3159"/>
                    <a:pt x="14285" y="2301"/>
                    <a:pt x="14076" y="1443"/>
                  </a:cubicBezTo>
                  <a:cubicBezTo>
                    <a:pt x="13867" y="584"/>
                    <a:pt x="13449" y="-274"/>
                    <a:pt x="12334" y="84"/>
                  </a:cubicBezTo>
                  <a:cubicBezTo>
                    <a:pt x="11219" y="441"/>
                    <a:pt x="9407" y="2015"/>
                    <a:pt x="8014" y="4804"/>
                  </a:cubicBezTo>
                  <a:cubicBezTo>
                    <a:pt x="6620" y="7594"/>
                    <a:pt x="5645" y="11599"/>
                    <a:pt x="4948" y="14460"/>
                  </a:cubicBezTo>
                  <a:cubicBezTo>
                    <a:pt x="4251" y="17321"/>
                    <a:pt x="3833" y="19037"/>
                    <a:pt x="3276" y="20039"/>
                  </a:cubicBezTo>
                  <a:cubicBezTo>
                    <a:pt x="2718" y="21040"/>
                    <a:pt x="2022" y="21326"/>
                    <a:pt x="1464" y="21183"/>
                  </a:cubicBezTo>
                  <a:cubicBezTo>
                    <a:pt x="907" y="21040"/>
                    <a:pt x="489" y="20468"/>
                    <a:pt x="210" y="19824"/>
                  </a:cubicBezTo>
                  <a:cubicBezTo>
                    <a:pt x="-69" y="19180"/>
                    <a:pt x="-208" y="18465"/>
                    <a:pt x="698" y="17464"/>
                  </a:cubicBezTo>
                  <a:cubicBezTo>
                    <a:pt x="1604" y="16462"/>
                    <a:pt x="3555" y="15175"/>
                    <a:pt x="5436" y="14531"/>
                  </a:cubicBezTo>
                  <a:cubicBezTo>
                    <a:pt x="7317" y="13888"/>
                    <a:pt x="9129" y="13888"/>
                    <a:pt x="10383" y="13959"/>
                  </a:cubicBezTo>
                  <a:cubicBezTo>
                    <a:pt x="11637" y="14031"/>
                    <a:pt x="12334" y="14174"/>
                    <a:pt x="12334" y="14460"/>
                  </a:cubicBezTo>
                  <a:cubicBezTo>
                    <a:pt x="12334" y="14746"/>
                    <a:pt x="11637" y="15175"/>
                    <a:pt x="11010" y="15676"/>
                  </a:cubicBezTo>
                  <a:cubicBezTo>
                    <a:pt x="10383" y="16176"/>
                    <a:pt x="9826" y="16749"/>
                    <a:pt x="9338" y="17321"/>
                  </a:cubicBezTo>
                  <a:cubicBezTo>
                    <a:pt x="8850" y="17893"/>
                    <a:pt x="8432" y="18465"/>
                    <a:pt x="8571" y="18823"/>
                  </a:cubicBezTo>
                  <a:cubicBezTo>
                    <a:pt x="8711" y="19180"/>
                    <a:pt x="9408" y="19323"/>
                    <a:pt x="9965" y="18894"/>
                  </a:cubicBezTo>
                  <a:cubicBezTo>
                    <a:pt x="10522" y="18465"/>
                    <a:pt x="10940" y="17464"/>
                    <a:pt x="11498" y="16892"/>
                  </a:cubicBezTo>
                  <a:cubicBezTo>
                    <a:pt x="12055" y="16319"/>
                    <a:pt x="12752" y="16176"/>
                    <a:pt x="13449" y="16248"/>
                  </a:cubicBezTo>
                  <a:cubicBezTo>
                    <a:pt x="14146" y="16319"/>
                    <a:pt x="14842" y="16605"/>
                    <a:pt x="15121" y="17321"/>
                  </a:cubicBezTo>
                  <a:cubicBezTo>
                    <a:pt x="15400" y="18036"/>
                    <a:pt x="15260" y="19180"/>
                    <a:pt x="14912" y="19538"/>
                  </a:cubicBezTo>
                  <a:cubicBezTo>
                    <a:pt x="14564" y="19896"/>
                    <a:pt x="14006" y="19466"/>
                    <a:pt x="13728" y="18680"/>
                  </a:cubicBezTo>
                  <a:cubicBezTo>
                    <a:pt x="13449" y="17893"/>
                    <a:pt x="13449" y="16749"/>
                    <a:pt x="14773" y="15461"/>
                  </a:cubicBezTo>
                  <a:cubicBezTo>
                    <a:pt x="16097" y="14174"/>
                    <a:pt x="18744" y="12743"/>
                    <a:pt x="21392" y="1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7760411" y="6870839"/>
              <a:ext cx="185569" cy="29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486" fill="norm" stroke="1" extrusionOk="0">
                  <a:moveTo>
                    <a:pt x="6576" y="8381"/>
                  </a:moveTo>
                  <a:cubicBezTo>
                    <a:pt x="5163" y="11577"/>
                    <a:pt x="3750" y="14772"/>
                    <a:pt x="2841" y="16753"/>
                  </a:cubicBezTo>
                  <a:cubicBezTo>
                    <a:pt x="1933" y="18734"/>
                    <a:pt x="1529" y="19501"/>
                    <a:pt x="1125" y="20204"/>
                  </a:cubicBezTo>
                  <a:cubicBezTo>
                    <a:pt x="722" y="20907"/>
                    <a:pt x="318" y="21546"/>
                    <a:pt x="116" y="21482"/>
                  </a:cubicBezTo>
                  <a:cubicBezTo>
                    <a:pt x="-86" y="21418"/>
                    <a:pt x="-86" y="20651"/>
                    <a:pt x="621" y="18479"/>
                  </a:cubicBezTo>
                  <a:cubicBezTo>
                    <a:pt x="1327" y="16306"/>
                    <a:pt x="2740" y="12727"/>
                    <a:pt x="4153" y="9851"/>
                  </a:cubicBezTo>
                  <a:cubicBezTo>
                    <a:pt x="5566" y="6976"/>
                    <a:pt x="6979" y="4803"/>
                    <a:pt x="7989" y="3397"/>
                  </a:cubicBezTo>
                  <a:cubicBezTo>
                    <a:pt x="8998" y="1991"/>
                    <a:pt x="9604" y="1352"/>
                    <a:pt x="10411" y="905"/>
                  </a:cubicBezTo>
                  <a:cubicBezTo>
                    <a:pt x="11219" y="457"/>
                    <a:pt x="12228" y="202"/>
                    <a:pt x="13237" y="74"/>
                  </a:cubicBezTo>
                  <a:cubicBezTo>
                    <a:pt x="14247" y="-54"/>
                    <a:pt x="15256" y="-54"/>
                    <a:pt x="16568" y="393"/>
                  </a:cubicBezTo>
                  <a:cubicBezTo>
                    <a:pt x="17880" y="841"/>
                    <a:pt x="19495" y="1735"/>
                    <a:pt x="20404" y="2566"/>
                  </a:cubicBezTo>
                  <a:cubicBezTo>
                    <a:pt x="21312" y="3397"/>
                    <a:pt x="21514" y="4164"/>
                    <a:pt x="19596" y="5250"/>
                  </a:cubicBezTo>
                  <a:cubicBezTo>
                    <a:pt x="17679" y="6337"/>
                    <a:pt x="13641" y="7742"/>
                    <a:pt x="9604" y="9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5477090" y="7296732"/>
              <a:ext cx="143995" cy="6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5400"/>
                    <a:pt x="8000" y="10800"/>
                    <a:pt x="11600" y="14400"/>
                  </a:cubicBezTo>
                  <a:cubicBezTo>
                    <a:pt x="15200" y="18000"/>
                    <a:pt x="184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5594418" y="7286066"/>
              <a:ext cx="85331" cy="21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176"/>
                    <a:pt x="17100" y="351"/>
                    <a:pt x="14400" y="2371"/>
                  </a:cubicBezTo>
                  <a:cubicBezTo>
                    <a:pt x="11700" y="4390"/>
                    <a:pt x="8550" y="8254"/>
                    <a:pt x="6075" y="11766"/>
                  </a:cubicBezTo>
                  <a:cubicBezTo>
                    <a:pt x="3600" y="15278"/>
                    <a:pt x="1800" y="18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5439758" y="7206069"/>
              <a:ext cx="245324" cy="2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4400"/>
                    <a:pt x="10017" y="7200"/>
                    <a:pt x="13617" y="3600"/>
                  </a:cubicBezTo>
                  <a:cubicBezTo>
                    <a:pt x="17217" y="0"/>
                    <a:pt x="194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5967735" y="7355396"/>
              <a:ext cx="1" cy="8533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6005067" y="7382061"/>
              <a:ext cx="21333" cy="3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6453047" y="7350063"/>
              <a:ext cx="1" cy="7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6501045" y="7382061"/>
              <a:ext cx="32000" cy="2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7119684" y="7339397"/>
              <a:ext cx="5335" cy="6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7178306" y="7323398"/>
              <a:ext cx="21376" cy="7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2400"/>
                    <a:pt x="-1622" y="4800"/>
                    <a:pt x="870" y="8400"/>
                  </a:cubicBezTo>
                  <a:cubicBezTo>
                    <a:pt x="3363" y="12000"/>
                    <a:pt x="11670" y="1680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7500925" y="7318078"/>
              <a:ext cx="152070" cy="23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48" fill="norm" stroke="1" extrusionOk="0">
                  <a:moveTo>
                    <a:pt x="16211" y="4319"/>
                  </a:moveTo>
                  <a:cubicBezTo>
                    <a:pt x="16211" y="3519"/>
                    <a:pt x="16211" y="2719"/>
                    <a:pt x="15959" y="1919"/>
                  </a:cubicBezTo>
                  <a:cubicBezTo>
                    <a:pt x="15708" y="1119"/>
                    <a:pt x="15206" y="319"/>
                    <a:pt x="13699" y="79"/>
                  </a:cubicBezTo>
                  <a:cubicBezTo>
                    <a:pt x="12192" y="-161"/>
                    <a:pt x="9680" y="159"/>
                    <a:pt x="7797" y="879"/>
                  </a:cubicBezTo>
                  <a:cubicBezTo>
                    <a:pt x="5913" y="1599"/>
                    <a:pt x="4657" y="2719"/>
                    <a:pt x="3904" y="3759"/>
                  </a:cubicBezTo>
                  <a:cubicBezTo>
                    <a:pt x="3150" y="4799"/>
                    <a:pt x="2899" y="5759"/>
                    <a:pt x="3401" y="6319"/>
                  </a:cubicBezTo>
                  <a:cubicBezTo>
                    <a:pt x="3904" y="6879"/>
                    <a:pt x="5159" y="7039"/>
                    <a:pt x="6918" y="6719"/>
                  </a:cubicBezTo>
                  <a:cubicBezTo>
                    <a:pt x="8676" y="6399"/>
                    <a:pt x="10936" y="5599"/>
                    <a:pt x="11941" y="5599"/>
                  </a:cubicBezTo>
                  <a:cubicBezTo>
                    <a:pt x="12945" y="5599"/>
                    <a:pt x="12694" y="6399"/>
                    <a:pt x="11187" y="8399"/>
                  </a:cubicBezTo>
                  <a:cubicBezTo>
                    <a:pt x="9680" y="10399"/>
                    <a:pt x="6918" y="13599"/>
                    <a:pt x="5159" y="15519"/>
                  </a:cubicBezTo>
                  <a:cubicBezTo>
                    <a:pt x="3401" y="17439"/>
                    <a:pt x="2648" y="18079"/>
                    <a:pt x="1769" y="18959"/>
                  </a:cubicBezTo>
                  <a:cubicBezTo>
                    <a:pt x="890" y="19839"/>
                    <a:pt x="-115" y="20959"/>
                    <a:pt x="11" y="21199"/>
                  </a:cubicBezTo>
                  <a:cubicBezTo>
                    <a:pt x="136" y="21439"/>
                    <a:pt x="1392" y="20799"/>
                    <a:pt x="5159" y="19279"/>
                  </a:cubicBezTo>
                  <a:cubicBezTo>
                    <a:pt x="8927" y="17759"/>
                    <a:pt x="15206" y="15359"/>
                    <a:pt x="21485" y="12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7983646" y="6934081"/>
              <a:ext cx="148337" cy="53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8514" y="0"/>
                  </a:moveTo>
                  <a:cubicBezTo>
                    <a:pt x="19543" y="214"/>
                    <a:pt x="20571" y="428"/>
                    <a:pt x="21086" y="713"/>
                  </a:cubicBezTo>
                  <a:cubicBezTo>
                    <a:pt x="21600" y="998"/>
                    <a:pt x="21600" y="1354"/>
                    <a:pt x="20957" y="2317"/>
                  </a:cubicBezTo>
                  <a:cubicBezTo>
                    <a:pt x="20314" y="3279"/>
                    <a:pt x="19029" y="4848"/>
                    <a:pt x="18129" y="6416"/>
                  </a:cubicBezTo>
                  <a:cubicBezTo>
                    <a:pt x="17229" y="7984"/>
                    <a:pt x="16714" y="9552"/>
                    <a:pt x="16200" y="10729"/>
                  </a:cubicBezTo>
                  <a:cubicBezTo>
                    <a:pt x="15686" y="11905"/>
                    <a:pt x="15171" y="12689"/>
                    <a:pt x="14914" y="13259"/>
                  </a:cubicBezTo>
                  <a:cubicBezTo>
                    <a:pt x="14657" y="13830"/>
                    <a:pt x="14657" y="14186"/>
                    <a:pt x="15300" y="14685"/>
                  </a:cubicBezTo>
                  <a:cubicBezTo>
                    <a:pt x="15943" y="15184"/>
                    <a:pt x="17229" y="15826"/>
                    <a:pt x="18129" y="16539"/>
                  </a:cubicBezTo>
                  <a:cubicBezTo>
                    <a:pt x="19029" y="17251"/>
                    <a:pt x="19543" y="18036"/>
                    <a:pt x="17871" y="18891"/>
                  </a:cubicBezTo>
                  <a:cubicBezTo>
                    <a:pt x="16200" y="19747"/>
                    <a:pt x="12343" y="20673"/>
                    <a:pt x="9000" y="21137"/>
                  </a:cubicBezTo>
                  <a:cubicBezTo>
                    <a:pt x="5657" y="21600"/>
                    <a:pt x="2829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8271591" y="6960747"/>
              <a:ext cx="99595" cy="24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49" fill="norm" stroke="1" extrusionOk="0">
                  <a:moveTo>
                    <a:pt x="9104" y="0"/>
                  </a:moveTo>
                  <a:cubicBezTo>
                    <a:pt x="8346" y="5246"/>
                    <a:pt x="7588" y="10491"/>
                    <a:pt x="7209" y="13500"/>
                  </a:cubicBezTo>
                  <a:cubicBezTo>
                    <a:pt x="6830" y="16509"/>
                    <a:pt x="6830" y="17280"/>
                    <a:pt x="6262" y="17974"/>
                  </a:cubicBezTo>
                  <a:cubicBezTo>
                    <a:pt x="5693" y="18669"/>
                    <a:pt x="4556" y="19286"/>
                    <a:pt x="3988" y="19209"/>
                  </a:cubicBezTo>
                  <a:cubicBezTo>
                    <a:pt x="3420" y="19131"/>
                    <a:pt x="3420" y="18360"/>
                    <a:pt x="4556" y="17203"/>
                  </a:cubicBezTo>
                  <a:cubicBezTo>
                    <a:pt x="5693" y="16046"/>
                    <a:pt x="7967" y="14503"/>
                    <a:pt x="10241" y="13654"/>
                  </a:cubicBezTo>
                  <a:cubicBezTo>
                    <a:pt x="12514" y="12806"/>
                    <a:pt x="14788" y="12651"/>
                    <a:pt x="16493" y="12883"/>
                  </a:cubicBezTo>
                  <a:cubicBezTo>
                    <a:pt x="18198" y="13114"/>
                    <a:pt x="19335" y="13731"/>
                    <a:pt x="20093" y="14503"/>
                  </a:cubicBezTo>
                  <a:cubicBezTo>
                    <a:pt x="20851" y="15274"/>
                    <a:pt x="21230" y="16200"/>
                    <a:pt x="21230" y="17049"/>
                  </a:cubicBezTo>
                  <a:cubicBezTo>
                    <a:pt x="21230" y="17897"/>
                    <a:pt x="20851" y="18669"/>
                    <a:pt x="18009" y="19440"/>
                  </a:cubicBezTo>
                  <a:cubicBezTo>
                    <a:pt x="15167" y="20211"/>
                    <a:pt x="9862" y="20983"/>
                    <a:pt x="6262" y="21291"/>
                  </a:cubicBezTo>
                  <a:cubicBezTo>
                    <a:pt x="2662" y="21600"/>
                    <a:pt x="767" y="21446"/>
                    <a:pt x="198" y="20906"/>
                  </a:cubicBezTo>
                  <a:cubicBezTo>
                    <a:pt x="-370" y="20366"/>
                    <a:pt x="388" y="19440"/>
                    <a:pt x="1146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8407780" y="7099407"/>
              <a:ext cx="76710" cy="23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530" fill="norm" stroke="1" extrusionOk="0">
                  <a:moveTo>
                    <a:pt x="3639" y="0"/>
                  </a:moveTo>
                  <a:cubicBezTo>
                    <a:pt x="3149" y="1636"/>
                    <a:pt x="2658" y="3273"/>
                    <a:pt x="2412" y="4500"/>
                  </a:cubicBezTo>
                  <a:cubicBezTo>
                    <a:pt x="2167" y="5727"/>
                    <a:pt x="2167" y="6545"/>
                    <a:pt x="3639" y="6955"/>
                  </a:cubicBezTo>
                  <a:cubicBezTo>
                    <a:pt x="5112" y="7364"/>
                    <a:pt x="8058" y="7364"/>
                    <a:pt x="11248" y="6873"/>
                  </a:cubicBezTo>
                  <a:cubicBezTo>
                    <a:pt x="14439" y="6382"/>
                    <a:pt x="17876" y="5400"/>
                    <a:pt x="19594" y="5400"/>
                  </a:cubicBezTo>
                  <a:cubicBezTo>
                    <a:pt x="21312" y="5400"/>
                    <a:pt x="21312" y="6382"/>
                    <a:pt x="21067" y="8345"/>
                  </a:cubicBezTo>
                  <a:cubicBezTo>
                    <a:pt x="20821" y="10309"/>
                    <a:pt x="20330" y="13255"/>
                    <a:pt x="19594" y="15382"/>
                  </a:cubicBezTo>
                  <a:cubicBezTo>
                    <a:pt x="18858" y="17509"/>
                    <a:pt x="17876" y="18818"/>
                    <a:pt x="16403" y="19718"/>
                  </a:cubicBezTo>
                  <a:cubicBezTo>
                    <a:pt x="14930" y="20618"/>
                    <a:pt x="12967" y="21109"/>
                    <a:pt x="10757" y="21355"/>
                  </a:cubicBezTo>
                  <a:cubicBezTo>
                    <a:pt x="8548" y="21600"/>
                    <a:pt x="6094" y="21600"/>
                    <a:pt x="4130" y="21273"/>
                  </a:cubicBezTo>
                  <a:cubicBezTo>
                    <a:pt x="2167" y="20945"/>
                    <a:pt x="694" y="20291"/>
                    <a:pt x="203" y="19227"/>
                  </a:cubicBezTo>
                  <a:cubicBezTo>
                    <a:pt x="-288" y="18164"/>
                    <a:pt x="203" y="16691"/>
                    <a:pt x="694" y="1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8705085" y="7074570"/>
              <a:ext cx="131858" cy="12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049" fill="norm" stroke="1" extrusionOk="0">
                  <a:moveTo>
                    <a:pt x="3218" y="10491"/>
                  </a:moveTo>
                  <a:cubicBezTo>
                    <a:pt x="4658" y="10491"/>
                    <a:pt x="6098" y="10491"/>
                    <a:pt x="7970" y="9441"/>
                  </a:cubicBezTo>
                  <a:cubicBezTo>
                    <a:pt x="9842" y="8391"/>
                    <a:pt x="12146" y="6291"/>
                    <a:pt x="13586" y="4491"/>
                  </a:cubicBezTo>
                  <a:cubicBezTo>
                    <a:pt x="15026" y="2691"/>
                    <a:pt x="15602" y="1191"/>
                    <a:pt x="15026" y="441"/>
                  </a:cubicBezTo>
                  <a:cubicBezTo>
                    <a:pt x="14450" y="-309"/>
                    <a:pt x="12722" y="-309"/>
                    <a:pt x="9986" y="2091"/>
                  </a:cubicBezTo>
                  <a:cubicBezTo>
                    <a:pt x="7250" y="4491"/>
                    <a:pt x="3506" y="9291"/>
                    <a:pt x="1634" y="12591"/>
                  </a:cubicBezTo>
                  <a:cubicBezTo>
                    <a:pt x="-238" y="15891"/>
                    <a:pt x="-238" y="17691"/>
                    <a:pt x="338" y="19041"/>
                  </a:cubicBezTo>
                  <a:cubicBezTo>
                    <a:pt x="914" y="20391"/>
                    <a:pt x="2066" y="21291"/>
                    <a:pt x="5666" y="20991"/>
                  </a:cubicBezTo>
                  <a:cubicBezTo>
                    <a:pt x="9266" y="20691"/>
                    <a:pt x="15314" y="19191"/>
                    <a:pt x="21362" y="17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8795388" y="7096539"/>
              <a:ext cx="190882" cy="14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152" fill="norm" stroke="1" extrusionOk="0">
                  <a:moveTo>
                    <a:pt x="9475" y="4926"/>
                  </a:moveTo>
                  <a:cubicBezTo>
                    <a:pt x="9475" y="3670"/>
                    <a:pt x="9475" y="2415"/>
                    <a:pt x="8875" y="1536"/>
                  </a:cubicBezTo>
                  <a:cubicBezTo>
                    <a:pt x="8275" y="656"/>
                    <a:pt x="7075" y="154"/>
                    <a:pt x="5975" y="29"/>
                  </a:cubicBezTo>
                  <a:cubicBezTo>
                    <a:pt x="4875" y="-97"/>
                    <a:pt x="3875" y="154"/>
                    <a:pt x="2875" y="1536"/>
                  </a:cubicBezTo>
                  <a:cubicBezTo>
                    <a:pt x="1875" y="2917"/>
                    <a:pt x="875" y="5429"/>
                    <a:pt x="375" y="7312"/>
                  </a:cubicBezTo>
                  <a:cubicBezTo>
                    <a:pt x="-125" y="9196"/>
                    <a:pt x="-125" y="10452"/>
                    <a:pt x="375" y="11080"/>
                  </a:cubicBezTo>
                  <a:cubicBezTo>
                    <a:pt x="875" y="11708"/>
                    <a:pt x="1875" y="11708"/>
                    <a:pt x="2875" y="11456"/>
                  </a:cubicBezTo>
                  <a:cubicBezTo>
                    <a:pt x="3875" y="11205"/>
                    <a:pt x="4875" y="10703"/>
                    <a:pt x="5275" y="11080"/>
                  </a:cubicBezTo>
                  <a:cubicBezTo>
                    <a:pt x="5675" y="11456"/>
                    <a:pt x="5475" y="12712"/>
                    <a:pt x="4575" y="15224"/>
                  </a:cubicBezTo>
                  <a:cubicBezTo>
                    <a:pt x="3675" y="17736"/>
                    <a:pt x="2075" y="21503"/>
                    <a:pt x="2775" y="21126"/>
                  </a:cubicBezTo>
                  <a:cubicBezTo>
                    <a:pt x="3475" y="20750"/>
                    <a:pt x="6475" y="16229"/>
                    <a:pt x="8475" y="12963"/>
                  </a:cubicBezTo>
                  <a:cubicBezTo>
                    <a:pt x="10475" y="9698"/>
                    <a:pt x="11475" y="7689"/>
                    <a:pt x="12075" y="5805"/>
                  </a:cubicBezTo>
                  <a:cubicBezTo>
                    <a:pt x="12675" y="3922"/>
                    <a:pt x="12875" y="2163"/>
                    <a:pt x="12775" y="1912"/>
                  </a:cubicBezTo>
                  <a:cubicBezTo>
                    <a:pt x="12675" y="1661"/>
                    <a:pt x="12275" y="2917"/>
                    <a:pt x="11875" y="4173"/>
                  </a:cubicBezTo>
                  <a:cubicBezTo>
                    <a:pt x="11475" y="5429"/>
                    <a:pt x="11075" y="6684"/>
                    <a:pt x="11375" y="7563"/>
                  </a:cubicBezTo>
                  <a:cubicBezTo>
                    <a:pt x="11675" y="8442"/>
                    <a:pt x="12675" y="8945"/>
                    <a:pt x="13575" y="8819"/>
                  </a:cubicBezTo>
                  <a:cubicBezTo>
                    <a:pt x="14475" y="8694"/>
                    <a:pt x="15275" y="7940"/>
                    <a:pt x="15975" y="8443"/>
                  </a:cubicBezTo>
                  <a:cubicBezTo>
                    <a:pt x="16675" y="8945"/>
                    <a:pt x="17275" y="10703"/>
                    <a:pt x="18175" y="10829"/>
                  </a:cubicBezTo>
                  <a:cubicBezTo>
                    <a:pt x="19075" y="10954"/>
                    <a:pt x="20275" y="9447"/>
                    <a:pt x="21475" y="7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9002267" y="7126072"/>
              <a:ext cx="5334" cy="53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9007600" y="7067409"/>
              <a:ext cx="10668" cy="3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9044932" y="7094074"/>
              <a:ext cx="79998" cy="7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0"/>
                  </a:moveTo>
                  <a:cubicBezTo>
                    <a:pt x="1440" y="5400"/>
                    <a:pt x="2880" y="10800"/>
                    <a:pt x="4080" y="14727"/>
                  </a:cubicBezTo>
                  <a:cubicBezTo>
                    <a:pt x="5280" y="18655"/>
                    <a:pt x="6240" y="21109"/>
                    <a:pt x="7440" y="21355"/>
                  </a:cubicBezTo>
                  <a:cubicBezTo>
                    <a:pt x="8640" y="21600"/>
                    <a:pt x="10080" y="19636"/>
                    <a:pt x="12480" y="15954"/>
                  </a:cubicBezTo>
                  <a:cubicBezTo>
                    <a:pt x="14880" y="12273"/>
                    <a:pt x="18240" y="6873"/>
                    <a:pt x="21600" y="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9087597" y="7184737"/>
              <a:ext cx="79998" cy="58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9503579" y="7147405"/>
              <a:ext cx="160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9380917" y="6897218"/>
              <a:ext cx="778633" cy="44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15148"/>
                  </a:moveTo>
                  <a:cubicBezTo>
                    <a:pt x="0" y="16777"/>
                    <a:pt x="0" y="18406"/>
                    <a:pt x="49" y="19563"/>
                  </a:cubicBezTo>
                  <a:cubicBezTo>
                    <a:pt x="99" y="20720"/>
                    <a:pt x="197" y="21406"/>
                    <a:pt x="296" y="21491"/>
                  </a:cubicBezTo>
                  <a:cubicBezTo>
                    <a:pt x="395" y="21577"/>
                    <a:pt x="493" y="21063"/>
                    <a:pt x="641" y="19606"/>
                  </a:cubicBezTo>
                  <a:cubicBezTo>
                    <a:pt x="789" y="18148"/>
                    <a:pt x="986" y="15748"/>
                    <a:pt x="1134" y="13091"/>
                  </a:cubicBezTo>
                  <a:cubicBezTo>
                    <a:pt x="1282" y="10434"/>
                    <a:pt x="1381" y="7520"/>
                    <a:pt x="1332" y="5591"/>
                  </a:cubicBezTo>
                  <a:cubicBezTo>
                    <a:pt x="1282" y="3663"/>
                    <a:pt x="1085" y="2720"/>
                    <a:pt x="937" y="1948"/>
                  </a:cubicBezTo>
                  <a:cubicBezTo>
                    <a:pt x="789" y="1177"/>
                    <a:pt x="690" y="577"/>
                    <a:pt x="764" y="277"/>
                  </a:cubicBezTo>
                  <a:cubicBezTo>
                    <a:pt x="838" y="-23"/>
                    <a:pt x="1085" y="-23"/>
                    <a:pt x="2170" y="20"/>
                  </a:cubicBezTo>
                  <a:cubicBezTo>
                    <a:pt x="3255" y="63"/>
                    <a:pt x="5178" y="148"/>
                    <a:pt x="7101" y="191"/>
                  </a:cubicBezTo>
                  <a:cubicBezTo>
                    <a:pt x="9025" y="234"/>
                    <a:pt x="10948" y="234"/>
                    <a:pt x="12797" y="363"/>
                  </a:cubicBezTo>
                  <a:cubicBezTo>
                    <a:pt x="14647" y="491"/>
                    <a:pt x="16422" y="748"/>
                    <a:pt x="17877" y="1134"/>
                  </a:cubicBezTo>
                  <a:cubicBezTo>
                    <a:pt x="19332" y="1520"/>
                    <a:pt x="20466" y="2034"/>
                    <a:pt x="21600" y="2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9551576" y="6998079"/>
              <a:ext cx="90664" cy="12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6300"/>
                    <a:pt x="11012" y="12600"/>
                    <a:pt x="14612" y="16200"/>
                  </a:cubicBezTo>
                  <a:cubicBezTo>
                    <a:pt x="18212" y="19800"/>
                    <a:pt x="19906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9556909" y="7019411"/>
              <a:ext cx="111997" cy="1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71" y="2274"/>
                    <a:pt x="14743" y="4547"/>
                    <a:pt x="11143" y="8147"/>
                  </a:cubicBezTo>
                  <a:cubicBezTo>
                    <a:pt x="7543" y="11747"/>
                    <a:pt x="3771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9460914" y="6977537"/>
              <a:ext cx="202659" cy="15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705" y="10932"/>
                    <a:pt x="3411" y="1332"/>
                    <a:pt x="7011" y="132"/>
                  </a:cubicBezTo>
                  <a:cubicBezTo>
                    <a:pt x="10611" y="-1068"/>
                    <a:pt x="16105" y="6132"/>
                    <a:pt x="21600" y="13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9711570" y="7104740"/>
              <a:ext cx="37332" cy="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9791566" y="7110073"/>
              <a:ext cx="10667" cy="1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9546243" y="7208499"/>
              <a:ext cx="245324" cy="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165" y="2735"/>
                    <a:pt x="10330" y="-1585"/>
                    <a:pt x="13930" y="575"/>
                  </a:cubicBezTo>
                  <a:cubicBezTo>
                    <a:pt x="17530" y="2735"/>
                    <a:pt x="1956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9600329" y="7258077"/>
              <a:ext cx="107539" cy="13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252" fill="norm" stroke="1" extrusionOk="0">
                  <a:moveTo>
                    <a:pt x="5078" y="6021"/>
                  </a:moveTo>
                  <a:cubicBezTo>
                    <a:pt x="4033" y="10175"/>
                    <a:pt x="2987" y="14329"/>
                    <a:pt x="2116" y="17098"/>
                  </a:cubicBezTo>
                  <a:cubicBezTo>
                    <a:pt x="1246" y="19867"/>
                    <a:pt x="549" y="21252"/>
                    <a:pt x="200" y="21252"/>
                  </a:cubicBezTo>
                  <a:cubicBezTo>
                    <a:pt x="-148" y="21252"/>
                    <a:pt x="-148" y="19867"/>
                    <a:pt x="1071" y="16960"/>
                  </a:cubicBezTo>
                  <a:cubicBezTo>
                    <a:pt x="2291" y="14052"/>
                    <a:pt x="4729" y="9621"/>
                    <a:pt x="7342" y="6437"/>
                  </a:cubicBezTo>
                  <a:cubicBezTo>
                    <a:pt x="9955" y="3252"/>
                    <a:pt x="12742" y="1314"/>
                    <a:pt x="15007" y="483"/>
                  </a:cubicBezTo>
                  <a:cubicBezTo>
                    <a:pt x="17271" y="-348"/>
                    <a:pt x="19013" y="-71"/>
                    <a:pt x="20058" y="1037"/>
                  </a:cubicBezTo>
                  <a:cubicBezTo>
                    <a:pt x="21104" y="2144"/>
                    <a:pt x="21452" y="4083"/>
                    <a:pt x="20581" y="5467"/>
                  </a:cubicBezTo>
                  <a:cubicBezTo>
                    <a:pt x="19710" y="6852"/>
                    <a:pt x="17620" y="7683"/>
                    <a:pt x="15529" y="8098"/>
                  </a:cubicBezTo>
                  <a:cubicBezTo>
                    <a:pt x="13439" y="8514"/>
                    <a:pt x="11349" y="8514"/>
                    <a:pt x="9258" y="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9866229" y="7198487"/>
              <a:ext cx="69331" cy="1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215" y="12302"/>
                    <a:pt x="4431" y="4448"/>
                    <a:pt x="8031" y="1502"/>
                  </a:cubicBezTo>
                  <a:cubicBezTo>
                    <a:pt x="11631" y="-1443"/>
                    <a:pt x="1661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9888353" y="7158071"/>
              <a:ext cx="15209" cy="85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5400"/>
                    <a:pt x="1332" y="10800"/>
                    <a:pt x="132" y="14400"/>
                  </a:cubicBezTo>
                  <a:cubicBezTo>
                    <a:pt x="-1068" y="18000"/>
                    <a:pt x="6132" y="1980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10026222" y="7051410"/>
              <a:ext cx="37333" cy="1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10052888" y="7094074"/>
              <a:ext cx="79997" cy="12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00"/>
                    <a:pt x="16800" y="600"/>
                    <a:pt x="13200" y="4200"/>
                  </a:cubicBezTo>
                  <a:cubicBezTo>
                    <a:pt x="9600" y="7800"/>
                    <a:pt x="4800" y="14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10015556" y="7062076"/>
              <a:ext cx="127995" cy="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10142531" y="7078075"/>
              <a:ext cx="59684" cy="11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21329" y="0"/>
                  </a:moveTo>
                  <a:cubicBezTo>
                    <a:pt x="14976" y="1964"/>
                    <a:pt x="8623" y="3927"/>
                    <a:pt x="4811" y="6873"/>
                  </a:cubicBezTo>
                  <a:cubicBezTo>
                    <a:pt x="1000" y="9818"/>
                    <a:pt x="-271" y="13746"/>
                    <a:pt x="47" y="16364"/>
                  </a:cubicBezTo>
                  <a:cubicBezTo>
                    <a:pt x="364" y="18982"/>
                    <a:pt x="2270" y="20291"/>
                    <a:pt x="5764" y="20945"/>
                  </a:cubicBezTo>
                  <a:cubicBezTo>
                    <a:pt x="9258" y="21600"/>
                    <a:pt x="14341" y="21600"/>
                    <a:pt x="194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10308877" y="7099407"/>
              <a:ext cx="16473" cy="1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1029"/>
                    <a:pt x="17280" y="2057"/>
                    <a:pt x="19440" y="5657"/>
                  </a:cubicBezTo>
                  <a:cubicBezTo>
                    <a:pt x="21600" y="9257"/>
                    <a:pt x="17280" y="15429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10031556" y="7255496"/>
              <a:ext cx="287988" cy="1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667" y="11153"/>
                    <a:pt x="9333" y="2153"/>
                    <a:pt x="12933" y="353"/>
                  </a:cubicBezTo>
                  <a:cubicBezTo>
                    <a:pt x="16533" y="-1447"/>
                    <a:pt x="19067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10111545" y="7308388"/>
              <a:ext cx="154668" cy="11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015" fill="norm" stroke="1" extrusionOk="0">
                  <a:moveTo>
                    <a:pt x="9573" y="4588"/>
                  </a:moveTo>
                  <a:cubicBezTo>
                    <a:pt x="9082" y="3000"/>
                    <a:pt x="8591" y="1411"/>
                    <a:pt x="7732" y="617"/>
                  </a:cubicBezTo>
                  <a:cubicBezTo>
                    <a:pt x="6873" y="-177"/>
                    <a:pt x="5646" y="-177"/>
                    <a:pt x="4419" y="458"/>
                  </a:cubicBezTo>
                  <a:cubicBezTo>
                    <a:pt x="3191" y="1094"/>
                    <a:pt x="1964" y="2364"/>
                    <a:pt x="1105" y="3794"/>
                  </a:cubicBezTo>
                  <a:cubicBezTo>
                    <a:pt x="246" y="5223"/>
                    <a:pt x="-245" y="6811"/>
                    <a:pt x="123" y="7605"/>
                  </a:cubicBezTo>
                  <a:cubicBezTo>
                    <a:pt x="491" y="8399"/>
                    <a:pt x="1719" y="8399"/>
                    <a:pt x="3069" y="8082"/>
                  </a:cubicBezTo>
                  <a:cubicBezTo>
                    <a:pt x="4419" y="7764"/>
                    <a:pt x="5891" y="7129"/>
                    <a:pt x="6628" y="7605"/>
                  </a:cubicBezTo>
                  <a:cubicBezTo>
                    <a:pt x="7364" y="8082"/>
                    <a:pt x="7364" y="9670"/>
                    <a:pt x="6873" y="11100"/>
                  </a:cubicBezTo>
                  <a:cubicBezTo>
                    <a:pt x="6382" y="12529"/>
                    <a:pt x="5400" y="13799"/>
                    <a:pt x="4419" y="15547"/>
                  </a:cubicBezTo>
                  <a:cubicBezTo>
                    <a:pt x="3437" y="17294"/>
                    <a:pt x="2455" y="19517"/>
                    <a:pt x="2578" y="20470"/>
                  </a:cubicBezTo>
                  <a:cubicBezTo>
                    <a:pt x="2701" y="21423"/>
                    <a:pt x="3928" y="21105"/>
                    <a:pt x="7241" y="19676"/>
                  </a:cubicBezTo>
                  <a:cubicBezTo>
                    <a:pt x="10555" y="18247"/>
                    <a:pt x="15955" y="15705"/>
                    <a:pt x="21355" y="13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0740857" y="7184737"/>
              <a:ext cx="10667" cy="4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0735524" y="7088741"/>
              <a:ext cx="5334" cy="1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0787078" y="7110073"/>
              <a:ext cx="71108" cy="14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0"/>
                    <a:pt x="10800" y="0"/>
                    <a:pt x="6750" y="1543"/>
                  </a:cubicBezTo>
                  <a:cubicBezTo>
                    <a:pt x="2700" y="3086"/>
                    <a:pt x="0" y="6171"/>
                    <a:pt x="0" y="8871"/>
                  </a:cubicBezTo>
                  <a:cubicBezTo>
                    <a:pt x="0" y="11572"/>
                    <a:pt x="2700" y="13886"/>
                    <a:pt x="4860" y="15943"/>
                  </a:cubicBezTo>
                  <a:cubicBezTo>
                    <a:pt x="7020" y="18000"/>
                    <a:pt x="8640" y="19800"/>
                    <a:pt x="7830" y="20700"/>
                  </a:cubicBezTo>
                  <a:cubicBezTo>
                    <a:pt x="7020" y="21600"/>
                    <a:pt x="3780" y="21600"/>
                    <a:pt x="5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10939172" y="7083408"/>
              <a:ext cx="169670" cy="2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2575" y="21600"/>
                  </a:moveTo>
                  <a:cubicBezTo>
                    <a:pt x="1675" y="21140"/>
                    <a:pt x="775" y="20681"/>
                    <a:pt x="325" y="19532"/>
                  </a:cubicBezTo>
                  <a:cubicBezTo>
                    <a:pt x="-125" y="18383"/>
                    <a:pt x="-125" y="16545"/>
                    <a:pt x="438" y="13940"/>
                  </a:cubicBezTo>
                  <a:cubicBezTo>
                    <a:pt x="1000" y="11336"/>
                    <a:pt x="2125" y="7966"/>
                    <a:pt x="2913" y="5821"/>
                  </a:cubicBezTo>
                  <a:cubicBezTo>
                    <a:pt x="3700" y="3677"/>
                    <a:pt x="4150" y="2757"/>
                    <a:pt x="4600" y="1838"/>
                  </a:cubicBezTo>
                  <a:cubicBezTo>
                    <a:pt x="5050" y="919"/>
                    <a:pt x="5500" y="0"/>
                    <a:pt x="5837" y="0"/>
                  </a:cubicBezTo>
                  <a:cubicBezTo>
                    <a:pt x="6175" y="0"/>
                    <a:pt x="6400" y="919"/>
                    <a:pt x="6625" y="1991"/>
                  </a:cubicBezTo>
                  <a:cubicBezTo>
                    <a:pt x="6850" y="3064"/>
                    <a:pt x="7075" y="4289"/>
                    <a:pt x="7525" y="5285"/>
                  </a:cubicBezTo>
                  <a:cubicBezTo>
                    <a:pt x="7975" y="6281"/>
                    <a:pt x="8650" y="7047"/>
                    <a:pt x="9550" y="7200"/>
                  </a:cubicBezTo>
                  <a:cubicBezTo>
                    <a:pt x="10450" y="7353"/>
                    <a:pt x="11575" y="6894"/>
                    <a:pt x="12925" y="6051"/>
                  </a:cubicBezTo>
                  <a:cubicBezTo>
                    <a:pt x="14275" y="5209"/>
                    <a:pt x="15850" y="3983"/>
                    <a:pt x="17087" y="3140"/>
                  </a:cubicBezTo>
                  <a:cubicBezTo>
                    <a:pt x="18325" y="2298"/>
                    <a:pt x="19225" y="1838"/>
                    <a:pt x="19900" y="2068"/>
                  </a:cubicBezTo>
                  <a:cubicBezTo>
                    <a:pt x="20575" y="2298"/>
                    <a:pt x="21025" y="3217"/>
                    <a:pt x="21250" y="5209"/>
                  </a:cubicBezTo>
                  <a:cubicBezTo>
                    <a:pt x="21475" y="7200"/>
                    <a:pt x="21475" y="10264"/>
                    <a:pt x="21475" y="13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11152965" y="7104740"/>
              <a:ext cx="105203" cy="177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95" fill="norm" stroke="1" extrusionOk="0">
                  <a:moveTo>
                    <a:pt x="9425" y="0"/>
                  </a:moveTo>
                  <a:cubicBezTo>
                    <a:pt x="6185" y="6202"/>
                    <a:pt x="2945" y="12404"/>
                    <a:pt x="1325" y="16040"/>
                  </a:cubicBezTo>
                  <a:cubicBezTo>
                    <a:pt x="-295" y="19675"/>
                    <a:pt x="-295" y="20745"/>
                    <a:pt x="605" y="21172"/>
                  </a:cubicBezTo>
                  <a:cubicBezTo>
                    <a:pt x="1505" y="21600"/>
                    <a:pt x="3305" y="21386"/>
                    <a:pt x="6905" y="20745"/>
                  </a:cubicBezTo>
                  <a:cubicBezTo>
                    <a:pt x="10505" y="20103"/>
                    <a:pt x="15905" y="19034"/>
                    <a:pt x="21305" y="17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11284874" y="7104445"/>
              <a:ext cx="111955" cy="16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091" fill="norm" stroke="1" extrusionOk="0">
                  <a:moveTo>
                    <a:pt x="21255" y="3412"/>
                  </a:moveTo>
                  <a:cubicBezTo>
                    <a:pt x="20580" y="2287"/>
                    <a:pt x="19905" y="1162"/>
                    <a:pt x="18218" y="487"/>
                  </a:cubicBezTo>
                  <a:cubicBezTo>
                    <a:pt x="16530" y="-188"/>
                    <a:pt x="13830" y="-413"/>
                    <a:pt x="10792" y="1500"/>
                  </a:cubicBezTo>
                  <a:cubicBezTo>
                    <a:pt x="7755" y="3412"/>
                    <a:pt x="4380" y="7462"/>
                    <a:pt x="2355" y="10949"/>
                  </a:cubicBezTo>
                  <a:cubicBezTo>
                    <a:pt x="330" y="14437"/>
                    <a:pt x="-345" y="17362"/>
                    <a:pt x="161" y="19049"/>
                  </a:cubicBezTo>
                  <a:cubicBezTo>
                    <a:pt x="667" y="20737"/>
                    <a:pt x="2355" y="21187"/>
                    <a:pt x="5055" y="21075"/>
                  </a:cubicBezTo>
                  <a:cubicBezTo>
                    <a:pt x="7755" y="20962"/>
                    <a:pt x="11467" y="20287"/>
                    <a:pt x="15180" y="19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11311498" y="7200736"/>
              <a:ext cx="58666" cy="2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11506379" y="7015155"/>
              <a:ext cx="199770" cy="25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49" fill="norm" stroke="1" extrusionOk="0">
                  <a:moveTo>
                    <a:pt x="14026" y="1674"/>
                  </a:moveTo>
                  <a:cubicBezTo>
                    <a:pt x="13262" y="1087"/>
                    <a:pt x="12497" y="499"/>
                    <a:pt x="11446" y="205"/>
                  </a:cubicBezTo>
                  <a:cubicBezTo>
                    <a:pt x="10394" y="-89"/>
                    <a:pt x="9056" y="-89"/>
                    <a:pt x="8100" y="352"/>
                  </a:cubicBezTo>
                  <a:cubicBezTo>
                    <a:pt x="7145" y="793"/>
                    <a:pt x="6571" y="1674"/>
                    <a:pt x="6093" y="3658"/>
                  </a:cubicBezTo>
                  <a:cubicBezTo>
                    <a:pt x="5616" y="5642"/>
                    <a:pt x="5233" y="8727"/>
                    <a:pt x="5042" y="11519"/>
                  </a:cubicBezTo>
                  <a:cubicBezTo>
                    <a:pt x="4851" y="14311"/>
                    <a:pt x="4851" y="16809"/>
                    <a:pt x="4660" y="18499"/>
                  </a:cubicBezTo>
                  <a:cubicBezTo>
                    <a:pt x="4469" y="20189"/>
                    <a:pt x="4086" y="21070"/>
                    <a:pt x="3513" y="21291"/>
                  </a:cubicBezTo>
                  <a:cubicBezTo>
                    <a:pt x="2939" y="21511"/>
                    <a:pt x="2175" y="21070"/>
                    <a:pt x="1506" y="20556"/>
                  </a:cubicBezTo>
                  <a:cubicBezTo>
                    <a:pt x="837" y="20042"/>
                    <a:pt x="263" y="19454"/>
                    <a:pt x="72" y="18793"/>
                  </a:cubicBezTo>
                  <a:cubicBezTo>
                    <a:pt x="-119" y="18131"/>
                    <a:pt x="72" y="17397"/>
                    <a:pt x="646" y="16882"/>
                  </a:cubicBezTo>
                  <a:cubicBezTo>
                    <a:pt x="1219" y="16368"/>
                    <a:pt x="2175" y="16074"/>
                    <a:pt x="3608" y="15854"/>
                  </a:cubicBezTo>
                  <a:cubicBezTo>
                    <a:pt x="5042" y="15633"/>
                    <a:pt x="6954" y="15487"/>
                    <a:pt x="8387" y="15413"/>
                  </a:cubicBezTo>
                  <a:cubicBezTo>
                    <a:pt x="9821" y="15340"/>
                    <a:pt x="10777" y="15340"/>
                    <a:pt x="10968" y="15780"/>
                  </a:cubicBezTo>
                  <a:cubicBezTo>
                    <a:pt x="11159" y="16221"/>
                    <a:pt x="10585" y="17103"/>
                    <a:pt x="10203" y="17911"/>
                  </a:cubicBezTo>
                  <a:cubicBezTo>
                    <a:pt x="9821" y="18719"/>
                    <a:pt x="9630" y="19454"/>
                    <a:pt x="9630" y="19454"/>
                  </a:cubicBezTo>
                  <a:cubicBezTo>
                    <a:pt x="9630" y="19454"/>
                    <a:pt x="9821" y="18719"/>
                    <a:pt x="10012" y="17984"/>
                  </a:cubicBezTo>
                  <a:cubicBezTo>
                    <a:pt x="10203" y="17250"/>
                    <a:pt x="10394" y="16515"/>
                    <a:pt x="10968" y="16148"/>
                  </a:cubicBezTo>
                  <a:cubicBezTo>
                    <a:pt x="11541" y="15780"/>
                    <a:pt x="12497" y="15780"/>
                    <a:pt x="13262" y="16074"/>
                  </a:cubicBezTo>
                  <a:cubicBezTo>
                    <a:pt x="14026" y="16368"/>
                    <a:pt x="14600" y="16956"/>
                    <a:pt x="15364" y="17838"/>
                  </a:cubicBezTo>
                  <a:cubicBezTo>
                    <a:pt x="16129" y="18719"/>
                    <a:pt x="17085" y="19895"/>
                    <a:pt x="17180" y="20262"/>
                  </a:cubicBezTo>
                  <a:cubicBezTo>
                    <a:pt x="17276" y="20629"/>
                    <a:pt x="16511" y="20189"/>
                    <a:pt x="15938" y="19454"/>
                  </a:cubicBezTo>
                  <a:cubicBezTo>
                    <a:pt x="15364" y="18719"/>
                    <a:pt x="14982" y="17691"/>
                    <a:pt x="15938" y="16809"/>
                  </a:cubicBezTo>
                  <a:cubicBezTo>
                    <a:pt x="16893" y="15927"/>
                    <a:pt x="19187" y="15193"/>
                    <a:pt x="21481" y="14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11812810" y="7129514"/>
              <a:ext cx="58665" cy="14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21600" y="3399"/>
                  </a:moveTo>
                  <a:cubicBezTo>
                    <a:pt x="19636" y="2358"/>
                    <a:pt x="17673" y="1317"/>
                    <a:pt x="15055" y="667"/>
                  </a:cubicBezTo>
                  <a:cubicBezTo>
                    <a:pt x="12436" y="16"/>
                    <a:pt x="9164" y="-244"/>
                    <a:pt x="6218" y="276"/>
                  </a:cubicBezTo>
                  <a:cubicBezTo>
                    <a:pt x="3273" y="797"/>
                    <a:pt x="655" y="2098"/>
                    <a:pt x="1636" y="3920"/>
                  </a:cubicBezTo>
                  <a:cubicBezTo>
                    <a:pt x="2618" y="5742"/>
                    <a:pt x="7200" y="8084"/>
                    <a:pt x="10800" y="10686"/>
                  </a:cubicBezTo>
                  <a:cubicBezTo>
                    <a:pt x="14400" y="13289"/>
                    <a:pt x="17018" y="16151"/>
                    <a:pt x="16364" y="18103"/>
                  </a:cubicBezTo>
                  <a:cubicBezTo>
                    <a:pt x="15709" y="20055"/>
                    <a:pt x="11782" y="21096"/>
                    <a:pt x="8509" y="21226"/>
                  </a:cubicBezTo>
                  <a:cubicBezTo>
                    <a:pt x="5236" y="21356"/>
                    <a:pt x="2618" y="20575"/>
                    <a:pt x="0" y="19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11879733" y="7186398"/>
              <a:ext cx="77072" cy="12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07" fill="norm" stroke="1" extrusionOk="0">
                  <a:moveTo>
                    <a:pt x="6556" y="7220"/>
                  </a:moveTo>
                  <a:cubicBezTo>
                    <a:pt x="9010" y="6907"/>
                    <a:pt x="11465" y="6594"/>
                    <a:pt x="13919" y="5342"/>
                  </a:cubicBezTo>
                  <a:cubicBezTo>
                    <a:pt x="16374" y="4090"/>
                    <a:pt x="18828" y="1898"/>
                    <a:pt x="18583" y="803"/>
                  </a:cubicBezTo>
                  <a:cubicBezTo>
                    <a:pt x="18338" y="-293"/>
                    <a:pt x="15392" y="-293"/>
                    <a:pt x="11956" y="959"/>
                  </a:cubicBezTo>
                  <a:cubicBezTo>
                    <a:pt x="8520" y="2211"/>
                    <a:pt x="4592" y="4716"/>
                    <a:pt x="2383" y="6751"/>
                  </a:cubicBezTo>
                  <a:cubicBezTo>
                    <a:pt x="174" y="8785"/>
                    <a:pt x="-317" y="10350"/>
                    <a:pt x="174" y="12542"/>
                  </a:cubicBezTo>
                  <a:cubicBezTo>
                    <a:pt x="665" y="14733"/>
                    <a:pt x="2138" y="17550"/>
                    <a:pt x="5819" y="19116"/>
                  </a:cubicBezTo>
                  <a:cubicBezTo>
                    <a:pt x="9501" y="20681"/>
                    <a:pt x="15392" y="20994"/>
                    <a:pt x="21283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11969675" y="7120739"/>
              <a:ext cx="125790" cy="20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21228" y="0"/>
                  </a:moveTo>
                  <a:cubicBezTo>
                    <a:pt x="16728" y="1477"/>
                    <a:pt x="12228" y="2954"/>
                    <a:pt x="8628" y="5169"/>
                  </a:cubicBezTo>
                  <a:cubicBezTo>
                    <a:pt x="5028" y="7385"/>
                    <a:pt x="2328" y="10338"/>
                    <a:pt x="978" y="12738"/>
                  </a:cubicBezTo>
                  <a:cubicBezTo>
                    <a:pt x="-372" y="15138"/>
                    <a:pt x="-372" y="16985"/>
                    <a:pt x="1278" y="18369"/>
                  </a:cubicBezTo>
                  <a:cubicBezTo>
                    <a:pt x="2928" y="19754"/>
                    <a:pt x="6228" y="20677"/>
                    <a:pt x="95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12080799" y="7199712"/>
              <a:ext cx="131994" cy="155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96" fill="norm" stroke="1" extrusionOk="0">
                  <a:moveTo>
                    <a:pt x="12744" y="7505"/>
                  </a:moveTo>
                  <a:cubicBezTo>
                    <a:pt x="9576" y="7996"/>
                    <a:pt x="6408" y="8487"/>
                    <a:pt x="4248" y="9960"/>
                  </a:cubicBezTo>
                  <a:cubicBezTo>
                    <a:pt x="2088" y="11432"/>
                    <a:pt x="936" y="13887"/>
                    <a:pt x="360" y="15728"/>
                  </a:cubicBezTo>
                  <a:cubicBezTo>
                    <a:pt x="-216" y="17569"/>
                    <a:pt x="-216" y="18796"/>
                    <a:pt x="1224" y="19778"/>
                  </a:cubicBezTo>
                  <a:cubicBezTo>
                    <a:pt x="2664" y="20760"/>
                    <a:pt x="5544" y="21496"/>
                    <a:pt x="7704" y="21496"/>
                  </a:cubicBezTo>
                  <a:cubicBezTo>
                    <a:pt x="9864" y="21496"/>
                    <a:pt x="11304" y="20760"/>
                    <a:pt x="11736" y="18428"/>
                  </a:cubicBezTo>
                  <a:cubicBezTo>
                    <a:pt x="12168" y="16096"/>
                    <a:pt x="11592" y="12169"/>
                    <a:pt x="10872" y="9591"/>
                  </a:cubicBezTo>
                  <a:cubicBezTo>
                    <a:pt x="10152" y="7014"/>
                    <a:pt x="9288" y="5787"/>
                    <a:pt x="8568" y="4560"/>
                  </a:cubicBezTo>
                  <a:cubicBezTo>
                    <a:pt x="7848" y="3332"/>
                    <a:pt x="7272" y="2105"/>
                    <a:pt x="7848" y="1246"/>
                  </a:cubicBezTo>
                  <a:cubicBezTo>
                    <a:pt x="8424" y="387"/>
                    <a:pt x="10152" y="-104"/>
                    <a:pt x="12600" y="19"/>
                  </a:cubicBezTo>
                  <a:cubicBezTo>
                    <a:pt x="15048" y="141"/>
                    <a:pt x="18216" y="878"/>
                    <a:pt x="21384" y="1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12153101" y="7079853"/>
              <a:ext cx="70359" cy="7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932" y="4215"/>
                  </a:moveTo>
                  <a:cubicBezTo>
                    <a:pt x="852" y="6849"/>
                    <a:pt x="-228" y="9483"/>
                    <a:pt x="42" y="9483"/>
                  </a:cubicBezTo>
                  <a:cubicBezTo>
                    <a:pt x="312" y="9483"/>
                    <a:pt x="1932" y="6849"/>
                    <a:pt x="4092" y="4478"/>
                  </a:cubicBezTo>
                  <a:cubicBezTo>
                    <a:pt x="6252" y="2107"/>
                    <a:pt x="8952" y="0"/>
                    <a:pt x="11112" y="0"/>
                  </a:cubicBezTo>
                  <a:cubicBezTo>
                    <a:pt x="13272" y="0"/>
                    <a:pt x="14892" y="2107"/>
                    <a:pt x="16512" y="6059"/>
                  </a:cubicBezTo>
                  <a:cubicBezTo>
                    <a:pt x="18132" y="10010"/>
                    <a:pt x="19752" y="15805"/>
                    <a:pt x="213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12191459" y="7131406"/>
              <a:ext cx="101483" cy="26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4" h="21600" fill="norm" stroke="1" extrusionOk="0">
                  <a:moveTo>
                    <a:pt x="18059" y="0"/>
                  </a:moveTo>
                  <a:cubicBezTo>
                    <a:pt x="19829" y="3888"/>
                    <a:pt x="21600" y="7776"/>
                    <a:pt x="18590" y="11376"/>
                  </a:cubicBezTo>
                  <a:cubicBezTo>
                    <a:pt x="15580" y="14976"/>
                    <a:pt x="7790" y="182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11146173" y="6720758"/>
              <a:ext cx="21375" cy="27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3738"/>
                    <a:pt x="21600" y="7477"/>
                    <a:pt x="19108" y="11077"/>
                  </a:cubicBezTo>
                  <a:cubicBezTo>
                    <a:pt x="16615" y="14677"/>
                    <a:pt x="8308" y="18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11220836" y="6774088"/>
              <a:ext cx="58665" cy="20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4800"/>
                    <a:pt x="16364" y="9600"/>
                    <a:pt x="13418" y="13108"/>
                  </a:cubicBezTo>
                  <a:cubicBezTo>
                    <a:pt x="10473" y="16615"/>
                    <a:pt x="7200" y="18831"/>
                    <a:pt x="4909" y="20031"/>
                  </a:cubicBezTo>
                  <a:cubicBezTo>
                    <a:pt x="2618" y="21231"/>
                    <a:pt x="1309" y="214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11083449" y="6675738"/>
              <a:ext cx="206719" cy="12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845" fill="norm" stroke="1" extrusionOk="0">
                  <a:moveTo>
                    <a:pt x="4853" y="8381"/>
                  </a:moveTo>
                  <a:cubicBezTo>
                    <a:pt x="3745" y="11044"/>
                    <a:pt x="2637" y="13707"/>
                    <a:pt x="1806" y="16074"/>
                  </a:cubicBezTo>
                  <a:cubicBezTo>
                    <a:pt x="976" y="18441"/>
                    <a:pt x="422" y="20512"/>
                    <a:pt x="145" y="20808"/>
                  </a:cubicBezTo>
                  <a:cubicBezTo>
                    <a:pt x="-132" y="21104"/>
                    <a:pt x="-132" y="19625"/>
                    <a:pt x="1253" y="16074"/>
                  </a:cubicBezTo>
                  <a:cubicBezTo>
                    <a:pt x="2637" y="12523"/>
                    <a:pt x="5406" y="6901"/>
                    <a:pt x="7899" y="3646"/>
                  </a:cubicBezTo>
                  <a:cubicBezTo>
                    <a:pt x="10391" y="392"/>
                    <a:pt x="12606" y="-496"/>
                    <a:pt x="14360" y="244"/>
                  </a:cubicBezTo>
                  <a:cubicBezTo>
                    <a:pt x="16114" y="983"/>
                    <a:pt x="17406" y="3351"/>
                    <a:pt x="18514" y="6457"/>
                  </a:cubicBezTo>
                  <a:cubicBezTo>
                    <a:pt x="19622" y="9564"/>
                    <a:pt x="20545" y="13411"/>
                    <a:pt x="21468" y="17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11107791" y="6381455"/>
              <a:ext cx="81047" cy="124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255" fill="norm" stroke="1" extrusionOk="0">
                  <a:moveTo>
                    <a:pt x="11301" y="8782"/>
                  </a:moveTo>
                  <a:cubicBezTo>
                    <a:pt x="12220" y="7261"/>
                    <a:pt x="13139" y="5739"/>
                    <a:pt x="14058" y="4066"/>
                  </a:cubicBezTo>
                  <a:cubicBezTo>
                    <a:pt x="14977" y="2393"/>
                    <a:pt x="15897" y="568"/>
                    <a:pt x="15437" y="111"/>
                  </a:cubicBezTo>
                  <a:cubicBezTo>
                    <a:pt x="14977" y="-345"/>
                    <a:pt x="13139" y="568"/>
                    <a:pt x="10152" y="3458"/>
                  </a:cubicBezTo>
                  <a:cubicBezTo>
                    <a:pt x="7165" y="6348"/>
                    <a:pt x="3029" y="11216"/>
                    <a:pt x="1190" y="14410"/>
                  </a:cubicBezTo>
                  <a:cubicBezTo>
                    <a:pt x="-648" y="17604"/>
                    <a:pt x="-188" y="19125"/>
                    <a:pt x="1420" y="20038"/>
                  </a:cubicBezTo>
                  <a:cubicBezTo>
                    <a:pt x="3029" y="20951"/>
                    <a:pt x="5786" y="21255"/>
                    <a:pt x="9233" y="21255"/>
                  </a:cubicBezTo>
                  <a:cubicBezTo>
                    <a:pt x="12680" y="21255"/>
                    <a:pt x="16816" y="20951"/>
                    <a:pt x="20952" y="20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11214060" y="6432770"/>
              <a:ext cx="77599" cy="7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0974" fill="norm" stroke="1" extrusionOk="0">
                  <a:moveTo>
                    <a:pt x="14468" y="0"/>
                  </a:moveTo>
                  <a:cubicBezTo>
                    <a:pt x="12120" y="0"/>
                    <a:pt x="9772" y="0"/>
                    <a:pt x="7425" y="2107"/>
                  </a:cubicBezTo>
                  <a:cubicBezTo>
                    <a:pt x="5077" y="4215"/>
                    <a:pt x="2729" y="8429"/>
                    <a:pt x="1320" y="11854"/>
                  </a:cubicBezTo>
                  <a:cubicBezTo>
                    <a:pt x="-88" y="15278"/>
                    <a:pt x="-558" y="17912"/>
                    <a:pt x="851" y="19493"/>
                  </a:cubicBezTo>
                  <a:cubicBezTo>
                    <a:pt x="2259" y="21073"/>
                    <a:pt x="5546" y="21600"/>
                    <a:pt x="9068" y="20020"/>
                  </a:cubicBezTo>
                  <a:cubicBezTo>
                    <a:pt x="12590" y="18439"/>
                    <a:pt x="16346" y="14751"/>
                    <a:pt x="18459" y="11590"/>
                  </a:cubicBezTo>
                  <a:cubicBezTo>
                    <a:pt x="20572" y="8429"/>
                    <a:pt x="21042" y="5795"/>
                    <a:pt x="19868" y="4215"/>
                  </a:cubicBezTo>
                  <a:cubicBezTo>
                    <a:pt x="18694" y="2634"/>
                    <a:pt x="15877" y="2108"/>
                    <a:pt x="13529" y="2898"/>
                  </a:cubicBezTo>
                  <a:cubicBezTo>
                    <a:pt x="11181" y="3688"/>
                    <a:pt x="9303" y="5795"/>
                    <a:pt x="7425" y="7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11325290" y="6406899"/>
              <a:ext cx="60873" cy="10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39" fill="norm" stroke="1" extrusionOk="0">
                  <a:moveTo>
                    <a:pt x="8172" y="3079"/>
                  </a:moveTo>
                  <a:cubicBezTo>
                    <a:pt x="6938" y="4879"/>
                    <a:pt x="5703" y="6679"/>
                    <a:pt x="4469" y="9559"/>
                  </a:cubicBezTo>
                  <a:cubicBezTo>
                    <a:pt x="3235" y="12439"/>
                    <a:pt x="2001" y="16399"/>
                    <a:pt x="1075" y="17479"/>
                  </a:cubicBezTo>
                  <a:cubicBezTo>
                    <a:pt x="149" y="18559"/>
                    <a:pt x="-468" y="16759"/>
                    <a:pt x="458" y="13879"/>
                  </a:cubicBezTo>
                  <a:cubicBezTo>
                    <a:pt x="1383" y="10999"/>
                    <a:pt x="3852" y="7039"/>
                    <a:pt x="6321" y="4339"/>
                  </a:cubicBezTo>
                  <a:cubicBezTo>
                    <a:pt x="8789" y="1639"/>
                    <a:pt x="11258" y="199"/>
                    <a:pt x="13726" y="19"/>
                  </a:cubicBezTo>
                  <a:cubicBezTo>
                    <a:pt x="16195" y="-161"/>
                    <a:pt x="18663" y="919"/>
                    <a:pt x="19898" y="3799"/>
                  </a:cubicBezTo>
                  <a:cubicBezTo>
                    <a:pt x="21132" y="6679"/>
                    <a:pt x="21132" y="11359"/>
                    <a:pt x="21132" y="14599"/>
                  </a:cubicBezTo>
                  <a:cubicBezTo>
                    <a:pt x="21132" y="17839"/>
                    <a:pt x="21132" y="19639"/>
                    <a:pt x="21132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11439493" y="6398313"/>
              <a:ext cx="66247" cy="13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20" fill="norm" stroke="1" extrusionOk="0">
                  <a:moveTo>
                    <a:pt x="20463" y="6534"/>
                  </a:moveTo>
                  <a:cubicBezTo>
                    <a:pt x="21032" y="5074"/>
                    <a:pt x="21600" y="3615"/>
                    <a:pt x="20747" y="2447"/>
                  </a:cubicBezTo>
                  <a:cubicBezTo>
                    <a:pt x="19895" y="1279"/>
                    <a:pt x="17621" y="404"/>
                    <a:pt x="15063" y="112"/>
                  </a:cubicBezTo>
                  <a:cubicBezTo>
                    <a:pt x="12505" y="-180"/>
                    <a:pt x="9663" y="112"/>
                    <a:pt x="7389" y="842"/>
                  </a:cubicBezTo>
                  <a:cubicBezTo>
                    <a:pt x="5116" y="1571"/>
                    <a:pt x="3410" y="2739"/>
                    <a:pt x="3410" y="4636"/>
                  </a:cubicBezTo>
                  <a:cubicBezTo>
                    <a:pt x="3410" y="6533"/>
                    <a:pt x="5116" y="9160"/>
                    <a:pt x="7389" y="11496"/>
                  </a:cubicBezTo>
                  <a:cubicBezTo>
                    <a:pt x="9663" y="13831"/>
                    <a:pt x="12505" y="15874"/>
                    <a:pt x="13074" y="17479"/>
                  </a:cubicBezTo>
                  <a:cubicBezTo>
                    <a:pt x="13642" y="19085"/>
                    <a:pt x="11937" y="20252"/>
                    <a:pt x="9379" y="20836"/>
                  </a:cubicBezTo>
                  <a:cubicBezTo>
                    <a:pt x="6821" y="21420"/>
                    <a:pt x="3411" y="21420"/>
                    <a:pt x="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11524823" y="6443437"/>
              <a:ext cx="21333" cy="9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506"/>
                    <a:pt x="18000" y="11012"/>
                    <a:pt x="14400" y="14612"/>
                  </a:cubicBezTo>
                  <a:cubicBezTo>
                    <a:pt x="10800" y="18212"/>
                    <a:pt x="5400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11551488" y="6373156"/>
              <a:ext cx="10667" cy="2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3600" y="10858"/>
                    <a:pt x="7201" y="889"/>
                    <a:pt x="10801" y="58"/>
                  </a:cubicBezTo>
                  <a:cubicBezTo>
                    <a:pt x="14401" y="-773"/>
                    <a:pt x="1800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11583486" y="6390773"/>
              <a:ext cx="63999" cy="15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21600" y="1397"/>
                  </a:moveTo>
                  <a:cubicBezTo>
                    <a:pt x="18600" y="900"/>
                    <a:pt x="15600" y="404"/>
                    <a:pt x="12600" y="155"/>
                  </a:cubicBezTo>
                  <a:cubicBezTo>
                    <a:pt x="9600" y="-93"/>
                    <a:pt x="6600" y="-93"/>
                    <a:pt x="4500" y="528"/>
                  </a:cubicBezTo>
                  <a:cubicBezTo>
                    <a:pt x="2400" y="1148"/>
                    <a:pt x="1200" y="2390"/>
                    <a:pt x="3000" y="4748"/>
                  </a:cubicBezTo>
                  <a:cubicBezTo>
                    <a:pt x="4800" y="7107"/>
                    <a:pt x="9600" y="10583"/>
                    <a:pt x="12600" y="13314"/>
                  </a:cubicBezTo>
                  <a:cubicBezTo>
                    <a:pt x="15600" y="16045"/>
                    <a:pt x="16800" y="18031"/>
                    <a:pt x="15300" y="19397"/>
                  </a:cubicBezTo>
                  <a:cubicBezTo>
                    <a:pt x="13800" y="20762"/>
                    <a:pt x="9600" y="21507"/>
                    <a:pt x="6600" y="21383"/>
                  </a:cubicBezTo>
                  <a:cubicBezTo>
                    <a:pt x="3600" y="21259"/>
                    <a:pt x="1800" y="20266"/>
                    <a:pt x="0" y="19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11670477" y="6278110"/>
              <a:ext cx="62337" cy="290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517" fill="norm" stroke="1" extrusionOk="0">
                  <a:moveTo>
                    <a:pt x="21039" y="0"/>
                  </a:moveTo>
                  <a:cubicBezTo>
                    <a:pt x="18039" y="3424"/>
                    <a:pt x="15039" y="6849"/>
                    <a:pt x="11439" y="10010"/>
                  </a:cubicBezTo>
                  <a:cubicBezTo>
                    <a:pt x="7839" y="13171"/>
                    <a:pt x="3639" y="16068"/>
                    <a:pt x="1539" y="17912"/>
                  </a:cubicBezTo>
                  <a:cubicBezTo>
                    <a:pt x="-561" y="19756"/>
                    <a:pt x="-561" y="20546"/>
                    <a:pt x="1839" y="21007"/>
                  </a:cubicBezTo>
                  <a:cubicBezTo>
                    <a:pt x="4239" y="21468"/>
                    <a:pt x="9039" y="21600"/>
                    <a:pt x="12639" y="21468"/>
                  </a:cubicBezTo>
                  <a:cubicBezTo>
                    <a:pt x="16239" y="21337"/>
                    <a:pt x="18639" y="20941"/>
                    <a:pt x="21039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11674149" y="6419611"/>
              <a:ext cx="282655" cy="10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9145"/>
                  </a:moveTo>
                  <a:cubicBezTo>
                    <a:pt x="2309" y="7345"/>
                    <a:pt x="4619" y="5545"/>
                    <a:pt x="6113" y="4465"/>
                  </a:cubicBezTo>
                  <a:cubicBezTo>
                    <a:pt x="7608" y="3385"/>
                    <a:pt x="8287" y="3025"/>
                    <a:pt x="9170" y="2485"/>
                  </a:cubicBezTo>
                  <a:cubicBezTo>
                    <a:pt x="10053" y="1945"/>
                    <a:pt x="11140" y="1225"/>
                    <a:pt x="11276" y="685"/>
                  </a:cubicBezTo>
                  <a:cubicBezTo>
                    <a:pt x="11411" y="145"/>
                    <a:pt x="10596" y="-215"/>
                    <a:pt x="9577" y="145"/>
                  </a:cubicBezTo>
                  <a:cubicBezTo>
                    <a:pt x="8559" y="505"/>
                    <a:pt x="7336" y="1585"/>
                    <a:pt x="6521" y="3025"/>
                  </a:cubicBezTo>
                  <a:cubicBezTo>
                    <a:pt x="5706" y="4465"/>
                    <a:pt x="5298" y="6265"/>
                    <a:pt x="5026" y="8605"/>
                  </a:cubicBezTo>
                  <a:cubicBezTo>
                    <a:pt x="4755" y="10945"/>
                    <a:pt x="4619" y="13825"/>
                    <a:pt x="4891" y="15445"/>
                  </a:cubicBezTo>
                  <a:cubicBezTo>
                    <a:pt x="5162" y="17065"/>
                    <a:pt x="5842" y="17425"/>
                    <a:pt x="6657" y="17425"/>
                  </a:cubicBezTo>
                  <a:cubicBezTo>
                    <a:pt x="7472" y="17425"/>
                    <a:pt x="8423" y="17065"/>
                    <a:pt x="9170" y="16345"/>
                  </a:cubicBezTo>
                  <a:cubicBezTo>
                    <a:pt x="9917" y="15625"/>
                    <a:pt x="10460" y="14545"/>
                    <a:pt x="11004" y="14725"/>
                  </a:cubicBezTo>
                  <a:cubicBezTo>
                    <a:pt x="11547" y="14905"/>
                    <a:pt x="12091" y="16345"/>
                    <a:pt x="12362" y="17965"/>
                  </a:cubicBezTo>
                  <a:cubicBezTo>
                    <a:pt x="12634" y="19585"/>
                    <a:pt x="12634" y="21385"/>
                    <a:pt x="12770" y="21385"/>
                  </a:cubicBezTo>
                  <a:cubicBezTo>
                    <a:pt x="12906" y="21385"/>
                    <a:pt x="13177" y="19585"/>
                    <a:pt x="13449" y="17605"/>
                  </a:cubicBezTo>
                  <a:cubicBezTo>
                    <a:pt x="13721" y="15625"/>
                    <a:pt x="13992" y="13465"/>
                    <a:pt x="14468" y="11125"/>
                  </a:cubicBezTo>
                  <a:cubicBezTo>
                    <a:pt x="14943" y="8785"/>
                    <a:pt x="15623" y="6265"/>
                    <a:pt x="16098" y="5905"/>
                  </a:cubicBezTo>
                  <a:cubicBezTo>
                    <a:pt x="16574" y="5545"/>
                    <a:pt x="16845" y="7345"/>
                    <a:pt x="17185" y="8965"/>
                  </a:cubicBezTo>
                  <a:cubicBezTo>
                    <a:pt x="17525" y="10585"/>
                    <a:pt x="17932" y="12025"/>
                    <a:pt x="18136" y="13645"/>
                  </a:cubicBezTo>
                  <a:cubicBezTo>
                    <a:pt x="18340" y="15265"/>
                    <a:pt x="18340" y="17065"/>
                    <a:pt x="18543" y="17245"/>
                  </a:cubicBezTo>
                  <a:cubicBezTo>
                    <a:pt x="18747" y="17425"/>
                    <a:pt x="19155" y="15985"/>
                    <a:pt x="19698" y="14725"/>
                  </a:cubicBezTo>
                  <a:cubicBezTo>
                    <a:pt x="20242" y="13465"/>
                    <a:pt x="20921" y="12385"/>
                    <a:pt x="21600" y="1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11981692" y="6249667"/>
              <a:ext cx="62132" cy="30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476" fill="norm" stroke="1" extrusionOk="0">
                  <a:moveTo>
                    <a:pt x="13200" y="1263"/>
                  </a:moveTo>
                  <a:cubicBezTo>
                    <a:pt x="16200" y="632"/>
                    <a:pt x="19200" y="0"/>
                    <a:pt x="20400" y="0"/>
                  </a:cubicBezTo>
                  <a:cubicBezTo>
                    <a:pt x="21600" y="0"/>
                    <a:pt x="21000" y="632"/>
                    <a:pt x="17700" y="2653"/>
                  </a:cubicBezTo>
                  <a:cubicBezTo>
                    <a:pt x="14400" y="4674"/>
                    <a:pt x="8400" y="8084"/>
                    <a:pt x="4800" y="11179"/>
                  </a:cubicBezTo>
                  <a:cubicBezTo>
                    <a:pt x="1200" y="14274"/>
                    <a:pt x="0" y="17053"/>
                    <a:pt x="0" y="18758"/>
                  </a:cubicBezTo>
                  <a:cubicBezTo>
                    <a:pt x="0" y="20463"/>
                    <a:pt x="1200" y="21095"/>
                    <a:pt x="3300" y="21347"/>
                  </a:cubicBezTo>
                  <a:cubicBezTo>
                    <a:pt x="5400" y="21600"/>
                    <a:pt x="8400" y="21474"/>
                    <a:pt x="10500" y="21032"/>
                  </a:cubicBezTo>
                  <a:cubicBezTo>
                    <a:pt x="12600" y="20589"/>
                    <a:pt x="13800" y="19832"/>
                    <a:pt x="15000" y="19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11898977" y="6416771"/>
              <a:ext cx="95160" cy="3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5812" y="21600"/>
                  </a:moveTo>
                  <a:cubicBezTo>
                    <a:pt x="3012" y="15600"/>
                    <a:pt x="212" y="9600"/>
                    <a:pt x="12" y="6000"/>
                  </a:cubicBezTo>
                  <a:cubicBezTo>
                    <a:pt x="-188" y="2400"/>
                    <a:pt x="2212" y="1200"/>
                    <a:pt x="6212" y="600"/>
                  </a:cubicBezTo>
                  <a:cubicBezTo>
                    <a:pt x="10212" y="0"/>
                    <a:pt x="15812" y="0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" name="Drawing"/>
          <p:cNvGrpSpPr/>
          <p:nvPr/>
        </p:nvGrpSpPr>
        <p:grpSpPr>
          <a:xfrm>
            <a:off x="318141" y="1591733"/>
            <a:ext cx="12664420" cy="8174204"/>
            <a:chOff x="0" y="0"/>
            <a:chExt cx="12664419" cy="8174203"/>
          </a:xfrm>
        </p:grpSpPr>
        <p:sp>
          <p:nvSpPr>
            <p:cNvPr id="1549" name="Line"/>
            <p:cNvSpPr/>
            <p:nvPr/>
          </p:nvSpPr>
          <p:spPr>
            <a:xfrm>
              <a:off x="1713858" y="299212"/>
              <a:ext cx="508001" cy="51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3204"/>
                  </a:moveTo>
                  <a:cubicBezTo>
                    <a:pt x="2430" y="2767"/>
                    <a:pt x="4860" y="2330"/>
                    <a:pt x="7290" y="1805"/>
                  </a:cubicBezTo>
                  <a:cubicBezTo>
                    <a:pt x="9720" y="1280"/>
                    <a:pt x="12150" y="668"/>
                    <a:pt x="13680" y="318"/>
                  </a:cubicBezTo>
                  <a:cubicBezTo>
                    <a:pt x="15210" y="-32"/>
                    <a:pt x="15840" y="-119"/>
                    <a:pt x="16020" y="187"/>
                  </a:cubicBezTo>
                  <a:cubicBezTo>
                    <a:pt x="16200" y="493"/>
                    <a:pt x="15930" y="1193"/>
                    <a:pt x="14940" y="2548"/>
                  </a:cubicBezTo>
                  <a:cubicBezTo>
                    <a:pt x="13950" y="3904"/>
                    <a:pt x="12240" y="5915"/>
                    <a:pt x="10395" y="8101"/>
                  </a:cubicBezTo>
                  <a:cubicBezTo>
                    <a:pt x="8550" y="10287"/>
                    <a:pt x="6570" y="12649"/>
                    <a:pt x="4995" y="14572"/>
                  </a:cubicBezTo>
                  <a:cubicBezTo>
                    <a:pt x="3420" y="16496"/>
                    <a:pt x="2250" y="17983"/>
                    <a:pt x="1620" y="19032"/>
                  </a:cubicBezTo>
                  <a:cubicBezTo>
                    <a:pt x="990" y="20082"/>
                    <a:pt x="900" y="20694"/>
                    <a:pt x="1260" y="21044"/>
                  </a:cubicBezTo>
                  <a:cubicBezTo>
                    <a:pt x="1620" y="21394"/>
                    <a:pt x="2430" y="21481"/>
                    <a:pt x="4005" y="21350"/>
                  </a:cubicBezTo>
                  <a:cubicBezTo>
                    <a:pt x="5580" y="21219"/>
                    <a:pt x="7920" y="20869"/>
                    <a:pt x="10620" y="20388"/>
                  </a:cubicBezTo>
                  <a:cubicBezTo>
                    <a:pt x="13320" y="19907"/>
                    <a:pt x="16380" y="19295"/>
                    <a:pt x="18270" y="18989"/>
                  </a:cubicBezTo>
                  <a:cubicBezTo>
                    <a:pt x="20160" y="18683"/>
                    <a:pt x="20880" y="18683"/>
                    <a:pt x="21600" y="18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2317108" y="605366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2852625" y="218016"/>
              <a:ext cx="118534" cy="53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6557" y="0"/>
                  </a:moveTo>
                  <a:cubicBezTo>
                    <a:pt x="5786" y="1948"/>
                    <a:pt x="5014" y="3896"/>
                    <a:pt x="4050" y="6184"/>
                  </a:cubicBezTo>
                  <a:cubicBezTo>
                    <a:pt x="3086" y="8471"/>
                    <a:pt x="1929" y="11096"/>
                    <a:pt x="1157" y="13384"/>
                  </a:cubicBezTo>
                  <a:cubicBezTo>
                    <a:pt x="386" y="15671"/>
                    <a:pt x="0" y="17619"/>
                    <a:pt x="0" y="18847"/>
                  </a:cubicBezTo>
                  <a:cubicBezTo>
                    <a:pt x="0" y="20075"/>
                    <a:pt x="386" y="20584"/>
                    <a:pt x="1350" y="20965"/>
                  </a:cubicBezTo>
                  <a:cubicBezTo>
                    <a:pt x="2314" y="21346"/>
                    <a:pt x="3857" y="21600"/>
                    <a:pt x="7329" y="21346"/>
                  </a:cubicBezTo>
                  <a:cubicBezTo>
                    <a:pt x="10800" y="21092"/>
                    <a:pt x="16200" y="20329"/>
                    <a:pt x="21600" y="19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2831458" y="478366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6560"/>
                    <a:pt x="4985" y="11520"/>
                    <a:pt x="8585" y="7920"/>
                  </a:cubicBezTo>
                  <a:cubicBezTo>
                    <a:pt x="12185" y="4320"/>
                    <a:pt x="16892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3040341" y="468232"/>
              <a:ext cx="203868" cy="21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162" fill="norm" stroke="1" extrusionOk="0">
                  <a:moveTo>
                    <a:pt x="4604" y="10441"/>
                  </a:moveTo>
                  <a:cubicBezTo>
                    <a:pt x="6764" y="8554"/>
                    <a:pt x="8924" y="6666"/>
                    <a:pt x="10328" y="4884"/>
                  </a:cubicBezTo>
                  <a:cubicBezTo>
                    <a:pt x="11732" y="3101"/>
                    <a:pt x="12380" y="1424"/>
                    <a:pt x="12056" y="585"/>
                  </a:cubicBezTo>
                  <a:cubicBezTo>
                    <a:pt x="11732" y="-254"/>
                    <a:pt x="10436" y="-254"/>
                    <a:pt x="8492" y="1004"/>
                  </a:cubicBezTo>
                  <a:cubicBezTo>
                    <a:pt x="6548" y="2263"/>
                    <a:pt x="3956" y="4779"/>
                    <a:pt x="2120" y="8029"/>
                  </a:cubicBezTo>
                  <a:cubicBezTo>
                    <a:pt x="284" y="11280"/>
                    <a:pt x="-796" y="15264"/>
                    <a:pt x="716" y="17781"/>
                  </a:cubicBezTo>
                  <a:cubicBezTo>
                    <a:pt x="2228" y="20297"/>
                    <a:pt x="6332" y="21346"/>
                    <a:pt x="10112" y="21136"/>
                  </a:cubicBezTo>
                  <a:cubicBezTo>
                    <a:pt x="13892" y="20927"/>
                    <a:pt x="17348" y="19459"/>
                    <a:pt x="20804" y="17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3278339" y="415861"/>
              <a:ext cx="104562" cy="283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271" fill="norm" stroke="1" extrusionOk="0">
                  <a:moveTo>
                    <a:pt x="19853" y="402"/>
                  </a:moveTo>
                  <a:cubicBezTo>
                    <a:pt x="15195" y="85"/>
                    <a:pt x="10536" y="-233"/>
                    <a:pt x="6936" y="243"/>
                  </a:cubicBezTo>
                  <a:cubicBezTo>
                    <a:pt x="3336" y="720"/>
                    <a:pt x="795" y="1991"/>
                    <a:pt x="159" y="3341"/>
                  </a:cubicBezTo>
                  <a:cubicBezTo>
                    <a:pt x="-476" y="4691"/>
                    <a:pt x="795" y="6120"/>
                    <a:pt x="3971" y="8026"/>
                  </a:cubicBezTo>
                  <a:cubicBezTo>
                    <a:pt x="7148" y="9932"/>
                    <a:pt x="12230" y="12314"/>
                    <a:pt x="15406" y="13982"/>
                  </a:cubicBezTo>
                  <a:cubicBezTo>
                    <a:pt x="18583" y="15649"/>
                    <a:pt x="19853" y="16602"/>
                    <a:pt x="20489" y="17476"/>
                  </a:cubicBezTo>
                  <a:cubicBezTo>
                    <a:pt x="21124" y="18349"/>
                    <a:pt x="21124" y="19143"/>
                    <a:pt x="20065" y="19779"/>
                  </a:cubicBezTo>
                  <a:cubicBezTo>
                    <a:pt x="19006" y="20414"/>
                    <a:pt x="16889" y="20891"/>
                    <a:pt x="14771" y="21129"/>
                  </a:cubicBezTo>
                  <a:cubicBezTo>
                    <a:pt x="12653" y="21367"/>
                    <a:pt x="10536" y="21367"/>
                    <a:pt x="8630" y="20652"/>
                  </a:cubicBezTo>
                  <a:cubicBezTo>
                    <a:pt x="6724" y="19938"/>
                    <a:pt x="5030" y="18508"/>
                    <a:pt x="3336" y="17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3487625" y="179916"/>
              <a:ext cx="74084" cy="49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17897" y="0"/>
                  </a:moveTo>
                  <a:cubicBezTo>
                    <a:pt x="16046" y="2298"/>
                    <a:pt x="14194" y="4596"/>
                    <a:pt x="11417" y="7169"/>
                  </a:cubicBezTo>
                  <a:cubicBezTo>
                    <a:pt x="8640" y="9743"/>
                    <a:pt x="4937" y="12592"/>
                    <a:pt x="2777" y="14844"/>
                  </a:cubicBezTo>
                  <a:cubicBezTo>
                    <a:pt x="617" y="17096"/>
                    <a:pt x="0" y="18751"/>
                    <a:pt x="0" y="19808"/>
                  </a:cubicBezTo>
                  <a:cubicBezTo>
                    <a:pt x="0" y="20865"/>
                    <a:pt x="617" y="21324"/>
                    <a:pt x="2469" y="21462"/>
                  </a:cubicBezTo>
                  <a:cubicBezTo>
                    <a:pt x="4320" y="21600"/>
                    <a:pt x="7406" y="21416"/>
                    <a:pt x="10800" y="20957"/>
                  </a:cubicBezTo>
                  <a:cubicBezTo>
                    <a:pt x="14194" y="20497"/>
                    <a:pt x="17897" y="19762"/>
                    <a:pt x="21600" y="19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3447408" y="408516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6457"/>
                    <a:pt x="4629" y="11314"/>
                    <a:pt x="8229" y="7714"/>
                  </a:cubicBezTo>
                  <a:cubicBezTo>
                    <a:pt x="11829" y="4114"/>
                    <a:pt x="1671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1612258" y="808566"/>
              <a:ext cx="22034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6" y="21429"/>
                    <a:pt x="1452" y="21257"/>
                    <a:pt x="2220" y="20829"/>
                  </a:cubicBezTo>
                  <a:cubicBezTo>
                    <a:pt x="2988" y="20400"/>
                    <a:pt x="3797" y="19714"/>
                    <a:pt x="4627" y="18857"/>
                  </a:cubicBezTo>
                  <a:cubicBezTo>
                    <a:pt x="5457" y="18000"/>
                    <a:pt x="6308" y="16971"/>
                    <a:pt x="7076" y="16029"/>
                  </a:cubicBezTo>
                  <a:cubicBezTo>
                    <a:pt x="7843" y="15086"/>
                    <a:pt x="8528" y="14229"/>
                    <a:pt x="9244" y="13371"/>
                  </a:cubicBezTo>
                  <a:cubicBezTo>
                    <a:pt x="9960" y="12514"/>
                    <a:pt x="10707" y="11657"/>
                    <a:pt x="11433" y="10800"/>
                  </a:cubicBezTo>
                  <a:cubicBezTo>
                    <a:pt x="12159" y="9943"/>
                    <a:pt x="12865" y="9086"/>
                    <a:pt x="13591" y="8229"/>
                  </a:cubicBezTo>
                  <a:cubicBezTo>
                    <a:pt x="14317" y="7371"/>
                    <a:pt x="15064" y="6514"/>
                    <a:pt x="15842" y="5571"/>
                  </a:cubicBezTo>
                  <a:cubicBezTo>
                    <a:pt x="16620" y="4629"/>
                    <a:pt x="17429" y="3600"/>
                    <a:pt x="18207" y="2743"/>
                  </a:cubicBezTo>
                  <a:cubicBezTo>
                    <a:pt x="18986" y="1886"/>
                    <a:pt x="19733" y="1200"/>
                    <a:pt x="20293" y="771"/>
                  </a:cubicBezTo>
                  <a:cubicBezTo>
                    <a:pt x="20853" y="343"/>
                    <a:pt x="21227" y="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1802758" y="973666"/>
              <a:ext cx="1936751" cy="23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21207"/>
                  </a:moveTo>
                  <a:cubicBezTo>
                    <a:pt x="873" y="21404"/>
                    <a:pt x="1747" y="21600"/>
                    <a:pt x="2632" y="21207"/>
                  </a:cubicBezTo>
                  <a:cubicBezTo>
                    <a:pt x="3517" y="20815"/>
                    <a:pt x="4414" y="19833"/>
                    <a:pt x="5311" y="18753"/>
                  </a:cubicBezTo>
                  <a:cubicBezTo>
                    <a:pt x="6209" y="17673"/>
                    <a:pt x="7106" y="16495"/>
                    <a:pt x="8050" y="15415"/>
                  </a:cubicBezTo>
                  <a:cubicBezTo>
                    <a:pt x="8994" y="14335"/>
                    <a:pt x="9986" y="13353"/>
                    <a:pt x="10965" y="12371"/>
                  </a:cubicBezTo>
                  <a:cubicBezTo>
                    <a:pt x="11945" y="11389"/>
                    <a:pt x="12913" y="10407"/>
                    <a:pt x="13857" y="9425"/>
                  </a:cubicBezTo>
                  <a:cubicBezTo>
                    <a:pt x="14801" y="8444"/>
                    <a:pt x="15722" y="7462"/>
                    <a:pt x="16607" y="6382"/>
                  </a:cubicBezTo>
                  <a:cubicBezTo>
                    <a:pt x="17492" y="5302"/>
                    <a:pt x="18342" y="4124"/>
                    <a:pt x="19169" y="3044"/>
                  </a:cubicBezTo>
                  <a:cubicBezTo>
                    <a:pt x="19995" y="1964"/>
                    <a:pt x="20797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3949058" y="440266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4006208" y="579966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5124450" y="270807"/>
              <a:ext cx="188989" cy="5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446" fill="norm" stroke="1" extrusionOk="0">
                  <a:moveTo>
                    <a:pt x="2042" y="7787"/>
                  </a:moveTo>
                  <a:cubicBezTo>
                    <a:pt x="1807" y="7390"/>
                    <a:pt x="1572" y="6993"/>
                    <a:pt x="1220" y="6596"/>
                  </a:cubicBezTo>
                  <a:cubicBezTo>
                    <a:pt x="868" y="6199"/>
                    <a:pt x="399" y="5802"/>
                    <a:pt x="164" y="6040"/>
                  </a:cubicBezTo>
                  <a:cubicBezTo>
                    <a:pt x="-71" y="6278"/>
                    <a:pt x="-71" y="7152"/>
                    <a:pt x="281" y="8780"/>
                  </a:cubicBezTo>
                  <a:cubicBezTo>
                    <a:pt x="633" y="10408"/>
                    <a:pt x="1338" y="12790"/>
                    <a:pt x="1925" y="14815"/>
                  </a:cubicBezTo>
                  <a:cubicBezTo>
                    <a:pt x="2512" y="16840"/>
                    <a:pt x="2981" y="18508"/>
                    <a:pt x="3333" y="19580"/>
                  </a:cubicBezTo>
                  <a:cubicBezTo>
                    <a:pt x="3686" y="20652"/>
                    <a:pt x="3920" y="21128"/>
                    <a:pt x="3920" y="21049"/>
                  </a:cubicBezTo>
                  <a:cubicBezTo>
                    <a:pt x="3920" y="20970"/>
                    <a:pt x="3686" y="20334"/>
                    <a:pt x="3216" y="18627"/>
                  </a:cubicBezTo>
                  <a:cubicBezTo>
                    <a:pt x="2746" y="16920"/>
                    <a:pt x="2042" y="14140"/>
                    <a:pt x="1690" y="11321"/>
                  </a:cubicBezTo>
                  <a:cubicBezTo>
                    <a:pt x="1338" y="8502"/>
                    <a:pt x="1338" y="5643"/>
                    <a:pt x="1807" y="3777"/>
                  </a:cubicBezTo>
                  <a:cubicBezTo>
                    <a:pt x="2277" y="1911"/>
                    <a:pt x="3216" y="1037"/>
                    <a:pt x="4272" y="521"/>
                  </a:cubicBezTo>
                  <a:cubicBezTo>
                    <a:pt x="5329" y="5"/>
                    <a:pt x="6503" y="-154"/>
                    <a:pt x="8146" y="164"/>
                  </a:cubicBezTo>
                  <a:cubicBezTo>
                    <a:pt x="9790" y="481"/>
                    <a:pt x="11903" y="1275"/>
                    <a:pt x="14368" y="2983"/>
                  </a:cubicBezTo>
                  <a:cubicBezTo>
                    <a:pt x="16833" y="4690"/>
                    <a:pt x="19651" y="7311"/>
                    <a:pt x="20590" y="10011"/>
                  </a:cubicBezTo>
                  <a:cubicBezTo>
                    <a:pt x="21529" y="12711"/>
                    <a:pt x="20590" y="15490"/>
                    <a:pt x="18946" y="17356"/>
                  </a:cubicBezTo>
                  <a:cubicBezTo>
                    <a:pt x="17303" y="19222"/>
                    <a:pt x="14955" y="20175"/>
                    <a:pt x="12842" y="20731"/>
                  </a:cubicBezTo>
                  <a:cubicBezTo>
                    <a:pt x="10729" y="21287"/>
                    <a:pt x="8851" y="21446"/>
                    <a:pt x="7325" y="21446"/>
                  </a:cubicBezTo>
                  <a:cubicBezTo>
                    <a:pt x="5799" y="21446"/>
                    <a:pt x="4625" y="21287"/>
                    <a:pt x="3920" y="21009"/>
                  </a:cubicBezTo>
                  <a:cubicBezTo>
                    <a:pt x="3216" y="20731"/>
                    <a:pt x="2981" y="20334"/>
                    <a:pt x="3333" y="20017"/>
                  </a:cubicBezTo>
                  <a:cubicBezTo>
                    <a:pt x="3686" y="19699"/>
                    <a:pt x="4625" y="19461"/>
                    <a:pt x="5564" y="19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5454008" y="560916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6200"/>
                    <a:pt x="3032" y="10800"/>
                    <a:pt x="6632" y="7200"/>
                  </a:cubicBezTo>
                  <a:cubicBezTo>
                    <a:pt x="10232" y="3600"/>
                    <a:pt x="1591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5492108" y="656166"/>
              <a:ext cx="133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840"/>
                    <a:pt x="10286" y="10080"/>
                    <a:pt x="13886" y="6480"/>
                  </a:cubicBezTo>
                  <a:cubicBezTo>
                    <a:pt x="17486" y="2880"/>
                    <a:pt x="1954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5837905" y="292499"/>
              <a:ext cx="168554" cy="59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00" fill="norm" stroke="1" extrusionOk="0">
                  <a:moveTo>
                    <a:pt x="21235" y="1207"/>
                  </a:moveTo>
                  <a:cubicBezTo>
                    <a:pt x="20435" y="825"/>
                    <a:pt x="19635" y="443"/>
                    <a:pt x="17768" y="214"/>
                  </a:cubicBezTo>
                  <a:cubicBezTo>
                    <a:pt x="15902" y="-15"/>
                    <a:pt x="12968" y="-91"/>
                    <a:pt x="10568" y="138"/>
                  </a:cubicBezTo>
                  <a:cubicBezTo>
                    <a:pt x="8168" y="367"/>
                    <a:pt x="6302" y="901"/>
                    <a:pt x="5368" y="1359"/>
                  </a:cubicBezTo>
                  <a:cubicBezTo>
                    <a:pt x="4435" y="1817"/>
                    <a:pt x="4435" y="2199"/>
                    <a:pt x="6035" y="3000"/>
                  </a:cubicBezTo>
                  <a:cubicBezTo>
                    <a:pt x="7635" y="3802"/>
                    <a:pt x="10835" y="5023"/>
                    <a:pt x="12702" y="6435"/>
                  </a:cubicBezTo>
                  <a:cubicBezTo>
                    <a:pt x="14568" y="7847"/>
                    <a:pt x="15102" y="9450"/>
                    <a:pt x="13502" y="10633"/>
                  </a:cubicBezTo>
                  <a:cubicBezTo>
                    <a:pt x="11902" y="11816"/>
                    <a:pt x="8168" y="12579"/>
                    <a:pt x="5368" y="12961"/>
                  </a:cubicBezTo>
                  <a:cubicBezTo>
                    <a:pt x="2568" y="13342"/>
                    <a:pt x="702" y="13342"/>
                    <a:pt x="168" y="13190"/>
                  </a:cubicBezTo>
                  <a:cubicBezTo>
                    <a:pt x="-365" y="13037"/>
                    <a:pt x="435" y="12732"/>
                    <a:pt x="1635" y="12579"/>
                  </a:cubicBezTo>
                  <a:cubicBezTo>
                    <a:pt x="2835" y="12426"/>
                    <a:pt x="4435" y="12426"/>
                    <a:pt x="5635" y="12579"/>
                  </a:cubicBezTo>
                  <a:cubicBezTo>
                    <a:pt x="6835" y="12732"/>
                    <a:pt x="7635" y="13037"/>
                    <a:pt x="8035" y="13609"/>
                  </a:cubicBezTo>
                  <a:cubicBezTo>
                    <a:pt x="8435" y="14182"/>
                    <a:pt x="8435" y="15021"/>
                    <a:pt x="7635" y="16014"/>
                  </a:cubicBezTo>
                  <a:cubicBezTo>
                    <a:pt x="6835" y="17006"/>
                    <a:pt x="5235" y="18151"/>
                    <a:pt x="4302" y="19067"/>
                  </a:cubicBezTo>
                  <a:cubicBezTo>
                    <a:pt x="3368" y="19982"/>
                    <a:pt x="3102" y="20669"/>
                    <a:pt x="3635" y="21051"/>
                  </a:cubicBezTo>
                  <a:cubicBezTo>
                    <a:pt x="4168" y="21433"/>
                    <a:pt x="5502" y="21509"/>
                    <a:pt x="7635" y="21242"/>
                  </a:cubicBezTo>
                  <a:cubicBezTo>
                    <a:pt x="9768" y="20975"/>
                    <a:pt x="12702" y="20364"/>
                    <a:pt x="15635" y="1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6082658" y="433916"/>
              <a:ext cx="2603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15" y="4136"/>
                    <a:pt x="8429" y="8272"/>
                    <a:pt x="12029" y="11872"/>
                  </a:cubicBezTo>
                  <a:cubicBezTo>
                    <a:pt x="15629" y="15472"/>
                    <a:pt x="18615" y="185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6154228" y="359423"/>
              <a:ext cx="214181" cy="44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46" fill="norm" stroke="1" extrusionOk="0">
                  <a:moveTo>
                    <a:pt x="21428" y="2029"/>
                  </a:moveTo>
                  <a:cubicBezTo>
                    <a:pt x="21216" y="1526"/>
                    <a:pt x="21004" y="1024"/>
                    <a:pt x="20475" y="622"/>
                  </a:cubicBezTo>
                  <a:cubicBezTo>
                    <a:pt x="19946" y="220"/>
                    <a:pt x="19099" y="-81"/>
                    <a:pt x="18252" y="19"/>
                  </a:cubicBezTo>
                  <a:cubicBezTo>
                    <a:pt x="17404" y="120"/>
                    <a:pt x="16557" y="622"/>
                    <a:pt x="14863" y="2431"/>
                  </a:cubicBezTo>
                  <a:cubicBezTo>
                    <a:pt x="13169" y="4239"/>
                    <a:pt x="10628" y="7353"/>
                    <a:pt x="8193" y="10367"/>
                  </a:cubicBezTo>
                  <a:cubicBezTo>
                    <a:pt x="5757" y="13381"/>
                    <a:pt x="3428" y="16295"/>
                    <a:pt x="1946" y="18204"/>
                  </a:cubicBezTo>
                  <a:cubicBezTo>
                    <a:pt x="463" y="20112"/>
                    <a:pt x="-172" y="21017"/>
                    <a:pt x="40" y="21268"/>
                  </a:cubicBezTo>
                  <a:cubicBezTo>
                    <a:pt x="252" y="21519"/>
                    <a:pt x="1310" y="21117"/>
                    <a:pt x="2369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6438258" y="643466"/>
              <a:ext cx="19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6539858" y="745066"/>
              <a:ext cx="133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43" y="5040"/>
                    <a:pt x="12686" y="10080"/>
                    <a:pt x="9086" y="13680"/>
                  </a:cubicBezTo>
                  <a:cubicBezTo>
                    <a:pt x="5486" y="17280"/>
                    <a:pt x="2743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6918414" y="417955"/>
              <a:ext cx="237395" cy="34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39" fill="norm" stroke="1" extrusionOk="0">
                  <a:moveTo>
                    <a:pt x="220" y="1388"/>
                  </a:moveTo>
                  <a:cubicBezTo>
                    <a:pt x="29" y="729"/>
                    <a:pt x="-162" y="71"/>
                    <a:pt x="220" y="5"/>
                  </a:cubicBezTo>
                  <a:cubicBezTo>
                    <a:pt x="603" y="-61"/>
                    <a:pt x="1558" y="466"/>
                    <a:pt x="3757" y="2441"/>
                  </a:cubicBezTo>
                  <a:cubicBezTo>
                    <a:pt x="5955" y="4417"/>
                    <a:pt x="9396" y="7841"/>
                    <a:pt x="12550" y="11266"/>
                  </a:cubicBezTo>
                  <a:cubicBezTo>
                    <a:pt x="15703" y="14690"/>
                    <a:pt x="18571" y="18115"/>
                    <a:pt x="21438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7038020" y="344916"/>
              <a:ext cx="155889" cy="50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24" fill="norm" stroke="1" extrusionOk="0">
                  <a:moveTo>
                    <a:pt x="21211" y="547"/>
                  </a:moveTo>
                  <a:cubicBezTo>
                    <a:pt x="20059" y="186"/>
                    <a:pt x="18907" y="-176"/>
                    <a:pt x="17611" y="95"/>
                  </a:cubicBezTo>
                  <a:cubicBezTo>
                    <a:pt x="16315" y="366"/>
                    <a:pt x="14875" y="1270"/>
                    <a:pt x="12715" y="3078"/>
                  </a:cubicBezTo>
                  <a:cubicBezTo>
                    <a:pt x="10555" y="4885"/>
                    <a:pt x="7675" y="7596"/>
                    <a:pt x="5227" y="10262"/>
                  </a:cubicBezTo>
                  <a:cubicBezTo>
                    <a:pt x="2779" y="12929"/>
                    <a:pt x="763" y="15550"/>
                    <a:pt x="187" y="17402"/>
                  </a:cubicBezTo>
                  <a:cubicBezTo>
                    <a:pt x="-389" y="19255"/>
                    <a:pt x="475" y="20339"/>
                    <a:pt x="1339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7206608" y="647875"/>
              <a:ext cx="139701" cy="16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4298"/>
                  </a:moveTo>
                  <a:cubicBezTo>
                    <a:pt x="327" y="2948"/>
                    <a:pt x="655" y="1598"/>
                    <a:pt x="1800" y="788"/>
                  </a:cubicBezTo>
                  <a:cubicBezTo>
                    <a:pt x="2945" y="-22"/>
                    <a:pt x="4909" y="-292"/>
                    <a:pt x="7527" y="383"/>
                  </a:cubicBezTo>
                  <a:cubicBezTo>
                    <a:pt x="10145" y="1058"/>
                    <a:pt x="13418" y="2678"/>
                    <a:pt x="14891" y="4973"/>
                  </a:cubicBezTo>
                  <a:cubicBezTo>
                    <a:pt x="16364" y="7268"/>
                    <a:pt x="16036" y="10238"/>
                    <a:pt x="15218" y="12398"/>
                  </a:cubicBezTo>
                  <a:cubicBezTo>
                    <a:pt x="14400" y="14558"/>
                    <a:pt x="13091" y="15908"/>
                    <a:pt x="11945" y="17258"/>
                  </a:cubicBezTo>
                  <a:cubicBezTo>
                    <a:pt x="10800" y="18608"/>
                    <a:pt x="9818" y="19958"/>
                    <a:pt x="10145" y="20633"/>
                  </a:cubicBezTo>
                  <a:cubicBezTo>
                    <a:pt x="10473" y="21308"/>
                    <a:pt x="12109" y="21308"/>
                    <a:pt x="14236" y="20903"/>
                  </a:cubicBezTo>
                  <a:cubicBezTo>
                    <a:pt x="16364" y="20498"/>
                    <a:pt x="18982" y="19688"/>
                    <a:pt x="21600" y="1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7460608" y="764116"/>
              <a:ext cx="50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3200"/>
                    <a:pt x="9000" y="6400"/>
                    <a:pt x="5400" y="10000"/>
                  </a:cubicBezTo>
                  <a:cubicBezTo>
                    <a:pt x="1800" y="13600"/>
                    <a:pt x="90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7638408" y="738716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7968608" y="671786"/>
              <a:ext cx="150673" cy="12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61" fill="norm" stroke="1" extrusionOk="0">
                  <a:moveTo>
                    <a:pt x="0" y="1692"/>
                  </a:moveTo>
                  <a:cubicBezTo>
                    <a:pt x="6000" y="959"/>
                    <a:pt x="12000" y="227"/>
                    <a:pt x="15750" y="44"/>
                  </a:cubicBezTo>
                  <a:cubicBezTo>
                    <a:pt x="19500" y="-139"/>
                    <a:pt x="21000" y="227"/>
                    <a:pt x="21300" y="1508"/>
                  </a:cubicBezTo>
                  <a:cubicBezTo>
                    <a:pt x="21600" y="2790"/>
                    <a:pt x="20700" y="4986"/>
                    <a:pt x="18000" y="8464"/>
                  </a:cubicBezTo>
                  <a:cubicBezTo>
                    <a:pt x="15300" y="11942"/>
                    <a:pt x="10800" y="16702"/>
                    <a:pt x="630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8357659" y="305815"/>
              <a:ext cx="284050" cy="31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90" fill="norm" stroke="1" extrusionOk="0">
                  <a:moveTo>
                    <a:pt x="831" y="2632"/>
                  </a:moveTo>
                  <a:cubicBezTo>
                    <a:pt x="351" y="1637"/>
                    <a:pt x="-129" y="643"/>
                    <a:pt x="31" y="216"/>
                  </a:cubicBezTo>
                  <a:cubicBezTo>
                    <a:pt x="191" y="-210"/>
                    <a:pt x="991" y="-68"/>
                    <a:pt x="2511" y="1211"/>
                  </a:cubicBezTo>
                  <a:cubicBezTo>
                    <a:pt x="4031" y="2490"/>
                    <a:pt x="6271" y="4906"/>
                    <a:pt x="8591" y="7535"/>
                  </a:cubicBezTo>
                  <a:cubicBezTo>
                    <a:pt x="10911" y="10164"/>
                    <a:pt x="13311" y="13006"/>
                    <a:pt x="15471" y="15351"/>
                  </a:cubicBezTo>
                  <a:cubicBezTo>
                    <a:pt x="17631" y="17695"/>
                    <a:pt x="19551" y="19543"/>
                    <a:pt x="21471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8457558" y="265329"/>
              <a:ext cx="184151" cy="42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500"/>
                  </a:moveTo>
                  <a:cubicBezTo>
                    <a:pt x="20607" y="177"/>
                    <a:pt x="19614" y="-145"/>
                    <a:pt x="18745" y="70"/>
                  </a:cubicBezTo>
                  <a:cubicBezTo>
                    <a:pt x="17876" y="285"/>
                    <a:pt x="17131" y="1037"/>
                    <a:pt x="15517" y="2918"/>
                  </a:cubicBezTo>
                  <a:cubicBezTo>
                    <a:pt x="13903" y="4798"/>
                    <a:pt x="11421" y="7807"/>
                    <a:pt x="8690" y="10709"/>
                  </a:cubicBezTo>
                  <a:cubicBezTo>
                    <a:pt x="5959" y="13610"/>
                    <a:pt x="2979" y="16404"/>
                    <a:pt x="1490" y="18177"/>
                  </a:cubicBezTo>
                  <a:cubicBezTo>
                    <a:pt x="0" y="19951"/>
                    <a:pt x="0" y="20703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8655050" y="575885"/>
              <a:ext cx="120009" cy="12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709" fill="norm" stroke="1" extrusionOk="0">
                  <a:moveTo>
                    <a:pt x="3296" y="650"/>
                  </a:moveTo>
                  <a:cubicBezTo>
                    <a:pt x="2917" y="6388"/>
                    <a:pt x="2538" y="12126"/>
                    <a:pt x="1969" y="15838"/>
                  </a:cubicBezTo>
                  <a:cubicBezTo>
                    <a:pt x="1401" y="19551"/>
                    <a:pt x="643" y="21238"/>
                    <a:pt x="264" y="20563"/>
                  </a:cubicBezTo>
                  <a:cubicBezTo>
                    <a:pt x="-115" y="19888"/>
                    <a:pt x="-115" y="16851"/>
                    <a:pt x="453" y="13813"/>
                  </a:cubicBezTo>
                  <a:cubicBezTo>
                    <a:pt x="1022" y="10776"/>
                    <a:pt x="2159" y="7738"/>
                    <a:pt x="3296" y="5376"/>
                  </a:cubicBezTo>
                  <a:cubicBezTo>
                    <a:pt x="4432" y="3013"/>
                    <a:pt x="5569" y="1325"/>
                    <a:pt x="7085" y="482"/>
                  </a:cubicBezTo>
                  <a:cubicBezTo>
                    <a:pt x="8601" y="-362"/>
                    <a:pt x="10496" y="-362"/>
                    <a:pt x="12959" y="2675"/>
                  </a:cubicBezTo>
                  <a:cubicBezTo>
                    <a:pt x="15422" y="5713"/>
                    <a:pt x="18453" y="11788"/>
                    <a:pt x="21485" y="17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8832208" y="145272"/>
              <a:ext cx="96344" cy="59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52" fill="norm" stroke="1" extrusionOk="0">
                  <a:moveTo>
                    <a:pt x="0" y="1473"/>
                  </a:moveTo>
                  <a:cubicBezTo>
                    <a:pt x="470" y="1017"/>
                    <a:pt x="939" y="560"/>
                    <a:pt x="2348" y="294"/>
                  </a:cubicBezTo>
                  <a:cubicBezTo>
                    <a:pt x="3757" y="28"/>
                    <a:pt x="6104" y="-48"/>
                    <a:pt x="8217" y="28"/>
                  </a:cubicBezTo>
                  <a:cubicBezTo>
                    <a:pt x="10330" y="104"/>
                    <a:pt x="12209" y="332"/>
                    <a:pt x="13617" y="1093"/>
                  </a:cubicBezTo>
                  <a:cubicBezTo>
                    <a:pt x="15026" y="1853"/>
                    <a:pt x="15965" y="3146"/>
                    <a:pt x="14322" y="4591"/>
                  </a:cubicBezTo>
                  <a:cubicBezTo>
                    <a:pt x="12678" y="6037"/>
                    <a:pt x="8452" y="7634"/>
                    <a:pt x="7278" y="8965"/>
                  </a:cubicBezTo>
                  <a:cubicBezTo>
                    <a:pt x="6104" y="10296"/>
                    <a:pt x="7983" y="11360"/>
                    <a:pt x="11739" y="12653"/>
                  </a:cubicBezTo>
                  <a:cubicBezTo>
                    <a:pt x="15496" y="13946"/>
                    <a:pt x="21130" y="15467"/>
                    <a:pt x="21365" y="16951"/>
                  </a:cubicBezTo>
                  <a:cubicBezTo>
                    <a:pt x="21600" y="18434"/>
                    <a:pt x="16435" y="19879"/>
                    <a:pt x="12443" y="20639"/>
                  </a:cubicBezTo>
                  <a:cubicBezTo>
                    <a:pt x="8452" y="21400"/>
                    <a:pt x="5635" y="21476"/>
                    <a:pt x="2817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9211092" y="462295"/>
              <a:ext cx="427567" cy="15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2352" y="14475"/>
                  </a:moveTo>
                  <a:cubicBezTo>
                    <a:pt x="2246" y="15935"/>
                    <a:pt x="2139" y="17394"/>
                    <a:pt x="1818" y="18270"/>
                  </a:cubicBezTo>
                  <a:cubicBezTo>
                    <a:pt x="1497" y="19146"/>
                    <a:pt x="962" y="19438"/>
                    <a:pt x="588" y="18854"/>
                  </a:cubicBezTo>
                  <a:cubicBezTo>
                    <a:pt x="214" y="18270"/>
                    <a:pt x="0" y="16811"/>
                    <a:pt x="0" y="14621"/>
                  </a:cubicBezTo>
                  <a:cubicBezTo>
                    <a:pt x="0" y="12432"/>
                    <a:pt x="214" y="9513"/>
                    <a:pt x="1069" y="6886"/>
                  </a:cubicBezTo>
                  <a:cubicBezTo>
                    <a:pt x="1925" y="4259"/>
                    <a:pt x="3422" y="1924"/>
                    <a:pt x="4438" y="757"/>
                  </a:cubicBezTo>
                  <a:cubicBezTo>
                    <a:pt x="5453" y="-411"/>
                    <a:pt x="5988" y="-411"/>
                    <a:pt x="6683" y="2070"/>
                  </a:cubicBezTo>
                  <a:cubicBezTo>
                    <a:pt x="7378" y="4551"/>
                    <a:pt x="8234" y="9513"/>
                    <a:pt x="8822" y="12724"/>
                  </a:cubicBezTo>
                  <a:cubicBezTo>
                    <a:pt x="9410" y="15935"/>
                    <a:pt x="9731" y="17394"/>
                    <a:pt x="10105" y="18562"/>
                  </a:cubicBezTo>
                  <a:cubicBezTo>
                    <a:pt x="10479" y="19730"/>
                    <a:pt x="10907" y="20605"/>
                    <a:pt x="11388" y="20897"/>
                  </a:cubicBezTo>
                  <a:cubicBezTo>
                    <a:pt x="11869" y="21189"/>
                    <a:pt x="12404" y="20897"/>
                    <a:pt x="13741" y="18562"/>
                  </a:cubicBezTo>
                  <a:cubicBezTo>
                    <a:pt x="15077" y="16227"/>
                    <a:pt x="17216" y="11848"/>
                    <a:pt x="18499" y="9221"/>
                  </a:cubicBezTo>
                  <a:cubicBezTo>
                    <a:pt x="19782" y="6594"/>
                    <a:pt x="20210" y="5719"/>
                    <a:pt x="20584" y="5427"/>
                  </a:cubicBezTo>
                  <a:cubicBezTo>
                    <a:pt x="20958" y="5135"/>
                    <a:pt x="21279" y="5427"/>
                    <a:pt x="21600" y="5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9359258" y="275166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9333858" y="149163"/>
              <a:ext cx="19051" cy="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20922"/>
                  </a:moveTo>
                  <a:cubicBezTo>
                    <a:pt x="0" y="10842"/>
                    <a:pt x="0" y="762"/>
                    <a:pt x="3600" y="42"/>
                  </a:cubicBezTo>
                  <a:cubicBezTo>
                    <a:pt x="7200" y="-678"/>
                    <a:pt x="14400" y="7962"/>
                    <a:pt x="21600" y="16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9448158" y="256116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9460858" y="1481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9542307" y="0"/>
              <a:ext cx="159852" cy="4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545" fill="norm" stroke="1" extrusionOk="0">
                  <a:moveTo>
                    <a:pt x="15294" y="13756"/>
                  </a:moveTo>
                  <a:cubicBezTo>
                    <a:pt x="14453" y="13301"/>
                    <a:pt x="13611" y="12846"/>
                    <a:pt x="12489" y="12562"/>
                  </a:cubicBezTo>
                  <a:cubicBezTo>
                    <a:pt x="11367" y="12278"/>
                    <a:pt x="9964" y="12164"/>
                    <a:pt x="8141" y="12335"/>
                  </a:cubicBezTo>
                  <a:cubicBezTo>
                    <a:pt x="6317" y="12505"/>
                    <a:pt x="4073" y="12960"/>
                    <a:pt x="2390" y="14211"/>
                  </a:cubicBezTo>
                  <a:cubicBezTo>
                    <a:pt x="707" y="15461"/>
                    <a:pt x="-415" y="17507"/>
                    <a:pt x="146" y="19042"/>
                  </a:cubicBezTo>
                  <a:cubicBezTo>
                    <a:pt x="707" y="20577"/>
                    <a:pt x="2951" y="21600"/>
                    <a:pt x="5336" y="21543"/>
                  </a:cubicBezTo>
                  <a:cubicBezTo>
                    <a:pt x="7720" y="21486"/>
                    <a:pt x="10245" y="20349"/>
                    <a:pt x="11928" y="17848"/>
                  </a:cubicBezTo>
                  <a:cubicBezTo>
                    <a:pt x="13611" y="15347"/>
                    <a:pt x="14453" y="11482"/>
                    <a:pt x="14873" y="8469"/>
                  </a:cubicBezTo>
                  <a:cubicBezTo>
                    <a:pt x="15294" y="5457"/>
                    <a:pt x="15294" y="3297"/>
                    <a:pt x="15014" y="1933"/>
                  </a:cubicBezTo>
                  <a:cubicBezTo>
                    <a:pt x="14733" y="568"/>
                    <a:pt x="14172" y="0"/>
                    <a:pt x="13611" y="0"/>
                  </a:cubicBezTo>
                  <a:cubicBezTo>
                    <a:pt x="13050" y="0"/>
                    <a:pt x="12489" y="568"/>
                    <a:pt x="12068" y="2899"/>
                  </a:cubicBezTo>
                  <a:cubicBezTo>
                    <a:pt x="11647" y="5229"/>
                    <a:pt x="11367" y="9322"/>
                    <a:pt x="12910" y="12448"/>
                  </a:cubicBezTo>
                  <a:cubicBezTo>
                    <a:pt x="14453" y="15575"/>
                    <a:pt x="17819" y="17735"/>
                    <a:pt x="21185" y="19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10032358" y="383116"/>
              <a:ext cx="323851" cy="35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0"/>
                  </a:moveTo>
                  <a:cubicBezTo>
                    <a:pt x="1553" y="632"/>
                    <a:pt x="3106" y="1263"/>
                    <a:pt x="5365" y="3032"/>
                  </a:cubicBezTo>
                  <a:cubicBezTo>
                    <a:pt x="7624" y="4800"/>
                    <a:pt x="10588" y="7705"/>
                    <a:pt x="12847" y="10484"/>
                  </a:cubicBezTo>
                  <a:cubicBezTo>
                    <a:pt x="15106" y="13263"/>
                    <a:pt x="16659" y="15916"/>
                    <a:pt x="17788" y="17874"/>
                  </a:cubicBezTo>
                  <a:cubicBezTo>
                    <a:pt x="18918" y="19832"/>
                    <a:pt x="19624" y="21095"/>
                    <a:pt x="20188" y="21347"/>
                  </a:cubicBezTo>
                  <a:cubicBezTo>
                    <a:pt x="20753" y="21600"/>
                    <a:pt x="21176" y="20842"/>
                    <a:pt x="21600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10132271" y="370416"/>
              <a:ext cx="198538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21326" y="0"/>
                  </a:moveTo>
                  <a:cubicBezTo>
                    <a:pt x="19280" y="1745"/>
                    <a:pt x="17233" y="3491"/>
                    <a:pt x="14846" y="5836"/>
                  </a:cubicBezTo>
                  <a:cubicBezTo>
                    <a:pt x="12459" y="8182"/>
                    <a:pt x="9730" y="11127"/>
                    <a:pt x="7229" y="13527"/>
                  </a:cubicBezTo>
                  <a:cubicBezTo>
                    <a:pt x="4728" y="15927"/>
                    <a:pt x="2454" y="17782"/>
                    <a:pt x="1204" y="19036"/>
                  </a:cubicBezTo>
                  <a:cubicBezTo>
                    <a:pt x="-47" y="20291"/>
                    <a:pt x="-274" y="20945"/>
                    <a:pt x="294" y="21273"/>
                  </a:cubicBezTo>
                  <a:cubicBezTo>
                    <a:pt x="863" y="21600"/>
                    <a:pt x="2227" y="21600"/>
                    <a:pt x="35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10470508" y="808566"/>
              <a:ext cx="1016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9175108" y="1391260"/>
              <a:ext cx="228601" cy="172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966"/>
                  </a:moveTo>
                  <a:cubicBezTo>
                    <a:pt x="200" y="7993"/>
                    <a:pt x="400" y="15019"/>
                    <a:pt x="900" y="15540"/>
                  </a:cubicBezTo>
                  <a:cubicBezTo>
                    <a:pt x="1400" y="16060"/>
                    <a:pt x="2200" y="10075"/>
                    <a:pt x="2900" y="6301"/>
                  </a:cubicBezTo>
                  <a:cubicBezTo>
                    <a:pt x="3600" y="2528"/>
                    <a:pt x="4200" y="966"/>
                    <a:pt x="5000" y="316"/>
                  </a:cubicBezTo>
                  <a:cubicBezTo>
                    <a:pt x="5800" y="-335"/>
                    <a:pt x="6800" y="-75"/>
                    <a:pt x="7900" y="2007"/>
                  </a:cubicBezTo>
                  <a:cubicBezTo>
                    <a:pt x="9000" y="4089"/>
                    <a:pt x="10200" y="7993"/>
                    <a:pt x="10800" y="10595"/>
                  </a:cubicBezTo>
                  <a:cubicBezTo>
                    <a:pt x="11400" y="13198"/>
                    <a:pt x="11400" y="14499"/>
                    <a:pt x="11300" y="14499"/>
                  </a:cubicBezTo>
                  <a:cubicBezTo>
                    <a:pt x="11200" y="14499"/>
                    <a:pt x="11000" y="13198"/>
                    <a:pt x="11100" y="10985"/>
                  </a:cubicBezTo>
                  <a:cubicBezTo>
                    <a:pt x="11200" y="8773"/>
                    <a:pt x="11600" y="5651"/>
                    <a:pt x="12400" y="3699"/>
                  </a:cubicBezTo>
                  <a:cubicBezTo>
                    <a:pt x="13200" y="1747"/>
                    <a:pt x="14400" y="966"/>
                    <a:pt x="15500" y="1357"/>
                  </a:cubicBezTo>
                  <a:cubicBezTo>
                    <a:pt x="16600" y="1747"/>
                    <a:pt x="17600" y="3308"/>
                    <a:pt x="18600" y="6822"/>
                  </a:cubicBezTo>
                  <a:cubicBezTo>
                    <a:pt x="19600" y="10335"/>
                    <a:pt x="20600" y="15800"/>
                    <a:pt x="21600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9479908" y="1368787"/>
              <a:ext cx="361951" cy="21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5" fill="norm" stroke="1" extrusionOk="0">
                  <a:moveTo>
                    <a:pt x="0" y="4753"/>
                  </a:moveTo>
                  <a:cubicBezTo>
                    <a:pt x="253" y="5772"/>
                    <a:pt x="505" y="6791"/>
                    <a:pt x="947" y="7301"/>
                  </a:cubicBezTo>
                  <a:cubicBezTo>
                    <a:pt x="1389" y="7810"/>
                    <a:pt x="2021" y="7810"/>
                    <a:pt x="2905" y="7504"/>
                  </a:cubicBezTo>
                  <a:cubicBezTo>
                    <a:pt x="3789" y="7199"/>
                    <a:pt x="4926" y="6587"/>
                    <a:pt x="5747" y="5874"/>
                  </a:cubicBezTo>
                  <a:cubicBezTo>
                    <a:pt x="6568" y="5161"/>
                    <a:pt x="7074" y="4346"/>
                    <a:pt x="7389" y="3429"/>
                  </a:cubicBezTo>
                  <a:cubicBezTo>
                    <a:pt x="7705" y="2512"/>
                    <a:pt x="7832" y="1493"/>
                    <a:pt x="7516" y="780"/>
                  </a:cubicBezTo>
                  <a:cubicBezTo>
                    <a:pt x="7200" y="67"/>
                    <a:pt x="6442" y="-341"/>
                    <a:pt x="5495" y="372"/>
                  </a:cubicBezTo>
                  <a:cubicBezTo>
                    <a:pt x="4547" y="1085"/>
                    <a:pt x="3411" y="2919"/>
                    <a:pt x="2653" y="5874"/>
                  </a:cubicBezTo>
                  <a:cubicBezTo>
                    <a:pt x="1895" y="8829"/>
                    <a:pt x="1516" y="12904"/>
                    <a:pt x="1768" y="15757"/>
                  </a:cubicBezTo>
                  <a:cubicBezTo>
                    <a:pt x="2021" y="18610"/>
                    <a:pt x="2905" y="20240"/>
                    <a:pt x="3916" y="20750"/>
                  </a:cubicBezTo>
                  <a:cubicBezTo>
                    <a:pt x="4926" y="21259"/>
                    <a:pt x="6063" y="20648"/>
                    <a:pt x="7326" y="18101"/>
                  </a:cubicBezTo>
                  <a:cubicBezTo>
                    <a:pt x="8589" y="15553"/>
                    <a:pt x="9979" y="11070"/>
                    <a:pt x="10674" y="8116"/>
                  </a:cubicBezTo>
                  <a:cubicBezTo>
                    <a:pt x="11368" y="5161"/>
                    <a:pt x="11368" y="3734"/>
                    <a:pt x="11053" y="2919"/>
                  </a:cubicBezTo>
                  <a:cubicBezTo>
                    <a:pt x="10737" y="2104"/>
                    <a:pt x="10105" y="1901"/>
                    <a:pt x="9600" y="2410"/>
                  </a:cubicBezTo>
                  <a:cubicBezTo>
                    <a:pt x="9095" y="2919"/>
                    <a:pt x="8716" y="4142"/>
                    <a:pt x="8400" y="6587"/>
                  </a:cubicBezTo>
                  <a:cubicBezTo>
                    <a:pt x="8084" y="9033"/>
                    <a:pt x="7832" y="12701"/>
                    <a:pt x="7705" y="15146"/>
                  </a:cubicBezTo>
                  <a:cubicBezTo>
                    <a:pt x="7579" y="17591"/>
                    <a:pt x="7579" y="18814"/>
                    <a:pt x="7832" y="19119"/>
                  </a:cubicBezTo>
                  <a:cubicBezTo>
                    <a:pt x="8084" y="19425"/>
                    <a:pt x="8589" y="18814"/>
                    <a:pt x="8968" y="17387"/>
                  </a:cubicBezTo>
                  <a:cubicBezTo>
                    <a:pt x="9347" y="15961"/>
                    <a:pt x="9600" y="13719"/>
                    <a:pt x="9916" y="11682"/>
                  </a:cubicBezTo>
                  <a:cubicBezTo>
                    <a:pt x="10232" y="9644"/>
                    <a:pt x="10611" y="7810"/>
                    <a:pt x="10800" y="7402"/>
                  </a:cubicBezTo>
                  <a:cubicBezTo>
                    <a:pt x="10989" y="6995"/>
                    <a:pt x="10989" y="8014"/>
                    <a:pt x="11053" y="9542"/>
                  </a:cubicBezTo>
                  <a:cubicBezTo>
                    <a:pt x="11116" y="11070"/>
                    <a:pt x="11242" y="13108"/>
                    <a:pt x="11432" y="14636"/>
                  </a:cubicBezTo>
                  <a:cubicBezTo>
                    <a:pt x="11621" y="16165"/>
                    <a:pt x="11874" y="17184"/>
                    <a:pt x="12253" y="17285"/>
                  </a:cubicBezTo>
                  <a:cubicBezTo>
                    <a:pt x="12632" y="17387"/>
                    <a:pt x="13137" y="16572"/>
                    <a:pt x="13453" y="15655"/>
                  </a:cubicBezTo>
                  <a:cubicBezTo>
                    <a:pt x="13768" y="14738"/>
                    <a:pt x="13895" y="13719"/>
                    <a:pt x="14021" y="12701"/>
                  </a:cubicBezTo>
                  <a:cubicBezTo>
                    <a:pt x="14147" y="11682"/>
                    <a:pt x="14274" y="10663"/>
                    <a:pt x="14337" y="10663"/>
                  </a:cubicBezTo>
                  <a:cubicBezTo>
                    <a:pt x="14400" y="10663"/>
                    <a:pt x="14400" y="11682"/>
                    <a:pt x="14400" y="12904"/>
                  </a:cubicBezTo>
                  <a:cubicBezTo>
                    <a:pt x="14400" y="14127"/>
                    <a:pt x="14400" y="15553"/>
                    <a:pt x="14463" y="16776"/>
                  </a:cubicBezTo>
                  <a:cubicBezTo>
                    <a:pt x="14526" y="17999"/>
                    <a:pt x="14653" y="19017"/>
                    <a:pt x="14779" y="19017"/>
                  </a:cubicBezTo>
                  <a:cubicBezTo>
                    <a:pt x="14905" y="19017"/>
                    <a:pt x="15032" y="17999"/>
                    <a:pt x="15347" y="16267"/>
                  </a:cubicBezTo>
                  <a:cubicBezTo>
                    <a:pt x="15663" y="14534"/>
                    <a:pt x="16168" y="12089"/>
                    <a:pt x="16800" y="10255"/>
                  </a:cubicBezTo>
                  <a:cubicBezTo>
                    <a:pt x="17432" y="8421"/>
                    <a:pt x="18189" y="7199"/>
                    <a:pt x="18758" y="6995"/>
                  </a:cubicBezTo>
                  <a:cubicBezTo>
                    <a:pt x="19326" y="6791"/>
                    <a:pt x="19705" y="7606"/>
                    <a:pt x="19958" y="9134"/>
                  </a:cubicBezTo>
                  <a:cubicBezTo>
                    <a:pt x="20211" y="10663"/>
                    <a:pt x="20337" y="12904"/>
                    <a:pt x="20589" y="14840"/>
                  </a:cubicBezTo>
                  <a:cubicBezTo>
                    <a:pt x="20842" y="16776"/>
                    <a:pt x="21221" y="18406"/>
                    <a:pt x="21600" y="20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10009921" y="1228175"/>
              <a:ext cx="327238" cy="60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50" fill="norm" stroke="1" extrusionOk="0">
                  <a:moveTo>
                    <a:pt x="11021" y="8110"/>
                  </a:moveTo>
                  <a:cubicBezTo>
                    <a:pt x="10606" y="7809"/>
                    <a:pt x="10191" y="7508"/>
                    <a:pt x="8737" y="7659"/>
                  </a:cubicBezTo>
                  <a:cubicBezTo>
                    <a:pt x="7283" y="7809"/>
                    <a:pt x="4791" y="8412"/>
                    <a:pt x="3060" y="9315"/>
                  </a:cubicBezTo>
                  <a:cubicBezTo>
                    <a:pt x="1329" y="10218"/>
                    <a:pt x="360" y="11422"/>
                    <a:pt x="83" y="12212"/>
                  </a:cubicBezTo>
                  <a:cubicBezTo>
                    <a:pt x="-194" y="13002"/>
                    <a:pt x="221" y="13379"/>
                    <a:pt x="1329" y="13416"/>
                  </a:cubicBezTo>
                  <a:cubicBezTo>
                    <a:pt x="2437" y="13454"/>
                    <a:pt x="4237" y="13153"/>
                    <a:pt x="5344" y="11723"/>
                  </a:cubicBezTo>
                  <a:cubicBezTo>
                    <a:pt x="6452" y="10293"/>
                    <a:pt x="6868" y="7734"/>
                    <a:pt x="7144" y="5815"/>
                  </a:cubicBezTo>
                  <a:cubicBezTo>
                    <a:pt x="7421" y="3896"/>
                    <a:pt x="7560" y="2616"/>
                    <a:pt x="8044" y="1676"/>
                  </a:cubicBezTo>
                  <a:cubicBezTo>
                    <a:pt x="8529" y="735"/>
                    <a:pt x="9360" y="133"/>
                    <a:pt x="10606" y="20"/>
                  </a:cubicBezTo>
                  <a:cubicBezTo>
                    <a:pt x="11852" y="-93"/>
                    <a:pt x="13514" y="283"/>
                    <a:pt x="14206" y="1149"/>
                  </a:cubicBezTo>
                  <a:cubicBezTo>
                    <a:pt x="14898" y="2014"/>
                    <a:pt x="14621" y="3369"/>
                    <a:pt x="13444" y="5288"/>
                  </a:cubicBezTo>
                  <a:cubicBezTo>
                    <a:pt x="12268" y="7207"/>
                    <a:pt x="10191" y="9691"/>
                    <a:pt x="8806" y="12099"/>
                  </a:cubicBezTo>
                  <a:cubicBezTo>
                    <a:pt x="7421" y="14508"/>
                    <a:pt x="6729" y="16841"/>
                    <a:pt x="6452" y="18271"/>
                  </a:cubicBezTo>
                  <a:cubicBezTo>
                    <a:pt x="6175" y="19701"/>
                    <a:pt x="6314" y="20228"/>
                    <a:pt x="6591" y="20641"/>
                  </a:cubicBezTo>
                  <a:cubicBezTo>
                    <a:pt x="6868" y="21055"/>
                    <a:pt x="7283" y="21356"/>
                    <a:pt x="7837" y="21432"/>
                  </a:cubicBezTo>
                  <a:cubicBezTo>
                    <a:pt x="8391" y="21507"/>
                    <a:pt x="9083" y="21356"/>
                    <a:pt x="9775" y="20905"/>
                  </a:cubicBezTo>
                  <a:cubicBezTo>
                    <a:pt x="10468" y="20453"/>
                    <a:pt x="11160" y="19701"/>
                    <a:pt x="11368" y="18835"/>
                  </a:cubicBezTo>
                  <a:cubicBezTo>
                    <a:pt x="11575" y="17970"/>
                    <a:pt x="11298" y="16991"/>
                    <a:pt x="11160" y="16314"/>
                  </a:cubicBezTo>
                  <a:cubicBezTo>
                    <a:pt x="11021" y="15637"/>
                    <a:pt x="11021" y="15260"/>
                    <a:pt x="12752" y="14733"/>
                  </a:cubicBezTo>
                  <a:cubicBezTo>
                    <a:pt x="14483" y="14207"/>
                    <a:pt x="17944" y="13529"/>
                    <a:pt x="21406" y="12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10743558" y="1310216"/>
              <a:ext cx="1968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3181"/>
                    <a:pt x="6968" y="6363"/>
                    <a:pt x="10568" y="9963"/>
                  </a:cubicBezTo>
                  <a:cubicBezTo>
                    <a:pt x="14168" y="13563"/>
                    <a:pt x="17884" y="17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10817408" y="1272116"/>
              <a:ext cx="1357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1304" y="0"/>
                  </a:moveTo>
                  <a:cubicBezTo>
                    <a:pt x="18313" y="1333"/>
                    <a:pt x="15322" y="2667"/>
                    <a:pt x="11833" y="5133"/>
                  </a:cubicBezTo>
                  <a:cubicBezTo>
                    <a:pt x="8344" y="7600"/>
                    <a:pt x="4356" y="11200"/>
                    <a:pt x="2196" y="13867"/>
                  </a:cubicBezTo>
                  <a:cubicBezTo>
                    <a:pt x="36" y="16533"/>
                    <a:pt x="-296" y="18267"/>
                    <a:pt x="202" y="19400"/>
                  </a:cubicBezTo>
                  <a:cubicBezTo>
                    <a:pt x="701" y="20533"/>
                    <a:pt x="2030" y="21067"/>
                    <a:pt x="3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11226158" y="1475316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1251558" y="1361016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11283308" y="1430816"/>
              <a:ext cx="95251" cy="19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21600" y="702"/>
                  </a:moveTo>
                  <a:cubicBezTo>
                    <a:pt x="19200" y="238"/>
                    <a:pt x="16800" y="-227"/>
                    <a:pt x="13200" y="121"/>
                  </a:cubicBezTo>
                  <a:cubicBezTo>
                    <a:pt x="9600" y="470"/>
                    <a:pt x="4800" y="1631"/>
                    <a:pt x="3360" y="3489"/>
                  </a:cubicBezTo>
                  <a:cubicBezTo>
                    <a:pt x="1920" y="5347"/>
                    <a:pt x="3840" y="7902"/>
                    <a:pt x="6960" y="9876"/>
                  </a:cubicBezTo>
                  <a:cubicBezTo>
                    <a:pt x="10080" y="11850"/>
                    <a:pt x="14400" y="13244"/>
                    <a:pt x="16800" y="14638"/>
                  </a:cubicBezTo>
                  <a:cubicBezTo>
                    <a:pt x="19200" y="16031"/>
                    <a:pt x="19680" y="17425"/>
                    <a:pt x="17760" y="18586"/>
                  </a:cubicBezTo>
                  <a:cubicBezTo>
                    <a:pt x="15840" y="19747"/>
                    <a:pt x="11520" y="20676"/>
                    <a:pt x="8160" y="21025"/>
                  </a:cubicBezTo>
                  <a:cubicBezTo>
                    <a:pt x="4800" y="21373"/>
                    <a:pt x="2400" y="21141"/>
                    <a:pt x="0" y="20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11677008" y="1318283"/>
              <a:ext cx="317501" cy="40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0" y="21287"/>
                  </a:moveTo>
                  <a:cubicBezTo>
                    <a:pt x="1728" y="18169"/>
                    <a:pt x="3456" y="15052"/>
                    <a:pt x="4752" y="12101"/>
                  </a:cubicBezTo>
                  <a:cubicBezTo>
                    <a:pt x="6048" y="9151"/>
                    <a:pt x="6912" y="6367"/>
                    <a:pt x="7344" y="4252"/>
                  </a:cubicBezTo>
                  <a:cubicBezTo>
                    <a:pt x="7776" y="2136"/>
                    <a:pt x="7776" y="689"/>
                    <a:pt x="7560" y="188"/>
                  </a:cubicBezTo>
                  <a:cubicBezTo>
                    <a:pt x="7344" y="-313"/>
                    <a:pt x="6912" y="132"/>
                    <a:pt x="6192" y="2192"/>
                  </a:cubicBezTo>
                  <a:cubicBezTo>
                    <a:pt x="5472" y="4252"/>
                    <a:pt x="4464" y="7926"/>
                    <a:pt x="3960" y="10431"/>
                  </a:cubicBezTo>
                  <a:cubicBezTo>
                    <a:pt x="3456" y="12936"/>
                    <a:pt x="3456" y="14273"/>
                    <a:pt x="3600" y="15275"/>
                  </a:cubicBezTo>
                  <a:cubicBezTo>
                    <a:pt x="3744" y="16277"/>
                    <a:pt x="4032" y="16945"/>
                    <a:pt x="4536" y="17334"/>
                  </a:cubicBezTo>
                  <a:cubicBezTo>
                    <a:pt x="5040" y="17724"/>
                    <a:pt x="5760" y="17835"/>
                    <a:pt x="6768" y="17390"/>
                  </a:cubicBezTo>
                  <a:cubicBezTo>
                    <a:pt x="7776" y="16945"/>
                    <a:pt x="9072" y="15943"/>
                    <a:pt x="10512" y="13883"/>
                  </a:cubicBezTo>
                  <a:cubicBezTo>
                    <a:pt x="11952" y="11823"/>
                    <a:pt x="13536" y="8706"/>
                    <a:pt x="14472" y="6813"/>
                  </a:cubicBezTo>
                  <a:cubicBezTo>
                    <a:pt x="15408" y="4920"/>
                    <a:pt x="15696" y="4252"/>
                    <a:pt x="15912" y="3473"/>
                  </a:cubicBezTo>
                  <a:cubicBezTo>
                    <a:pt x="16128" y="2693"/>
                    <a:pt x="16272" y="1802"/>
                    <a:pt x="16272" y="1635"/>
                  </a:cubicBezTo>
                  <a:cubicBezTo>
                    <a:pt x="16272" y="1468"/>
                    <a:pt x="16128" y="2025"/>
                    <a:pt x="16200" y="3695"/>
                  </a:cubicBezTo>
                  <a:cubicBezTo>
                    <a:pt x="16272" y="5365"/>
                    <a:pt x="16560" y="8149"/>
                    <a:pt x="17496" y="10320"/>
                  </a:cubicBezTo>
                  <a:cubicBezTo>
                    <a:pt x="18432" y="12491"/>
                    <a:pt x="20016" y="14050"/>
                    <a:pt x="21600" y="15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12032608" y="1503804"/>
              <a:ext cx="133351" cy="17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744"/>
                  </a:moveTo>
                  <a:cubicBezTo>
                    <a:pt x="0" y="1442"/>
                    <a:pt x="0" y="141"/>
                    <a:pt x="514" y="11"/>
                  </a:cubicBezTo>
                  <a:cubicBezTo>
                    <a:pt x="1029" y="-119"/>
                    <a:pt x="2057" y="922"/>
                    <a:pt x="4457" y="3785"/>
                  </a:cubicBezTo>
                  <a:cubicBezTo>
                    <a:pt x="6857" y="6647"/>
                    <a:pt x="10629" y="11332"/>
                    <a:pt x="13371" y="14585"/>
                  </a:cubicBezTo>
                  <a:cubicBezTo>
                    <a:pt x="16114" y="17838"/>
                    <a:pt x="17829" y="19659"/>
                    <a:pt x="19029" y="20570"/>
                  </a:cubicBezTo>
                  <a:cubicBezTo>
                    <a:pt x="20229" y="21481"/>
                    <a:pt x="20914" y="21481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12026258" y="1519766"/>
              <a:ext cx="139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3400"/>
                    <a:pt x="13091" y="6800"/>
                    <a:pt x="9491" y="10400"/>
                  </a:cubicBezTo>
                  <a:cubicBezTo>
                    <a:pt x="5891" y="14000"/>
                    <a:pt x="2945" y="17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2196458" y="1945216"/>
              <a:ext cx="228601" cy="508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0"/>
                  </a:moveTo>
                  <a:cubicBezTo>
                    <a:pt x="1200" y="3406"/>
                    <a:pt x="2400" y="6812"/>
                    <a:pt x="3400" y="9904"/>
                  </a:cubicBezTo>
                  <a:cubicBezTo>
                    <a:pt x="4400" y="12996"/>
                    <a:pt x="5200" y="15774"/>
                    <a:pt x="5700" y="17522"/>
                  </a:cubicBezTo>
                  <a:cubicBezTo>
                    <a:pt x="6200" y="19270"/>
                    <a:pt x="6400" y="19987"/>
                    <a:pt x="6500" y="20569"/>
                  </a:cubicBezTo>
                  <a:cubicBezTo>
                    <a:pt x="6600" y="21152"/>
                    <a:pt x="6600" y="21600"/>
                    <a:pt x="6500" y="21510"/>
                  </a:cubicBezTo>
                  <a:cubicBezTo>
                    <a:pt x="6400" y="21421"/>
                    <a:pt x="6200" y="20793"/>
                    <a:pt x="5600" y="19763"/>
                  </a:cubicBezTo>
                  <a:cubicBezTo>
                    <a:pt x="5000" y="18732"/>
                    <a:pt x="4000" y="17298"/>
                    <a:pt x="3300" y="16357"/>
                  </a:cubicBezTo>
                  <a:cubicBezTo>
                    <a:pt x="2600" y="15416"/>
                    <a:pt x="2200" y="14968"/>
                    <a:pt x="2400" y="14878"/>
                  </a:cubicBezTo>
                  <a:cubicBezTo>
                    <a:pt x="2600" y="14788"/>
                    <a:pt x="3400" y="15057"/>
                    <a:pt x="4300" y="15147"/>
                  </a:cubicBezTo>
                  <a:cubicBezTo>
                    <a:pt x="5200" y="15237"/>
                    <a:pt x="6200" y="15147"/>
                    <a:pt x="7300" y="14609"/>
                  </a:cubicBezTo>
                  <a:cubicBezTo>
                    <a:pt x="8400" y="14071"/>
                    <a:pt x="9600" y="13085"/>
                    <a:pt x="11000" y="11517"/>
                  </a:cubicBezTo>
                  <a:cubicBezTo>
                    <a:pt x="12400" y="9949"/>
                    <a:pt x="14000" y="7798"/>
                    <a:pt x="15000" y="6229"/>
                  </a:cubicBezTo>
                  <a:cubicBezTo>
                    <a:pt x="16000" y="4661"/>
                    <a:pt x="16400" y="3675"/>
                    <a:pt x="16700" y="2958"/>
                  </a:cubicBezTo>
                  <a:cubicBezTo>
                    <a:pt x="17000" y="2241"/>
                    <a:pt x="17200" y="1793"/>
                    <a:pt x="17300" y="1882"/>
                  </a:cubicBezTo>
                  <a:cubicBezTo>
                    <a:pt x="17400" y="1972"/>
                    <a:pt x="17400" y="2599"/>
                    <a:pt x="17600" y="4481"/>
                  </a:cubicBezTo>
                  <a:cubicBezTo>
                    <a:pt x="17800" y="6363"/>
                    <a:pt x="18200" y="9500"/>
                    <a:pt x="18700" y="12055"/>
                  </a:cubicBezTo>
                  <a:cubicBezTo>
                    <a:pt x="19200" y="14609"/>
                    <a:pt x="19800" y="16581"/>
                    <a:pt x="20300" y="17701"/>
                  </a:cubicBezTo>
                  <a:cubicBezTo>
                    <a:pt x="20800" y="18822"/>
                    <a:pt x="21200" y="19090"/>
                    <a:pt x="21600" y="19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2495850" y="2294466"/>
              <a:ext cx="58326" cy="13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86" fill="norm" stroke="1" extrusionOk="0">
                  <a:moveTo>
                    <a:pt x="4286" y="4114"/>
                  </a:moveTo>
                  <a:cubicBezTo>
                    <a:pt x="1971" y="8229"/>
                    <a:pt x="-343" y="12343"/>
                    <a:pt x="43" y="15257"/>
                  </a:cubicBezTo>
                  <a:cubicBezTo>
                    <a:pt x="428" y="18171"/>
                    <a:pt x="3514" y="19886"/>
                    <a:pt x="6986" y="20743"/>
                  </a:cubicBezTo>
                  <a:cubicBezTo>
                    <a:pt x="10457" y="21600"/>
                    <a:pt x="14314" y="21600"/>
                    <a:pt x="17014" y="20743"/>
                  </a:cubicBezTo>
                  <a:cubicBezTo>
                    <a:pt x="19714" y="19886"/>
                    <a:pt x="21257" y="18171"/>
                    <a:pt x="21257" y="15600"/>
                  </a:cubicBezTo>
                  <a:cubicBezTo>
                    <a:pt x="21257" y="13029"/>
                    <a:pt x="19714" y="9600"/>
                    <a:pt x="16243" y="6857"/>
                  </a:cubicBezTo>
                  <a:cubicBezTo>
                    <a:pt x="12771" y="4114"/>
                    <a:pt x="7371" y="2057"/>
                    <a:pt x="19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2660008" y="2065866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2698108" y="228176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3009258" y="2065596"/>
              <a:ext cx="311151" cy="45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21512"/>
                  </a:moveTo>
                  <a:cubicBezTo>
                    <a:pt x="1322" y="18989"/>
                    <a:pt x="2645" y="16465"/>
                    <a:pt x="3453" y="13437"/>
                  </a:cubicBezTo>
                  <a:cubicBezTo>
                    <a:pt x="4261" y="10409"/>
                    <a:pt x="4555" y="6876"/>
                    <a:pt x="4702" y="4706"/>
                  </a:cubicBezTo>
                  <a:cubicBezTo>
                    <a:pt x="4849" y="2536"/>
                    <a:pt x="4849" y="1729"/>
                    <a:pt x="4849" y="1073"/>
                  </a:cubicBezTo>
                  <a:cubicBezTo>
                    <a:pt x="4849" y="417"/>
                    <a:pt x="4849" y="-88"/>
                    <a:pt x="4776" y="13"/>
                  </a:cubicBezTo>
                  <a:cubicBezTo>
                    <a:pt x="4702" y="114"/>
                    <a:pt x="4555" y="820"/>
                    <a:pt x="4408" y="2991"/>
                  </a:cubicBezTo>
                  <a:cubicBezTo>
                    <a:pt x="4261" y="5161"/>
                    <a:pt x="4114" y="8794"/>
                    <a:pt x="4335" y="11267"/>
                  </a:cubicBezTo>
                  <a:cubicBezTo>
                    <a:pt x="4555" y="13740"/>
                    <a:pt x="5143" y="15052"/>
                    <a:pt x="5731" y="15860"/>
                  </a:cubicBezTo>
                  <a:cubicBezTo>
                    <a:pt x="6318" y="16667"/>
                    <a:pt x="6906" y="16970"/>
                    <a:pt x="7567" y="16970"/>
                  </a:cubicBezTo>
                  <a:cubicBezTo>
                    <a:pt x="8229" y="16970"/>
                    <a:pt x="8963" y="16667"/>
                    <a:pt x="9918" y="15658"/>
                  </a:cubicBezTo>
                  <a:cubicBezTo>
                    <a:pt x="10873" y="14648"/>
                    <a:pt x="12049" y="12933"/>
                    <a:pt x="13004" y="10510"/>
                  </a:cubicBezTo>
                  <a:cubicBezTo>
                    <a:pt x="13959" y="8088"/>
                    <a:pt x="14694" y="4959"/>
                    <a:pt x="15061" y="3041"/>
                  </a:cubicBezTo>
                  <a:cubicBezTo>
                    <a:pt x="15429" y="1123"/>
                    <a:pt x="15429" y="417"/>
                    <a:pt x="15355" y="316"/>
                  </a:cubicBezTo>
                  <a:cubicBezTo>
                    <a:pt x="15282" y="215"/>
                    <a:pt x="15135" y="719"/>
                    <a:pt x="15576" y="2133"/>
                  </a:cubicBezTo>
                  <a:cubicBezTo>
                    <a:pt x="16016" y="3546"/>
                    <a:pt x="17045" y="5867"/>
                    <a:pt x="18147" y="7583"/>
                  </a:cubicBezTo>
                  <a:cubicBezTo>
                    <a:pt x="19249" y="9299"/>
                    <a:pt x="20424" y="10409"/>
                    <a:pt x="21600" y="1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3390258" y="2218266"/>
              <a:ext cx="209551" cy="22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0"/>
                  </a:moveTo>
                  <a:cubicBezTo>
                    <a:pt x="4145" y="4161"/>
                    <a:pt x="8291" y="8323"/>
                    <a:pt x="11127" y="11394"/>
                  </a:cubicBezTo>
                  <a:cubicBezTo>
                    <a:pt x="13964" y="14466"/>
                    <a:pt x="15491" y="16448"/>
                    <a:pt x="16800" y="18033"/>
                  </a:cubicBezTo>
                  <a:cubicBezTo>
                    <a:pt x="18109" y="19618"/>
                    <a:pt x="19200" y="20807"/>
                    <a:pt x="19964" y="21204"/>
                  </a:cubicBezTo>
                  <a:cubicBezTo>
                    <a:pt x="20727" y="21600"/>
                    <a:pt x="21164" y="21204"/>
                    <a:pt x="21600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3460108" y="2205566"/>
              <a:ext cx="1333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5943" y="1722"/>
                  </a:cubicBezTo>
                  <a:cubicBezTo>
                    <a:pt x="13714" y="3443"/>
                    <a:pt x="10971" y="6887"/>
                    <a:pt x="8229" y="10487"/>
                  </a:cubicBezTo>
                  <a:cubicBezTo>
                    <a:pt x="5486" y="14087"/>
                    <a:pt x="2743" y="17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3815708" y="2199216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6200"/>
                    <a:pt x="8743" y="10800"/>
                    <a:pt x="12343" y="7200"/>
                  </a:cubicBezTo>
                  <a:cubicBezTo>
                    <a:pt x="15943" y="3600"/>
                    <a:pt x="1877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3828408" y="2345266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9" y="19200"/>
                    <a:pt x="7418" y="16800"/>
                    <a:pt x="11018" y="13200"/>
                  </a:cubicBezTo>
                  <a:cubicBezTo>
                    <a:pt x="14618" y="9600"/>
                    <a:pt x="18109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4184008" y="2101849"/>
              <a:ext cx="323851" cy="4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9041"/>
                    <a:pt x="3388" y="16482"/>
                    <a:pt x="4659" y="13666"/>
                  </a:cubicBezTo>
                  <a:cubicBezTo>
                    <a:pt x="5929" y="10851"/>
                    <a:pt x="6776" y="7780"/>
                    <a:pt x="7341" y="5630"/>
                  </a:cubicBezTo>
                  <a:cubicBezTo>
                    <a:pt x="7906" y="3481"/>
                    <a:pt x="8188" y="2252"/>
                    <a:pt x="8329" y="1382"/>
                  </a:cubicBezTo>
                  <a:cubicBezTo>
                    <a:pt x="8471" y="512"/>
                    <a:pt x="8471" y="0"/>
                    <a:pt x="8471" y="0"/>
                  </a:cubicBezTo>
                  <a:cubicBezTo>
                    <a:pt x="8471" y="0"/>
                    <a:pt x="8471" y="512"/>
                    <a:pt x="8259" y="2764"/>
                  </a:cubicBezTo>
                  <a:cubicBezTo>
                    <a:pt x="8047" y="5016"/>
                    <a:pt x="7624" y="9009"/>
                    <a:pt x="7553" y="11568"/>
                  </a:cubicBezTo>
                  <a:cubicBezTo>
                    <a:pt x="7482" y="14127"/>
                    <a:pt x="7765" y="15253"/>
                    <a:pt x="8188" y="15970"/>
                  </a:cubicBezTo>
                  <a:cubicBezTo>
                    <a:pt x="8612" y="16686"/>
                    <a:pt x="9176" y="16993"/>
                    <a:pt x="9812" y="16993"/>
                  </a:cubicBezTo>
                  <a:cubicBezTo>
                    <a:pt x="10447" y="16993"/>
                    <a:pt x="11153" y="16686"/>
                    <a:pt x="12282" y="15048"/>
                  </a:cubicBezTo>
                  <a:cubicBezTo>
                    <a:pt x="13412" y="13410"/>
                    <a:pt x="14965" y="10442"/>
                    <a:pt x="16165" y="7882"/>
                  </a:cubicBezTo>
                  <a:cubicBezTo>
                    <a:pt x="17365" y="5323"/>
                    <a:pt x="18212" y="3173"/>
                    <a:pt x="18635" y="1843"/>
                  </a:cubicBezTo>
                  <a:cubicBezTo>
                    <a:pt x="19059" y="512"/>
                    <a:pt x="19059" y="0"/>
                    <a:pt x="18988" y="0"/>
                  </a:cubicBezTo>
                  <a:cubicBezTo>
                    <a:pt x="18918" y="0"/>
                    <a:pt x="18776" y="512"/>
                    <a:pt x="18847" y="2252"/>
                  </a:cubicBezTo>
                  <a:cubicBezTo>
                    <a:pt x="18918" y="3992"/>
                    <a:pt x="19200" y="6961"/>
                    <a:pt x="19694" y="9316"/>
                  </a:cubicBezTo>
                  <a:cubicBezTo>
                    <a:pt x="20188" y="11670"/>
                    <a:pt x="20894" y="13410"/>
                    <a:pt x="21600" y="15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4563950" y="2307166"/>
              <a:ext cx="74328" cy="11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423" fill="norm" stroke="1" extrusionOk="0">
                  <a:moveTo>
                    <a:pt x="9048" y="3471"/>
                  </a:moveTo>
                  <a:cubicBezTo>
                    <a:pt x="6129" y="4629"/>
                    <a:pt x="3210" y="5786"/>
                    <a:pt x="1459" y="8293"/>
                  </a:cubicBezTo>
                  <a:cubicBezTo>
                    <a:pt x="-292" y="10800"/>
                    <a:pt x="-876" y="14657"/>
                    <a:pt x="2043" y="17357"/>
                  </a:cubicBezTo>
                  <a:cubicBezTo>
                    <a:pt x="4962" y="20057"/>
                    <a:pt x="11383" y="21600"/>
                    <a:pt x="15178" y="21407"/>
                  </a:cubicBezTo>
                  <a:cubicBezTo>
                    <a:pt x="18973" y="21214"/>
                    <a:pt x="20140" y="19286"/>
                    <a:pt x="20432" y="16200"/>
                  </a:cubicBezTo>
                  <a:cubicBezTo>
                    <a:pt x="20724" y="13114"/>
                    <a:pt x="20140" y="8871"/>
                    <a:pt x="17221" y="5979"/>
                  </a:cubicBezTo>
                  <a:cubicBezTo>
                    <a:pt x="14302" y="3086"/>
                    <a:pt x="9048" y="1543"/>
                    <a:pt x="37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5377808" y="2158999"/>
              <a:ext cx="152401" cy="20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2227"/>
                  </a:moveTo>
                  <a:cubicBezTo>
                    <a:pt x="2700" y="7348"/>
                    <a:pt x="5400" y="12470"/>
                    <a:pt x="7350" y="15476"/>
                  </a:cubicBezTo>
                  <a:cubicBezTo>
                    <a:pt x="9300" y="18482"/>
                    <a:pt x="10500" y="19373"/>
                    <a:pt x="11700" y="20153"/>
                  </a:cubicBezTo>
                  <a:cubicBezTo>
                    <a:pt x="12900" y="20932"/>
                    <a:pt x="14100" y="21600"/>
                    <a:pt x="14850" y="21377"/>
                  </a:cubicBezTo>
                  <a:cubicBezTo>
                    <a:pt x="15600" y="21155"/>
                    <a:pt x="15900" y="20041"/>
                    <a:pt x="16200" y="16701"/>
                  </a:cubicBezTo>
                  <a:cubicBezTo>
                    <a:pt x="16500" y="13361"/>
                    <a:pt x="16800" y="7794"/>
                    <a:pt x="16950" y="4454"/>
                  </a:cubicBezTo>
                  <a:cubicBezTo>
                    <a:pt x="17100" y="1113"/>
                    <a:pt x="17100" y="0"/>
                    <a:pt x="17550" y="0"/>
                  </a:cubicBezTo>
                  <a:cubicBezTo>
                    <a:pt x="18000" y="0"/>
                    <a:pt x="18900" y="1113"/>
                    <a:pt x="19650" y="1781"/>
                  </a:cubicBezTo>
                  <a:cubicBezTo>
                    <a:pt x="20400" y="2449"/>
                    <a:pt x="21000" y="2672"/>
                    <a:pt x="21600" y="2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5629886" y="2111263"/>
              <a:ext cx="71773" cy="2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5" h="21523" fill="norm" stroke="1" extrusionOk="0">
                  <a:moveTo>
                    <a:pt x="20345" y="4037"/>
                  </a:moveTo>
                  <a:cubicBezTo>
                    <a:pt x="19745" y="3180"/>
                    <a:pt x="19145" y="2323"/>
                    <a:pt x="17345" y="1552"/>
                  </a:cubicBezTo>
                  <a:cubicBezTo>
                    <a:pt x="15545" y="780"/>
                    <a:pt x="12545" y="94"/>
                    <a:pt x="9845" y="9"/>
                  </a:cubicBezTo>
                  <a:cubicBezTo>
                    <a:pt x="7145" y="-77"/>
                    <a:pt x="4745" y="437"/>
                    <a:pt x="2645" y="2066"/>
                  </a:cubicBezTo>
                  <a:cubicBezTo>
                    <a:pt x="545" y="3694"/>
                    <a:pt x="-1255" y="6437"/>
                    <a:pt x="1145" y="9009"/>
                  </a:cubicBezTo>
                  <a:cubicBezTo>
                    <a:pt x="3545" y="11580"/>
                    <a:pt x="10145" y="13980"/>
                    <a:pt x="13745" y="15609"/>
                  </a:cubicBezTo>
                  <a:cubicBezTo>
                    <a:pt x="17345" y="17237"/>
                    <a:pt x="17945" y="18094"/>
                    <a:pt x="15845" y="18952"/>
                  </a:cubicBezTo>
                  <a:cubicBezTo>
                    <a:pt x="13745" y="19809"/>
                    <a:pt x="8945" y="20666"/>
                    <a:pt x="4145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5790558" y="226906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6464833" y="2046816"/>
              <a:ext cx="182976" cy="38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543" fill="norm" stroke="1" extrusionOk="0">
                  <a:moveTo>
                    <a:pt x="2809" y="0"/>
                  </a:moveTo>
                  <a:cubicBezTo>
                    <a:pt x="3300" y="3840"/>
                    <a:pt x="3791" y="7680"/>
                    <a:pt x="4159" y="11040"/>
                  </a:cubicBezTo>
                  <a:cubicBezTo>
                    <a:pt x="4527" y="14400"/>
                    <a:pt x="4773" y="17280"/>
                    <a:pt x="4650" y="19080"/>
                  </a:cubicBezTo>
                  <a:cubicBezTo>
                    <a:pt x="4527" y="20880"/>
                    <a:pt x="4036" y="21600"/>
                    <a:pt x="3423" y="21540"/>
                  </a:cubicBezTo>
                  <a:cubicBezTo>
                    <a:pt x="2809" y="21480"/>
                    <a:pt x="2073" y="20640"/>
                    <a:pt x="1582" y="19920"/>
                  </a:cubicBezTo>
                  <a:cubicBezTo>
                    <a:pt x="1091" y="19200"/>
                    <a:pt x="845" y="18600"/>
                    <a:pt x="477" y="17940"/>
                  </a:cubicBezTo>
                  <a:cubicBezTo>
                    <a:pt x="109" y="17280"/>
                    <a:pt x="-382" y="16560"/>
                    <a:pt x="477" y="16200"/>
                  </a:cubicBezTo>
                  <a:cubicBezTo>
                    <a:pt x="1336" y="15840"/>
                    <a:pt x="3545" y="15840"/>
                    <a:pt x="5632" y="15360"/>
                  </a:cubicBezTo>
                  <a:cubicBezTo>
                    <a:pt x="7718" y="14880"/>
                    <a:pt x="9682" y="13920"/>
                    <a:pt x="11768" y="12060"/>
                  </a:cubicBezTo>
                  <a:cubicBezTo>
                    <a:pt x="13854" y="10200"/>
                    <a:pt x="16063" y="7440"/>
                    <a:pt x="17291" y="5580"/>
                  </a:cubicBezTo>
                  <a:cubicBezTo>
                    <a:pt x="18518" y="3720"/>
                    <a:pt x="18763" y="2760"/>
                    <a:pt x="19009" y="1860"/>
                  </a:cubicBezTo>
                  <a:cubicBezTo>
                    <a:pt x="19254" y="960"/>
                    <a:pt x="19500" y="120"/>
                    <a:pt x="19623" y="240"/>
                  </a:cubicBezTo>
                  <a:cubicBezTo>
                    <a:pt x="19745" y="360"/>
                    <a:pt x="19745" y="1440"/>
                    <a:pt x="19745" y="4500"/>
                  </a:cubicBezTo>
                  <a:cubicBezTo>
                    <a:pt x="19745" y="7560"/>
                    <a:pt x="19745" y="12600"/>
                    <a:pt x="19991" y="15720"/>
                  </a:cubicBezTo>
                  <a:cubicBezTo>
                    <a:pt x="20236" y="18840"/>
                    <a:pt x="20727" y="20040"/>
                    <a:pt x="21218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6717658" y="2345266"/>
              <a:ext cx="381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080"/>
                    <a:pt x="9600" y="2160"/>
                    <a:pt x="13200" y="5760"/>
                  </a:cubicBezTo>
                  <a:cubicBezTo>
                    <a:pt x="16800" y="9360"/>
                    <a:pt x="19200" y="15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6863708" y="218651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6870058" y="233891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6990708" y="2168464"/>
              <a:ext cx="304801" cy="33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1536"/>
                  </a:moveTo>
                  <a:cubicBezTo>
                    <a:pt x="1800" y="17325"/>
                    <a:pt x="3600" y="13113"/>
                    <a:pt x="4875" y="9853"/>
                  </a:cubicBezTo>
                  <a:cubicBezTo>
                    <a:pt x="6150" y="6593"/>
                    <a:pt x="6900" y="4283"/>
                    <a:pt x="7350" y="2653"/>
                  </a:cubicBezTo>
                  <a:cubicBezTo>
                    <a:pt x="7800" y="1023"/>
                    <a:pt x="7950" y="72"/>
                    <a:pt x="7875" y="4"/>
                  </a:cubicBezTo>
                  <a:cubicBezTo>
                    <a:pt x="7800" y="-64"/>
                    <a:pt x="7500" y="751"/>
                    <a:pt x="6975" y="3332"/>
                  </a:cubicBezTo>
                  <a:cubicBezTo>
                    <a:pt x="6450" y="5913"/>
                    <a:pt x="5700" y="10261"/>
                    <a:pt x="5625" y="13317"/>
                  </a:cubicBezTo>
                  <a:cubicBezTo>
                    <a:pt x="5550" y="16374"/>
                    <a:pt x="6150" y="18140"/>
                    <a:pt x="6825" y="19091"/>
                  </a:cubicBezTo>
                  <a:cubicBezTo>
                    <a:pt x="7500" y="20042"/>
                    <a:pt x="8250" y="20178"/>
                    <a:pt x="9150" y="19702"/>
                  </a:cubicBezTo>
                  <a:cubicBezTo>
                    <a:pt x="10050" y="19227"/>
                    <a:pt x="11100" y="18140"/>
                    <a:pt x="12525" y="15559"/>
                  </a:cubicBezTo>
                  <a:cubicBezTo>
                    <a:pt x="13950" y="12978"/>
                    <a:pt x="15750" y="8902"/>
                    <a:pt x="16725" y="6321"/>
                  </a:cubicBezTo>
                  <a:cubicBezTo>
                    <a:pt x="17700" y="3740"/>
                    <a:pt x="17850" y="2653"/>
                    <a:pt x="18075" y="1770"/>
                  </a:cubicBezTo>
                  <a:cubicBezTo>
                    <a:pt x="18300" y="887"/>
                    <a:pt x="18600" y="208"/>
                    <a:pt x="18750" y="276"/>
                  </a:cubicBezTo>
                  <a:cubicBezTo>
                    <a:pt x="18900" y="344"/>
                    <a:pt x="18900" y="1159"/>
                    <a:pt x="18900" y="3196"/>
                  </a:cubicBezTo>
                  <a:cubicBezTo>
                    <a:pt x="18900" y="5234"/>
                    <a:pt x="18900" y="8494"/>
                    <a:pt x="19350" y="10736"/>
                  </a:cubicBezTo>
                  <a:cubicBezTo>
                    <a:pt x="19800" y="12978"/>
                    <a:pt x="20700" y="14200"/>
                    <a:pt x="21600" y="15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7352658" y="2345266"/>
              <a:ext cx="158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700"/>
                    <a:pt x="5760" y="5400"/>
                    <a:pt x="9360" y="9000"/>
                  </a:cubicBezTo>
                  <a:cubicBezTo>
                    <a:pt x="12960" y="12600"/>
                    <a:pt x="17280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7379150" y="2357966"/>
              <a:ext cx="144959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21438" y="0"/>
                  </a:moveTo>
                  <a:cubicBezTo>
                    <a:pt x="18308" y="1440"/>
                    <a:pt x="15177" y="2880"/>
                    <a:pt x="11577" y="5760"/>
                  </a:cubicBezTo>
                  <a:cubicBezTo>
                    <a:pt x="7977" y="8640"/>
                    <a:pt x="3908" y="12960"/>
                    <a:pt x="1873" y="15634"/>
                  </a:cubicBezTo>
                  <a:cubicBezTo>
                    <a:pt x="-162" y="18309"/>
                    <a:pt x="-162" y="19337"/>
                    <a:pt x="151" y="20057"/>
                  </a:cubicBezTo>
                  <a:cubicBezTo>
                    <a:pt x="464" y="20777"/>
                    <a:pt x="1090" y="21189"/>
                    <a:pt x="17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7689694" y="2259260"/>
              <a:ext cx="291615" cy="2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879" fill="norm" stroke="1" extrusionOk="0">
                  <a:moveTo>
                    <a:pt x="1363" y="20879"/>
                  </a:moveTo>
                  <a:cubicBezTo>
                    <a:pt x="586" y="18915"/>
                    <a:pt x="-191" y="16952"/>
                    <a:pt x="42" y="14988"/>
                  </a:cubicBezTo>
                  <a:cubicBezTo>
                    <a:pt x="275" y="13024"/>
                    <a:pt x="1518" y="11061"/>
                    <a:pt x="4859" y="8115"/>
                  </a:cubicBezTo>
                  <a:cubicBezTo>
                    <a:pt x="8200" y="5170"/>
                    <a:pt x="13639" y="1243"/>
                    <a:pt x="16747" y="261"/>
                  </a:cubicBezTo>
                  <a:cubicBezTo>
                    <a:pt x="19855" y="-721"/>
                    <a:pt x="20632" y="1243"/>
                    <a:pt x="21409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7714608" y="2326216"/>
              <a:ext cx="3175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6" y="17550"/>
                    <a:pt x="8352" y="13500"/>
                    <a:pt x="11952" y="9900"/>
                  </a:cubicBezTo>
                  <a:cubicBezTo>
                    <a:pt x="15552" y="6300"/>
                    <a:pt x="18576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7746358" y="2148416"/>
              <a:ext cx="1841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24" y="3019"/>
                    <a:pt x="14648" y="6039"/>
                    <a:pt x="11048" y="9174"/>
                  </a:cubicBezTo>
                  <a:cubicBezTo>
                    <a:pt x="7448" y="12310"/>
                    <a:pt x="3724" y="15561"/>
                    <a:pt x="1862" y="17652"/>
                  </a:cubicBezTo>
                  <a:cubicBezTo>
                    <a:pt x="0" y="19742"/>
                    <a:pt x="0" y="20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8051158" y="2177852"/>
              <a:ext cx="292101" cy="31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471"/>
                  </a:moveTo>
                  <a:cubicBezTo>
                    <a:pt x="1252" y="20192"/>
                    <a:pt x="2504" y="18913"/>
                    <a:pt x="4070" y="16142"/>
                  </a:cubicBezTo>
                  <a:cubicBezTo>
                    <a:pt x="5635" y="13371"/>
                    <a:pt x="7513" y="9108"/>
                    <a:pt x="8609" y="6621"/>
                  </a:cubicBezTo>
                  <a:cubicBezTo>
                    <a:pt x="9704" y="4134"/>
                    <a:pt x="10017" y="3424"/>
                    <a:pt x="10252" y="2429"/>
                  </a:cubicBezTo>
                  <a:cubicBezTo>
                    <a:pt x="10487" y="1434"/>
                    <a:pt x="10643" y="155"/>
                    <a:pt x="10409" y="13"/>
                  </a:cubicBezTo>
                  <a:cubicBezTo>
                    <a:pt x="10174" y="-129"/>
                    <a:pt x="9548" y="866"/>
                    <a:pt x="8843" y="3282"/>
                  </a:cubicBezTo>
                  <a:cubicBezTo>
                    <a:pt x="8139" y="5697"/>
                    <a:pt x="7357" y="9534"/>
                    <a:pt x="6965" y="12021"/>
                  </a:cubicBezTo>
                  <a:cubicBezTo>
                    <a:pt x="6574" y="14508"/>
                    <a:pt x="6574" y="15645"/>
                    <a:pt x="6809" y="16497"/>
                  </a:cubicBezTo>
                  <a:cubicBezTo>
                    <a:pt x="7043" y="17350"/>
                    <a:pt x="7513" y="17918"/>
                    <a:pt x="8139" y="18203"/>
                  </a:cubicBezTo>
                  <a:cubicBezTo>
                    <a:pt x="8765" y="18487"/>
                    <a:pt x="9548" y="18487"/>
                    <a:pt x="11035" y="17208"/>
                  </a:cubicBezTo>
                  <a:cubicBezTo>
                    <a:pt x="12522" y="15929"/>
                    <a:pt x="14713" y="13371"/>
                    <a:pt x="16357" y="10813"/>
                  </a:cubicBezTo>
                  <a:cubicBezTo>
                    <a:pt x="18000" y="8255"/>
                    <a:pt x="19096" y="5697"/>
                    <a:pt x="19878" y="3921"/>
                  </a:cubicBezTo>
                  <a:cubicBezTo>
                    <a:pt x="20661" y="2145"/>
                    <a:pt x="21130" y="1150"/>
                    <a:pt x="21287" y="1008"/>
                  </a:cubicBezTo>
                  <a:cubicBezTo>
                    <a:pt x="21443" y="866"/>
                    <a:pt x="21287" y="1576"/>
                    <a:pt x="20739" y="3637"/>
                  </a:cubicBezTo>
                  <a:cubicBezTo>
                    <a:pt x="20191" y="5697"/>
                    <a:pt x="19252" y="9108"/>
                    <a:pt x="18939" y="11666"/>
                  </a:cubicBezTo>
                  <a:cubicBezTo>
                    <a:pt x="18626" y="14224"/>
                    <a:pt x="18939" y="15929"/>
                    <a:pt x="19487" y="16924"/>
                  </a:cubicBezTo>
                  <a:cubicBezTo>
                    <a:pt x="20035" y="17918"/>
                    <a:pt x="20817" y="18203"/>
                    <a:pt x="21600" y="18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8388350" y="2389716"/>
              <a:ext cx="66124" cy="11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264" fill="norm" stroke="1" extrusionOk="0">
                  <a:moveTo>
                    <a:pt x="13970" y="6113"/>
                  </a:moveTo>
                  <a:cubicBezTo>
                    <a:pt x="10595" y="5706"/>
                    <a:pt x="7220" y="5298"/>
                    <a:pt x="4857" y="6113"/>
                  </a:cubicBezTo>
                  <a:cubicBezTo>
                    <a:pt x="2495" y="6928"/>
                    <a:pt x="1145" y="8966"/>
                    <a:pt x="470" y="11004"/>
                  </a:cubicBezTo>
                  <a:cubicBezTo>
                    <a:pt x="-205" y="13042"/>
                    <a:pt x="-205" y="15079"/>
                    <a:pt x="807" y="16913"/>
                  </a:cubicBezTo>
                  <a:cubicBezTo>
                    <a:pt x="1820" y="18747"/>
                    <a:pt x="3845" y="20377"/>
                    <a:pt x="6545" y="20989"/>
                  </a:cubicBezTo>
                  <a:cubicBezTo>
                    <a:pt x="9245" y="21600"/>
                    <a:pt x="12620" y="21192"/>
                    <a:pt x="15657" y="19766"/>
                  </a:cubicBezTo>
                  <a:cubicBezTo>
                    <a:pt x="18695" y="18340"/>
                    <a:pt x="21395" y="15894"/>
                    <a:pt x="21057" y="12430"/>
                  </a:cubicBezTo>
                  <a:cubicBezTo>
                    <a:pt x="20720" y="8966"/>
                    <a:pt x="17345" y="4483"/>
                    <a:pt x="139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1221392" y="480678"/>
              <a:ext cx="232117" cy="102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551" fill="norm" stroke="1" extrusionOk="0">
                  <a:moveTo>
                    <a:pt x="14206" y="618"/>
                  </a:moveTo>
                  <a:cubicBezTo>
                    <a:pt x="13435" y="395"/>
                    <a:pt x="12663" y="173"/>
                    <a:pt x="11506" y="62"/>
                  </a:cubicBezTo>
                  <a:cubicBezTo>
                    <a:pt x="10349" y="-49"/>
                    <a:pt x="8806" y="-49"/>
                    <a:pt x="6878" y="373"/>
                  </a:cubicBezTo>
                  <a:cubicBezTo>
                    <a:pt x="4949" y="795"/>
                    <a:pt x="2635" y="1640"/>
                    <a:pt x="1285" y="2662"/>
                  </a:cubicBezTo>
                  <a:cubicBezTo>
                    <a:pt x="-65" y="3684"/>
                    <a:pt x="-451" y="4884"/>
                    <a:pt x="610" y="5907"/>
                  </a:cubicBezTo>
                  <a:cubicBezTo>
                    <a:pt x="1670" y="6929"/>
                    <a:pt x="4178" y="7773"/>
                    <a:pt x="6106" y="8418"/>
                  </a:cubicBezTo>
                  <a:cubicBezTo>
                    <a:pt x="8035" y="9062"/>
                    <a:pt x="9385" y="9507"/>
                    <a:pt x="9481" y="10351"/>
                  </a:cubicBezTo>
                  <a:cubicBezTo>
                    <a:pt x="9578" y="11195"/>
                    <a:pt x="8420" y="12440"/>
                    <a:pt x="7167" y="13595"/>
                  </a:cubicBezTo>
                  <a:cubicBezTo>
                    <a:pt x="5913" y="14751"/>
                    <a:pt x="4563" y="15818"/>
                    <a:pt x="4660" y="16751"/>
                  </a:cubicBezTo>
                  <a:cubicBezTo>
                    <a:pt x="4756" y="17684"/>
                    <a:pt x="6299" y="18484"/>
                    <a:pt x="9288" y="19262"/>
                  </a:cubicBezTo>
                  <a:cubicBezTo>
                    <a:pt x="12278" y="20040"/>
                    <a:pt x="16713" y="20795"/>
                    <a:pt x="21149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-1" y="922866"/>
              <a:ext cx="70426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25" y="0"/>
                  </a:moveTo>
                  <a:cubicBezTo>
                    <a:pt x="3619" y="5285"/>
                    <a:pt x="1713" y="10570"/>
                    <a:pt x="760" y="13787"/>
                  </a:cubicBezTo>
                  <a:cubicBezTo>
                    <a:pt x="-193" y="17004"/>
                    <a:pt x="-193" y="18153"/>
                    <a:pt x="442" y="19302"/>
                  </a:cubicBezTo>
                  <a:cubicBezTo>
                    <a:pt x="1078" y="20451"/>
                    <a:pt x="2348" y="21600"/>
                    <a:pt x="5525" y="21600"/>
                  </a:cubicBezTo>
                  <a:cubicBezTo>
                    <a:pt x="8701" y="21600"/>
                    <a:pt x="13783" y="20451"/>
                    <a:pt x="16960" y="18038"/>
                  </a:cubicBezTo>
                  <a:cubicBezTo>
                    <a:pt x="20136" y="15626"/>
                    <a:pt x="21407" y="11949"/>
                    <a:pt x="21089" y="9536"/>
                  </a:cubicBezTo>
                  <a:cubicBezTo>
                    <a:pt x="20772" y="7123"/>
                    <a:pt x="18866" y="5974"/>
                    <a:pt x="16325" y="5285"/>
                  </a:cubicBezTo>
                  <a:cubicBezTo>
                    <a:pt x="13783" y="4596"/>
                    <a:pt x="10607" y="4366"/>
                    <a:pt x="8383" y="4711"/>
                  </a:cubicBezTo>
                  <a:cubicBezTo>
                    <a:pt x="6160" y="5055"/>
                    <a:pt x="4889" y="5974"/>
                    <a:pt x="3619" y="6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107308" y="929216"/>
              <a:ext cx="82551" cy="12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0"/>
                  </a:moveTo>
                  <a:cubicBezTo>
                    <a:pt x="1108" y="5959"/>
                    <a:pt x="2215" y="11917"/>
                    <a:pt x="3046" y="15828"/>
                  </a:cubicBezTo>
                  <a:cubicBezTo>
                    <a:pt x="3877" y="19738"/>
                    <a:pt x="4431" y="21600"/>
                    <a:pt x="4154" y="21228"/>
                  </a:cubicBezTo>
                  <a:cubicBezTo>
                    <a:pt x="3877" y="20855"/>
                    <a:pt x="2769" y="18248"/>
                    <a:pt x="2215" y="15083"/>
                  </a:cubicBezTo>
                  <a:cubicBezTo>
                    <a:pt x="1662" y="11917"/>
                    <a:pt x="1662" y="8193"/>
                    <a:pt x="3046" y="5400"/>
                  </a:cubicBezTo>
                  <a:cubicBezTo>
                    <a:pt x="4431" y="2607"/>
                    <a:pt x="7200" y="745"/>
                    <a:pt x="9415" y="559"/>
                  </a:cubicBezTo>
                  <a:cubicBezTo>
                    <a:pt x="11631" y="372"/>
                    <a:pt x="13292" y="1862"/>
                    <a:pt x="15231" y="5586"/>
                  </a:cubicBezTo>
                  <a:cubicBezTo>
                    <a:pt x="17169" y="9310"/>
                    <a:pt x="19385" y="15269"/>
                    <a:pt x="21600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200389" y="723900"/>
              <a:ext cx="268927" cy="44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81" fill="norm" stroke="1" extrusionOk="0">
                  <a:moveTo>
                    <a:pt x="170" y="1019"/>
                  </a:moveTo>
                  <a:cubicBezTo>
                    <a:pt x="170" y="509"/>
                    <a:pt x="170" y="0"/>
                    <a:pt x="87" y="0"/>
                  </a:cubicBezTo>
                  <a:cubicBezTo>
                    <a:pt x="4" y="0"/>
                    <a:pt x="-162" y="509"/>
                    <a:pt x="420" y="2292"/>
                  </a:cubicBezTo>
                  <a:cubicBezTo>
                    <a:pt x="1001" y="4075"/>
                    <a:pt x="2330" y="7132"/>
                    <a:pt x="3161" y="8915"/>
                  </a:cubicBezTo>
                  <a:cubicBezTo>
                    <a:pt x="3992" y="10698"/>
                    <a:pt x="4324" y="11208"/>
                    <a:pt x="4740" y="11717"/>
                  </a:cubicBezTo>
                  <a:cubicBezTo>
                    <a:pt x="5155" y="12226"/>
                    <a:pt x="5653" y="12736"/>
                    <a:pt x="6235" y="12838"/>
                  </a:cubicBezTo>
                  <a:cubicBezTo>
                    <a:pt x="6816" y="12940"/>
                    <a:pt x="7481" y="12634"/>
                    <a:pt x="7813" y="12125"/>
                  </a:cubicBezTo>
                  <a:cubicBezTo>
                    <a:pt x="8146" y="11615"/>
                    <a:pt x="8146" y="10902"/>
                    <a:pt x="8146" y="10138"/>
                  </a:cubicBezTo>
                  <a:cubicBezTo>
                    <a:pt x="8146" y="9374"/>
                    <a:pt x="8146" y="8558"/>
                    <a:pt x="8063" y="8406"/>
                  </a:cubicBezTo>
                  <a:cubicBezTo>
                    <a:pt x="7980" y="8253"/>
                    <a:pt x="7813" y="8762"/>
                    <a:pt x="7730" y="9272"/>
                  </a:cubicBezTo>
                  <a:cubicBezTo>
                    <a:pt x="7647" y="9781"/>
                    <a:pt x="7647" y="10291"/>
                    <a:pt x="7896" y="10800"/>
                  </a:cubicBezTo>
                  <a:cubicBezTo>
                    <a:pt x="8146" y="11309"/>
                    <a:pt x="8644" y="11819"/>
                    <a:pt x="9309" y="12074"/>
                  </a:cubicBezTo>
                  <a:cubicBezTo>
                    <a:pt x="9973" y="12328"/>
                    <a:pt x="10804" y="12328"/>
                    <a:pt x="11469" y="12125"/>
                  </a:cubicBezTo>
                  <a:cubicBezTo>
                    <a:pt x="12133" y="11921"/>
                    <a:pt x="12632" y="11513"/>
                    <a:pt x="13130" y="10953"/>
                  </a:cubicBezTo>
                  <a:cubicBezTo>
                    <a:pt x="13629" y="10392"/>
                    <a:pt x="14127" y="9679"/>
                    <a:pt x="14709" y="9526"/>
                  </a:cubicBezTo>
                  <a:cubicBezTo>
                    <a:pt x="15290" y="9374"/>
                    <a:pt x="15955" y="9781"/>
                    <a:pt x="16869" y="10851"/>
                  </a:cubicBezTo>
                  <a:cubicBezTo>
                    <a:pt x="17783" y="11921"/>
                    <a:pt x="18946" y="13653"/>
                    <a:pt x="19860" y="15283"/>
                  </a:cubicBezTo>
                  <a:cubicBezTo>
                    <a:pt x="20773" y="16913"/>
                    <a:pt x="21438" y="18442"/>
                    <a:pt x="20940" y="19511"/>
                  </a:cubicBezTo>
                  <a:cubicBezTo>
                    <a:pt x="20441" y="20581"/>
                    <a:pt x="18780" y="21192"/>
                    <a:pt x="17533" y="21396"/>
                  </a:cubicBezTo>
                  <a:cubicBezTo>
                    <a:pt x="16287" y="21600"/>
                    <a:pt x="15456" y="21396"/>
                    <a:pt x="14626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24758" y="1361016"/>
              <a:ext cx="152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00" y="6000"/>
                    <a:pt x="4200" y="12000"/>
                    <a:pt x="5400" y="15600"/>
                  </a:cubicBezTo>
                  <a:cubicBezTo>
                    <a:pt x="6600" y="19200"/>
                    <a:pt x="6900" y="20400"/>
                    <a:pt x="7050" y="20200"/>
                  </a:cubicBezTo>
                  <a:cubicBezTo>
                    <a:pt x="7200" y="20000"/>
                    <a:pt x="7200" y="18400"/>
                    <a:pt x="7350" y="17000"/>
                  </a:cubicBezTo>
                  <a:cubicBezTo>
                    <a:pt x="7500" y="15600"/>
                    <a:pt x="7800" y="14400"/>
                    <a:pt x="8250" y="13200"/>
                  </a:cubicBezTo>
                  <a:cubicBezTo>
                    <a:pt x="8700" y="12000"/>
                    <a:pt x="9300" y="10800"/>
                    <a:pt x="10200" y="10700"/>
                  </a:cubicBezTo>
                  <a:cubicBezTo>
                    <a:pt x="11100" y="10600"/>
                    <a:pt x="12300" y="11600"/>
                    <a:pt x="14250" y="13600"/>
                  </a:cubicBezTo>
                  <a:cubicBezTo>
                    <a:pt x="16200" y="15600"/>
                    <a:pt x="18900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170808" y="1278206"/>
              <a:ext cx="249768" cy="347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16802"/>
                  </a:moveTo>
                  <a:cubicBezTo>
                    <a:pt x="915" y="15631"/>
                    <a:pt x="1831" y="14459"/>
                    <a:pt x="2288" y="13549"/>
                  </a:cubicBezTo>
                  <a:cubicBezTo>
                    <a:pt x="2746" y="12638"/>
                    <a:pt x="2746" y="11987"/>
                    <a:pt x="2380" y="11857"/>
                  </a:cubicBezTo>
                  <a:cubicBezTo>
                    <a:pt x="2014" y="11727"/>
                    <a:pt x="1281" y="12117"/>
                    <a:pt x="915" y="12703"/>
                  </a:cubicBezTo>
                  <a:cubicBezTo>
                    <a:pt x="549" y="13288"/>
                    <a:pt x="549" y="14069"/>
                    <a:pt x="641" y="14785"/>
                  </a:cubicBezTo>
                  <a:cubicBezTo>
                    <a:pt x="732" y="15500"/>
                    <a:pt x="915" y="16151"/>
                    <a:pt x="1739" y="16541"/>
                  </a:cubicBezTo>
                  <a:cubicBezTo>
                    <a:pt x="2563" y="16932"/>
                    <a:pt x="4027" y="17062"/>
                    <a:pt x="5034" y="16867"/>
                  </a:cubicBezTo>
                  <a:cubicBezTo>
                    <a:pt x="6041" y="16672"/>
                    <a:pt x="6590" y="16151"/>
                    <a:pt x="7047" y="14329"/>
                  </a:cubicBezTo>
                  <a:cubicBezTo>
                    <a:pt x="7505" y="12508"/>
                    <a:pt x="7871" y="9385"/>
                    <a:pt x="8054" y="7108"/>
                  </a:cubicBezTo>
                  <a:cubicBezTo>
                    <a:pt x="8237" y="4831"/>
                    <a:pt x="8237" y="3399"/>
                    <a:pt x="8054" y="2228"/>
                  </a:cubicBezTo>
                  <a:cubicBezTo>
                    <a:pt x="7871" y="1057"/>
                    <a:pt x="7505" y="146"/>
                    <a:pt x="7322" y="16"/>
                  </a:cubicBezTo>
                  <a:cubicBezTo>
                    <a:pt x="7139" y="-114"/>
                    <a:pt x="7139" y="537"/>
                    <a:pt x="7871" y="2488"/>
                  </a:cubicBezTo>
                  <a:cubicBezTo>
                    <a:pt x="8603" y="4440"/>
                    <a:pt x="10068" y="7693"/>
                    <a:pt x="10983" y="9710"/>
                  </a:cubicBezTo>
                  <a:cubicBezTo>
                    <a:pt x="11898" y="11727"/>
                    <a:pt x="12264" y="12508"/>
                    <a:pt x="12722" y="13158"/>
                  </a:cubicBezTo>
                  <a:cubicBezTo>
                    <a:pt x="13180" y="13809"/>
                    <a:pt x="13729" y="14329"/>
                    <a:pt x="14186" y="14004"/>
                  </a:cubicBezTo>
                  <a:cubicBezTo>
                    <a:pt x="14644" y="13679"/>
                    <a:pt x="15010" y="12508"/>
                    <a:pt x="15285" y="12247"/>
                  </a:cubicBezTo>
                  <a:cubicBezTo>
                    <a:pt x="15559" y="11987"/>
                    <a:pt x="15742" y="12638"/>
                    <a:pt x="16658" y="14069"/>
                  </a:cubicBezTo>
                  <a:cubicBezTo>
                    <a:pt x="17573" y="15500"/>
                    <a:pt x="19220" y="17713"/>
                    <a:pt x="20227" y="19209"/>
                  </a:cubicBezTo>
                  <a:cubicBezTo>
                    <a:pt x="21234" y="20705"/>
                    <a:pt x="21600" y="21486"/>
                    <a:pt x="21600" y="21356"/>
                  </a:cubicBezTo>
                  <a:cubicBezTo>
                    <a:pt x="21600" y="21226"/>
                    <a:pt x="21234" y="20185"/>
                    <a:pt x="20410" y="18428"/>
                  </a:cubicBezTo>
                  <a:cubicBezTo>
                    <a:pt x="19586" y="16672"/>
                    <a:pt x="18305" y="14199"/>
                    <a:pt x="17573" y="12573"/>
                  </a:cubicBezTo>
                  <a:cubicBezTo>
                    <a:pt x="16841" y="10946"/>
                    <a:pt x="16658" y="10166"/>
                    <a:pt x="16841" y="9515"/>
                  </a:cubicBezTo>
                  <a:cubicBezTo>
                    <a:pt x="17024" y="8864"/>
                    <a:pt x="17573" y="8344"/>
                    <a:pt x="18305" y="8279"/>
                  </a:cubicBezTo>
                  <a:cubicBezTo>
                    <a:pt x="19037" y="8214"/>
                    <a:pt x="19953" y="8604"/>
                    <a:pt x="20410" y="9125"/>
                  </a:cubicBezTo>
                  <a:cubicBezTo>
                    <a:pt x="20868" y="9645"/>
                    <a:pt x="20868" y="10296"/>
                    <a:pt x="20502" y="10816"/>
                  </a:cubicBezTo>
                  <a:cubicBezTo>
                    <a:pt x="20136" y="11337"/>
                    <a:pt x="19403" y="11727"/>
                    <a:pt x="18671" y="12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439182" y="1345872"/>
              <a:ext cx="57866" cy="14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3" h="21097" fill="norm" stroke="1" extrusionOk="0">
                  <a:moveTo>
                    <a:pt x="12391" y="351"/>
                  </a:moveTo>
                  <a:cubicBezTo>
                    <a:pt x="8791" y="47"/>
                    <a:pt x="5191" y="-257"/>
                    <a:pt x="2671" y="351"/>
                  </a:cubicBezTo>
                  <a:cubicBezTo>
                    <a:pt x="151" y="960"/>
                    <a:pt x="-1289" y="2481"/>
                    <a:pt x="1591" y="5523"/>
                  </a:cubicBezTo>
                  <a:cubicBezTo>
                    <a:pt x="4471" y="8566"/>
                    <a:pt x="11671" y="13129"/>
                    <a:pt x="15631" y="16171"/>
                  </a:cubicBezTo>
                  <a:cubicBezTo>
                    <a:pt x="19591" y="19213"/>
                    <a:pt x="20311" y="20735"/>
                    <a:pt x="19231" y="21039"/>
                  </a:cubicBezTo>
                  <a:cubicBezTo>
                    <a:pt x="18151" y="21343"/>
                    <a:pt x="15271" y="20430"/>
                    <a:pt x="13111" y="19061"/>
                  </a:cubicBezTo>
                  <a:cubicBezTo>
                    <a:pt x="10951" y="17692"/>
                    <a:pt x="9511" y="15867"/>
                    <a:pt x="8071" y="14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690289" y="1119716"/>
              <a:ext cx="117372" cy="27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527" fill="norm" stroke="1" extrusionOk="0">
                  <a:moveTo>
                    <a:pt x="7039" y="0"/>
                  </a:moveTo>
                  <a:cubicBezTo>
                    <a:pt x="5144" y="491"/>
                    <a:pt x="3250" y="982"/>
                    <a:pt x="1923" y="2945"/>
                  </a:cubicBezTo>
                  <a:cubicBezTo>
                    <a:pt x="597" y="4909"/>
                    <a:pt x="-161" y="8345"/>
                    <a:pt x="28" y="11455"/>
                  </a:cubicBezTo>
                  <a:cubicBezTo>
                    <a:pt x="218" y="14564"/>
                    <a:pt x="1355" y="17345"/>
                    <a:pt x="2492" y="19064"/>
                  </a:cubicBezTo>
                  <a:cubicBezTo>
                    <a:pt x="3628" y="20782"/>
                    <a:pt x="4765" y="21436"/>
                    <a:pt x="6092" y="21518"/>
                  </a:cubicBezTo>
                  <a:cubicBezTo>
                    <a:pt x="7418" y="21600"/>
                    <a:pt x="8934" y="21109"/>
                    <a:pt x="9881" y="20455"/>
                  </a:cubicBezTo>
                  <a:cubicBezTo>
                    <a:pt x="10828" y="19800"/>
                    <a:pt x="11207" y="18982"/>
                    <a:pt x="11776" y="19145"/>
                  </a:cubicBezTo>
                  <a:cubicBezTo>
                    <a:pt x="12344" y="19309"/>
                    <a:pt x="13102" y="20455"/>
                    <a:pt x="14239" y="20782"/>
                  </a:cubicBezTo>
                  <a:cubicBezTo>
                    <a:pt x="15376" y="21109"/>
                    <a:pt x="16892" y="20618"/>
                    <a:pt x="18028" y="19964"/>
                  </a:cubicBezTo>
                  <a:cubicBezTo>
                    <a:pt x="19165" y="19309"/>
                    <a:pt x="19923" y="18491"/>
                    <a:pt x="20492" y="17591"/>
                  </a:cubicBezTo>
                  <a:cubicBezTo>
                    <a:pt x="21060" y="16691"/>
                    <a:pt x="21439" y="15709"/>
                    <a:pt x="20113" y="15218"/>
                  </a:cubicBezTo>
                  <a:cubicBezTo>
                    <a:pt x="18786" y="14727"/>
                    <a:pt x="15755" y="14727"/>
                    <a:pt x="13292" y="14809"/>
                  </a:cubicBezTo>
                  <a:cubicBezTo>
                    <a:pt x="10828" y="14891"/>
                    <a:pt x="8934" y="15055"/>
                    <a:pt x="7039" y="1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602608" y="1221316"/>
              <a:ext cx="196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6094"/>
                    <a:pt x="8826" y="10588"/>
                    <a:pt x="12426" y="6988"/>
                  </a:cubicBezTo>
                  <a:cubicBezTo>
                    <a:pt x="16026" y="3388"/>
                    <a:pt x="18813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621658" y="1799166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253358" y="2452153"/>
              <a:ext cx="190501" cy="173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4758"/>
                  </a:moveTo>
                  <a:cubicBezTo>
                    <a:pt x="1440" y="9129"/>
                    <a:pt x="2880" y="13501"/>
                    <a:pt x="3840" y="16458"/>
                  </a:cubicBezTo>
                  <a:cubicBezTo>
                    <a:pt x="4800" y="19415"/>
                    <a:pt x="5280" y="20958"/>
                    <a:pt x="5520" y="21086"/>
                  </a:cubicBezTo>
                  <a:cubicBezTo>
                    <a:pt x="5760" y="21215"/>
                    <a:pt x="5760" y="19929"/>
                    <a:pt x="5640" y="17358"/>
                  </a:cubicBezTo>
                  <a:cubicBezTo>
                    <a:pt x="5520" y="14786"/>
                    <a:pt x="5280" y="10929"/>
                    <a:pt x="5160" y="8358"/>
                  </a:cubicBezTo>
                  <a:cubicBezTo>
                    <a:pt x="5040" y="5786"/>
                    <a:pt x="5040" y="4501"/>
                    <a:pt x="5520" y="4372"/>
                  </a:cubicBezTo>
                  <a:cubicBezTo>
                    <a:pt x="6000" y="4244"/>
                    <a:pt x="6960" y="5272"/>
                    <a:pt x="7920" y="7201"/>
                  </a:cubicBezTo>
                  <a:cubicBezTo>
                    <a:pt x="8880" y="9129"/>
                    <a:pt x="9840" y="11958"/>
                    <a:pt x="10440" y="12729"/>
                  </a:cubicBezTo>
                  <a:cubicBezTo>
                    <a:pt x="11040" y="13501"/>
                    <a:pt x="11280" y="12215"/>
                    <a:pt x="11400" y="10544"/>
                  </a:cubicBezTo>
                  <a:cubicBezTo>
                    <a:pt x="11520" y="8872"/>
                    <a:pt x="11520" y="6815"/>
                    <a:pt x="11760" y="4758"/>
                  </a:cubicBezTo>
                  <a:cubicBezTo>
                    <a:pt x="12000" y="2701"/>
                    <a:pt x="12480" y="644"/>
                    <a:pt x="13200" y="129"/>
                  </a:cubicBezTo>
                  <a:cubicBezTo>
                    <a:pt x="13920" y="-385"/>
                    <a:pt x="14880" y="644"/>
                    <a:pt x="16320" y="3086"/>
                  </a:cubicBezTo>
                  <a:cubicBezTo>
                    <a:pt x="17760" y="5529"/>
                    <a:pt x="19680" y="9386"/>
                    <a:pt x="21600" y="13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469258" y="2291949"/>
              <a:ext cx="406401" cy="226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0" fill="norm" stroke="1" extrusionOk="0">
                  <a:moveTo>
                    <a:pt x="0" y="15993"/>
                  </a:moveTo>
                  <a:cubicBezTo>
                    <a:pt x="675" y="15410"/>
                    <a:pt x="1350" y="14826"/>
                    <a:pt x="1969" y="14242"/>
                  </a:cubicBezTo>
                  <a:cubicBezTo>
                    <a:pt x="2587" y="13658"/>
                    <a:pt x="3150" y="13074"/>
                    <a:pt x="3431" y="12199"/>
                  </a:cubicBezTo>
                  <a:cubicBezTo>
                    <a:pt x="3712" y="11323"/>
                    <a:pt x="3712" y="10156"/>
                    <a:pt x="3431" y="9474"/>
                  </a:cubicBezTo>
                  <a:cubicBezTo>
                    <a:pt x="3150" y="8793"/>
                    <a:pt x="2587" y="8599"/>
                    <a:pt x="2025" y="9280"/>
                  </a:cubicBezTo>
                  <a:cubicBezTo>
                    <a:pt x="1463" y="9961"/>
                    <a:pt x="900" y="11518"/>
                    <a:pt x="731" y="13366"/>
                  </a:cubicBezTo>
                  <a:cubicBezTo>
                    <a:pt x="562" y="15215"/>
                    <a:pt x="787" y="17356"/>
                    <a:pt x="1463" y="18912"/>
                  </a:cubicBezTo>
                  <a:cubicBezTo>
                    <a:pt x="2138" y="20469"/>
                    <a:pt x="3263" y="21442"/>
                    <a:pt x="4331" y="20274"/>
                  </a:cubicBezTo>
                  <a:cubicBezTo>
                    <a:pt x="5400" y="19107"/>
                    <a:pt x="6412" y="15799"/>
                    <a:pt x="7031" y="13658"/>
                  </a:cubicBezTo>
                  <a:cubicBezTo>
                    <a:pt x="7650" y="11518"/>
                    <a:pt x="7875" y="10545"/>
                    <a:pt x="7762" y="10447"/>
                  </a:cubicBezTo>
                  <a:cubicBezTo>
                    <a:pt x="7650" y="10350"/>
                    <a:pt x="7200" y="11128"/>
                    <a:pt x="6975" y="12491"/>
                  </a:cubicBezTo>
                  <a:cubicBezTo>
                    <a:pt x="6750" y="13853"/>
                    <a:pt x="6750" y="15799"/>
                    <a:pt x="6975" y="17161"/>
                  </a:cubicBezTo>
                  <a:cubicBezTo>
                    <a:pt x="7200" y="18523"/>
                    <a:pt x="7650" y="19301"/>
                    <a:pt x="8100" y="19301"/>
                  </a:cubicBezTo>
                  <a:cubicBezTo>
                    <a:pt x="8550" y="19301"/>
                    <a:pt x="9000" y="18523"/>
                    <a:pt x="9225" y="17064"/>
                  </a:cubicBezTo>
                  <a:cubicBezTo>
                    <a:pt x="9450" y="15604"/>
                    <a:pt x="9450" y="13464"/>
                    <a:pt x="9450" y="11907"/>
                  </a:cubicBezTo>
                  <a:cubicBezTo>
                    <a:pt x="9450" y="10350"/>
                    <a:pt x="9450" y="9377"/>
                    <a:pt x="9619" y="9280"/>
                  </a:cubicBezTo>
                  <a:cubicBezTo>
                    <a:pt x="9788" y="9183"/>
                    <a:pt x="10125" y="9961"/>
                    <a:pt x="10462" y="10739"/>
                  </a:cubicBezTo>
                  <a:cubicBezTo>
                    <a:pt x="10800" y="11518"/>
                    <a:pt x="11138" y="12296"/>
                    <a:pt x="11531" y="12393"/>
                  </a:cubicBezTo>
                  <a:cubicBezTo>
                    <a:pt x="11925" y="12491"/>
                    <a:pt x="12375" y="11907"/>
                    <a:pt x="12713" y="10739"/>
                  </a:cubicBezTo>
                  <a:cubicBezTo>
                    <a:pt x="13050" y="9572"/>
                    <a:pt x="13275" y="7820"/>
                    <a:pt x="13500" y="7431"/>
                  </a:cubicBezTo>
                  <a:cubicBezTo>
                    <a:pt x="13725" y="7042"/>
                    <a:pt x="13950" y="8015"/>
                    <a:pt x="14119" y="8988"/>
                  </a:cubicBezTo>
                  <a:cubicBezTo>
                    <a:pt x="14287" y="9961"/>
                    <a:pt x="14400" y="10934"/>
                    <a:pt x="14569" y="11907"/>
                  </a:cubicBezTo>
                  <a:cubicBezTo>
                    <a:pt x="14738" y="12880"/>
                    <a:pt x="14962" y="13853"/>
                    <a:pt x="15075" y="13853"/>
                  </a:cubicBezTo>
                  <a:cubicBezTo>
                    <a:pt x="15188" y="13853"/>
                    <a:pt x="15188" y="12880"/>
                    <a:pt x="15300" y="10934"/>
                  </a:cubicBezTo>
                  <a:cubicBezTo>
                    <a:pt x="15413" y="8988"/>
                    <a:pt x="15637" y="6069"/>
                    <a:pt x="15975" y="4123"/>
                  </a:cubicBezTo>
                  <a:cubicBezTo>
                    <a:pt x="16312" y="2177"/>
                    <a:pt x="16763" y="1204"/>
                    <a:pt x="17269" y="620"/>
                  </a:cubicBezTo>
                  <a:cubicBezTo>
                    <a:pt x="17775" y="37"/>
                    <a:pt x="18337" y="-158"/>
                    <a:pt x="18788" y="134"/>
                  </a:cubicBezTo>
                  <a:cubicBezTo>
                    <a:pt x="19238" y="426"/>
                    <a:pt x="19575" y="1204"/>
                    <a:pt x="20025" y="2566"/>
                  </a:cubicBezTo>
                  <a:cubicBezTo>
                    <a:pt x="20475" y="3928"/>
                    <a:pt x="21037" y="5874"/>
                    <a:pt x="21600" y="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259708" y="2821516"/>
              <a:ext cx="177801" cy="2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320"/>
                    <a:pt x="3600" y="8640"/>
                    <a:pt x="4886" y="11363"/>
                  </a:cubicBezTo>
                  <a:cubicBezTo>
                    <a:pt x="6171" y="14087"/>
                    <a:pt x="6943" y="15214"/>
                    <a:pt x="7586" y="16341"/>
                  </a:cubicBezTo>
                  <a:cubicBezTo>
                    <a:pt x="8229" y="17468"/>
                    <a:pt x="8743" y="18595"/>
                    <a:pt x="9129" y="19628"/>
                  </a:cubicBezTo>
                  <a:cubicBezTo>
                    <a:pt x="9514" y="20661"/>
                    <a:pt x="9771" y="21600"/>
                    <a:pt x="9643" y="21600"/>
                  </a:cubicBezTo>
                  <a:cubicBezTo>
                    <a:pt x="9514" y="21600"/>
                    <a:pt x="9000" y="20661"/>
                    <a:pt x="8614" y="19346"/>
                  </a:cubicBezTo>
                  <a:cubicBezTo>
                    <a:pt x="8229" y="18031"/>
                    <a:pt x="7971" y="16341"/>
                    <a:pt x="7843" y="14838"/>
                  </a:cubicBezTo>
                  <a:cubicBezTo>
                    <a:pt x="7714" y="13336"/>
                    <a:pt x="7714" y="12021"/>
                    <a:pt x="8229" y="11082"/>
                  </a:cubicBezTo>
                  <a:cubicBezTo>
                    <a:pt x="8743" y="10143"/>
                    <a:pt x="9771" y="9579"/>
                    <a:pt x="10929" y="9579"/>
                  </a:cubicBezTo>
                  <a:cubicBezTo>
                    <a:pt x="12086" y="9579"/>
                    <a:pt x="13371" y="10143"/>
                    <a:pt x="15171" y="11739"/>
                  </a:cubicBezTo>
                  <a:cubicBezTo>
                    <a:pt x="16971" y="13336"/>
                    <a:pt x="19286" y="15965"/>
                    <a:pt x="21600" y="18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424808" y="2914649"/>
              <a:ext cx="177388" cy="20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20" fill="norm" stroke="1" extrusionOk="0">
                  <a:moveTo>
                    <a:pt x="0" y="1559"/>
                  </a:moveTo>
                  <a:cubicBezTo>
                    <a:pt x="508" y="2672"/>
                    <a:pt x="1016" y="3786"/>
                    <a:pt x="1906" y="4454"/>
                  </a:cubicBezTo>
                  <a:cubicBezTo>
                    <a:pt x="2795" y="5122"/>
                    <a:pt x="4066" y="5344"/>
                    <a:pt x="5082" y="4899"/>
                  </a:cubicBezTo>
                  <a:cubicBezTo>
                    <a:pt x="6099" y="4454"/>
                    <a:pt x="6861" y="3340"/>
                    <a:pt x="7242" y="2227"/>
                  </a:cubicBezTo>
                  <a:cubicBezTo>
                    <a:pt x="7624" y="1113"/>
                    <a:pt x="7624" y="0"/>
                    <a:pt x="7624" y="0"/>
                  </a:cubicBezTo>
                  <a:cubicBezTo>
                    <a:pt x="7624" y="0"/>
                    <a:pt x="7624" y="1113"/>
                    <a:pt x="9275" y="3786"/>
                  </a:cubicBezTo>
                  <a:cubicBezTo>
                    <a:pt x="10927" y="6458"/>
                    <a:pt x="14231" y="10689"/>
                    <a:pt x="16391" y="13249"/>
                  </a:cubicBezTo>
                  <a:cubicBezTo>
                    <a:pt x="18551" y="15810"/>
                    <a:pt x="19567" y="16701"/>
                    <a:pt x="20329" y="17814"/>
                  </a:cubicBezTo>
                  <a:cubicBezTo>
                    <a:pt x="21092" y="18928"/>
                    <a:pt x="21600" y="20264"/>
                    <a:pt x="21092" y="20932"/>
                  </a:cubicBezTo>
                  <a:cubicBezTo>
                    <a:pt x="20584" y="21600"/>
                    <a:pt x="19059" y="21600"/>
                    <a:pt x="17280" y="20821"/>
                  </a:cubicBezTo>
                  <a:cubicBezTo>
                    <a:pt x="15501" y="20041"/>
                    <a:pt x="13468" y="18482"/>
                    <a:pt x="12198" y="16812"/>
                  </a:cubicBezTo>
                  <a:cubicBezTo>
                    <a:pt x="10927" y="15142"/>
                    <a:pt x="10419" y="13361"/>
                    <a:pt x="9911" y="1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583558" y="2838835"/>
              <a:ext cx="98828" cy="24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229" fill="norm" stroke="1" extrusionOk="0">
                  <a:moveTo>
                    <a:pt x="0" y="5007"/>
                  </a:moveTo>
                  <a:cubicBezTo>
                    <a:pt x="5850" y="9867"/>
                    <a:pt x="11700" y="14727"/>
                    <a:pt x="14625" y="17607"/>
                  </a:cubicBezTo>
                  <a:cubicBezTo>
                    <a:pt x="17550" y="20487"/>
                    <a:pt x="17550" y="21387"/>
                    <a:pt x="16875" y="21207"/>
                  </a:cubicBezTo>
                  <a:cubicBezTo>
                    <a:pt x="16200" y="21027"/>
                    <a:pt x="14850" y="19767"/>
                    <a:pt x="12375" y="16887"/>
                  </a:cubicBezTo>
                  <a:cubicBezTo>
                    <a:pt x="9900" y="14007"/>
                    <a:pt x="6300" y="9507"/>
                    <a:pt x="4500" y="6627"/>
                  </a:cubicBezTo>
                  <a:cubicBezTo>
                    <a:pt x="2700" y="3747"/>
                    <a:pt x="2700" y="2487"/>
                    <a:pt x="3375" y="1497"/>
                  </a:cubicBezTo>
                  <a:cubicBezTo>
                    <a:pt x="4050" y="507"/>
                    <a:pt x="5400" y="-213"/>
                    <a:pt x="8550" y="57"/>
                  </a:cubicBezTo>
                  <a:cubicBezTo>
                    <a:pt x="11700" y="327"/>
                    <a:pt x="16650" y="1587"/>
                    <a:pt x="19125" y="2757"/>
                  </a:cubicBezTo>
                  <a:cubicBezTo>
                    <a:pt x="21600" y="3927"/>
                    <a:pt x="21600" y="5007"/>
                    <a:pt x="19350" y="5727"/>
                  </a:cubicBezTo>
                  <a:cubicBezTo>
                    <a:pt x="17100" y="6447"/>
                    <a:pt x="12600" y="6807"/>
                    <a:pt x="8100" y="7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720708" y="2751666"/>
              <a:ext cx="52938" cy="12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8" h="21310" fill="norm" stroke="1" extrusionOk="0">
                  <a:moveTo>
                    <a:pt x="10564" y="0"/>
                  </a:moveTo>
                  <a:cubicBezTo>
                    <a:pt x="7364" y="1080"/>
                    <a:pt x="4164" y="2160"/>
                    <a:pt x="2164" y="5040"/>
                  </a:cubicBezTo>
                  <a:cubicBezTo>
                    <a:pt x="164" y="7920"/>
                    <a:pt x="-636" y="12600"/>
                    <a:pt x="564" y="15840"/>
                  </a:cubicBezTo>
                  <a:cubicBezTo>
                    <a:pt x="1764" y="19080"/>
                    <a:pt x="4964" y="20880"/>
                    <a:pt x="8164" y="21240"/>
                  </a:cubicBezTo>
                  <a:cubicBezTo>
                    <a:pt x="11364" y="21600"/>
                    <a:pt x="14564" y="20520"/>
                    <a:pt x="16964" y="19080"/>
                  </a:cubicBezTo>
                  <a:cubicBezTo>
                    <a:pt x="19364" y="17640"/>
                    <a:pt x="20964" y="15840"/>
                    <a:pt x="19364" y="12780"/>
                  </a:cubicBezTo>
                  <a:cubicBezTo>
                    <a:pt x="17764" y="9720"/>
                    <a:pt x="12964" y="5400"/>
                    <a:pt x="8164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805808" y="2565198"/>
              <a:ext cx="209551" cy="22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1419"/>
                  </a:moveTo>
                  <a:cubicBezTo>
                    <a:pt x="655" y="5019"/>
                    <a:pt x="1309" y="8619"/>
                    <a:pt x="1964" y="11519"/>
                  </a:cubicBezTo>
                  <a:cubicBezTo>
                    <a:pt x="2618" y="14419"/>
                    <a:pt x="3273" y="16619"/>
                    <a:pt x="3927" y="18319"/>
                  </a:cubicBezTo>
                  <a:cubicBezTo>
                    <a:pt x="4582" y="20019"/>
                    <a:pt x="5236" y="21219"/>
                    <a:pt x="5782" y="21319"/>
                  </a:cubicBezTo>
                  <a:cubicBezTo>
                    <a:pt x="6327" y="21419"/>
                    <a:pt x="6764" y="20419"/>
                    <a:pt x="6655" y="19319"/>
                  </a:cubicBezTo>
                  <a:cubicBezTo>
                    <a:pt x="6545" y="18219"/>
                    <a:pt x="5891" y="17019"/>
                    <a:pt x="4909" y="15919"/>
                  </a:cubicBezTo>
                  <a:cubicBezTo>
                    <a:pt x="3927" y="14819"/>
                    <a:pt x="2618" y="13819"/>
                    <a:pt x="2291" y="12619"/>
                  </a:cubicBezTo>
                  <a:cubicBezTo>
                    <a:pt x="1964" y="11419"/>
                    <a:pt x="2618" y="10019"/>
                    <a:pt x="3164" y="8319"/>
                  </a:cubicBezTo>
                  <a:cubicBezTo>
                    <a:pt x="3709" y="6619"/>
                    <a:pt x="4145" y="4619"/>
                    <a:pt x="4691" y="2919"/>
                  </a:cubicBezTo>
                  <a:cubicBezTo>
                    <a:pt x="5236" y="1219"/>
                    <a:pt x="5891" y="-181"/>
                    <a:pt x="6655" y="19"/>
                  </a:cubicBezTo>
                  <a:cubicBezTo>
                    <a:pt x="7418" y="219"/>
                    <a:pt x="8291" y="2019"/>
                    <a:pt x="9491" y="4919"/>
                  </a:cubicBezTo>
                  <a:cubicBezTo>
                    <a:pt x="10691" y="7819"/>
                    <a:pt x="12218" y="11819"/>
                    <a:pt x="12982" y="14319"/>
                  </a:cubicBezTo>
                  <a:cubicBezTo>
                    <a:pt x="13745" y="16819"/>
                    <a:pt x="13745" y="17819"/>
                    <a:pt x="13418" y="17919"/>
                  </a:cubicBezTo>
                  <a:cubicBezTo>
                    <a:pt x="13091" y="18019"/>
                    <a:pt x="12436" y="17219"/>
                    <a:pt x="12109" y="16019"/>
                  </a:cubicBezTo>
                  <a:cubicBezTo>
                    <a:pt x="11782" y="14819"/>
                    <a:pt x="11782" y="13219"/>
                    <a:pt x="12436" y="12419"/>
                  </a:cubicBezTo>
                  <a:cubicBezTo>
                    <a:pt x="13091" y="11619"/>
                    <a:pt x="14400" y="11619"/>
                    <a:pt x="15491" y="11919"/>
                  </a:cubicBezTo>
                  <a:cubicBezTo>
                    <a:pt x="16582" y="12219"/>
                    <a:pt x="17455" y="12819"/>
                    <a:pt x="18436" y="13119"/>
                  </a:cubicBezTo>
                  <a:cubicBezTo>
                    <a:pt x="19418" y="13419"/>
                    <a:pt x="20509" y="13419"/>
                    <a:pt x="21600" y="13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1016366" y="2579944"/>
              <a:ext cx="150020" cy="11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007" fill="norm" stroke="1" extrusionOk="0">
                  <a:moveTo>
                    <a:pt x="757" y="19042"/>
                  </a:moveTo>
                  <a:cubicBezTo>
                    <a:pt x="1357" y="17179"/>
                    <a:pt x="1957" y="15317"/>
                    <a:pt x="2557" y="13455"/>
                  </a:cubicBezTo>
                  <a:cubicBezTo>
                    <a:pt x="3157" y="11593"/>
                    <a:pt x="3757" y="9731"/>
                    <a:pt x="3307" y="9173"/>
                  </a:cubicBezTo>
                  <a:cubicBezTo>
                    <a:pt x="2857" y="8614"/>
                    <a:pt x="1357" y="9359"/>
                    <a:pt x="607" y="10848"/>
                  </a:cubicBezTo>
                  <a:cubicBezTo>
                    <a:pt x="-143" y="12338"/>
                    <a:pt x="-143" y="14573"/>
                    <a:pt x="307" y="16435"/>
                  </a:cubicBezTo>
                  <a:cubicBezTo>
                    <a:pt x="757" y="18297"/>
                    <a:pt x="1657" y="19786"/>
                    <a:pt x="2857" y="20531"/>
                  </a:cubicBezTo>
                  <a:cubicBezTo>
                    <a:pt x="4057" y="21276"/>
                    <a:pt x="5557" y="21276"/>
                    <a:pt x="7057" y="19600"/>
                  </a:cubicBezTo>
                  <a:cubicBezTo>
                    <a:pt x="8557" y="17924"/>
                    <a:pt x="10057" y="14573"/>
                    <a:pt x="10807" y="11966"/>
                  </a:cubicBezTo>
                  <a:cubicBezTo>
                    <a:pt x="11557" y="9359"/>
                    <a:pt x="11557" y="7497"/>
                    <a:pt x="10807" y="5262"/>
                  </a:cubicBezTo>
                  <a:cubicBezTo>
                    <a:pt x="10057" y="3028"/>
                    <a:pt x="8557" y="421"/>
                    <a:pt x="8107" y="48"/>
                  </a:cubicBezTo>
                  <a:cubicBezTo>
                    <a:pt x="7657" y="-324"/>
                    <a:pt x="8257" y="1538"/>
                    <a:pt x="10057" y="3400"/>
                  </a:cubicBezTo>
                  <a:cubicBezTo>
                    <a:pt x="11857" y="5262"/>
                    <a:pt x="14857" y="7124"/>
                    <a:pt x="16957" y="8614"/>
                  </a:cubicBezTo>
                  <a:cubicBezTo>
                    <a:pt x="19057" y="10104"/>
                    <a:pt x="20257" y="11221"/>
                    <a:pt x="20857" y="12710"/>
                  </a:cubicBezTo>
                  <a:cubicBezTo>
                    <a:pt x="21457" y="14200"/>
                    <a:pt x="21457" y="16062"/>
                    <a:pt x="20407" y="16621"/>
                  </a:cubicBezTo>
                  <a:cubicBezTo>
                    <a:pt x="19357" y="17179"/>
                    <a:pt x="17257" y="16435"/>
                    <a:pt x="15157" y="15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1180458" y="2561166"/>
              <a:ext cx="38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1174108" y="2478616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1242495" y="2478616"/>
              <a:ext cx="7374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0" h="21600" fill="norm" stroke="1" extrusionOk="0">
                  <a:moveTo>
                    <a:pt x="7409" y="0"/>
                  </a:moveTo>
                  <a:cubicBezTo>
                    <a:pt x="5074" y="831"/>
                    <a:pt x="2739" y="1662"/>
                    <a:pt x="1279" y="2769"/>
                  </a:cubicBezTo>
                  <a:cubicBezTo>
                    <a:pt x="-180" y="3877"/>
                    <a:pt x="-764" y="5262"/>
                    <a:pt x="1571" y="6785"/>
                  </a:cubicBezTo>
                  <a:cubicBezTo>
                    <a:pt x="3906" y="8308"/>
                    <a:pt x="9160" y="9969"/>
                    <a:pt x="12955" y="11354"/>
                  </a:cubicBezTo>
                  <a:cubicBezTo>
                    <a:pt x="16750" y="12738"/>
                    <a:pt x="19085" y="13846"/>
                    <a:pt x="19960" y="15092"/>
                  </a:cubicBezTo>
                  <a:cubicBezTo>
                    <a:pt x="20836" y="16338"/>
                    <a:pt x="20252" y="17723"/>
                    <a:pt x="17625" y="18831"/>
                  </a:cubicBezTo>
                  <a:cubicBezTo>
                    <a:pt x="14998" y="19938"/>
                    <a:pt x="10328" y="20769"/>
                    <a:pt x="56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231958" y="1856052"/>
              <a:ext cx="129351" cy="35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77" fill="norm" stroke="1" extrusionOk="0">
                  <a:moveTo>
                    <a:pt x="17109" y="14501"/>
                  </a:moveTo>
                  <a:cubicBezTo>
                    <a:pt x="16064" y="13865"/>
                    <a:pt x="15019" y="13230"/>
                    <a:pt x="14322" y="12531"/>
                  </a:cubicBezTo>
                  <a:cubicBezTo>
                    <a:pt x="13625" y="11833"/>
                    <a:pt x="13277" y="11070"/>
                    <a:pt x="12232" y="10753"/>
                  </a:cubicBezTo>
                  <a:cubicBezTo>
                    <a:pt x="11187" y="10435"/>
                    <a:pt x="9445" y="10562"/>
                    <a:pt x="7703" y="11515"/>
                  </a:cubicBezTo>
                  <a:cubicBezTo>
                    <a:pt x="5961" y="12468"/>
                    <a:pt x="4219" y="14247"/>
                    <a:pt x="3696" y="15962"/>
                  </a:cubicBezTo>
                  <a:cubicBezTo>
                    <a:pt x="3174" y="17677"/>
                    <a:pt x="3871" y="19329"/>
                    <a:pt x="5090" y="20282"/>
                  </a:cubicBezTo>
                  <a:cubicBezTo>
                    <a:pt x="6309" y="21235"/>
                    <a:pt x="8051" y="21489"/>
                    <a:pt x="9445" y="21108"/>
                  </a:cubicBezTo>
                  <a:cubicBezTo>
                    <a:pt x="10838" y="20727"/>
                    <a:pt x="11884" y="19710"/>
                    <a:pt x="11709" y="17360"/>
                  </a:cubicBezTo>
                  <a:cubicBezTo>
                    <a:pt x="11535" y="15009"/>
                    <a:pt x="10142" y="11324"/>
                    <a:pt x="8574" y="8402"/>
                  </a:cubicBezTo>
                  <a:cubicBezTo>
                    <a:pt x="7006" y="5480"/>
                    <a:pt x="5264" y="3320"/>
                    <a:pt x="3696" y="1922"/>
                  </a:cubicBezTo>
                  <a:cubicBezTo>
                    <a:pt x="2129" y="524"/>
                    <a:pt x="735" y="-111"/>
                    <a:pt x="213" y="16"/>
                  </a:cubicBezTo>
                  <a:cubicBezTo>
                    <a:pt x="-310" y="143"/>
                    <a:pt x="38" y="1033"/>
                    <a:pt x="2303" y="3065"/>
                  </a:cubicBezTo>
                  <a:cubicBezTo>
                    <a:pt x="4567" y="5098"/>
                    <a:pt x="8748" y="8275"/>
                    <a:pt x="12232" y="10371"/>
                  </a:cubicBezTo>
                  <a:cubicBezTo>
                    <a:pt x="15716" y="12468"/>
                    <a:pt x="18503" y="13484"/>
                    <a:pt x="21290" y="14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386708" y="1936432"/>
              <a:ext cx="133351" cy="18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0" fill="norm" stroke="1" extrusionOk="0">
                  <a:moveTo>
                    <a:pt x="0" y="10473"/>
                  </a:moveTo>
                  <a:cubicBezTo>
                    <a:pt x="2743" y="9016"/>
                    <a:pt x="5486" y="7560"/>
                    <a:pt x="7029" y="5861"/>
                  </a:cubicBezTo>
                  <a:cubicBezTo>
                    <a:pt x="8571" y="4163"/>
                    <a:pt x="8914" y="2221"/>
                    <a:pt x="8229" y="1129"/>
                  </a:cubicBezTo>
                  <a:cubicBezTo>
                    <a:pt x="7543" y="37"/>
                    <a:pt x="5829" y="-206"/>
                    <a:pt x="4457" y="158"/>
                  </a:cubicBezTo>
                  <a:cubicBezTo>
                    <a:pt x="3086" y="522"/>
                    <a:pt x="2057" y="1493"/>
                    <a:pt x="1371" y="3556"/>
                  </a:cubicBezTo>
                  <a:cubicBezTo>
                    <a:pt x="686" y="5619"/>
                    <a:pt x="343" y="8774"/>
                    <a:pt x="1371" y="12050"/>
                  </a:cubicBezTo>
                  <a:cubicBezTo>
                    <a:pt x="2400" y="15327"/>
                    <a:pt x="4800" y="18724"/>
                    <a:pt x="7714" y="20059"/>
                  </a:cubicBezTo>
                  <a:cubicBezTo>
                    <a:pt x="10629" y="21394"/>
                    <a:pt x="14057" y="20666"/>
                    <a:pt x="16457" y="19574"/>
                  </a:cubicBezTo>
                  <a:cubicBezTo>
                    <a:pt x="18857" y="18482"/>
                    <a:pt x="20229" y="17025"/>
                    <a:pt x="21600" y="15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507783" y="1949122"/>
              <a:ext cx="101176" cy="11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088" fill="norm" stroke="1" extrusionOk="0">
                  <a:moveTo>
                    <a:pt x="8010" y="453"/>
                  </a:moveTo>
                  <a:cubicBezTo>
                    <a:pt x="5760" y="61"/>
                    <a:pt x="3510" y="-332"/>
                    <a:pt x="2160" y="453"/>
                  </a:cubicBezTo>
                  <a:cubicBezTo>
                    <a:pt x="810" y="1239"/>
                    <a:pt x="360" y="3203"/>
                    <a:pt x="135" y="6344"/>
                  </a:cubicBezTo>
                  <a:cubicBezTo>
                    <a:pt x="-90" y="9486"/>
                    <a:pt x="-90" y="13806"/>
                    <a:pt x="585" y="16752"/>
                  </a:cubicBezTo>
                  <a:cubicBezTo>
                    <a:pt x="1260" y="19697"/>
                    <a:pt x="2610" y="21268"/>
                    <a:pt x="6210" y="21072"/>
                  </a:cubicBezTo>
                  <a:cubicBezTo>
                    <a:pt x="9810" y="20875"/>
                    <a:pt x="15660" y="18912"/>
                    <a:pt x="21510" y="16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653408" y="1919816"/>
              <a:ext cx="762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171"/>
                    <a:pt x="9600" y="12343"/>
                    <a:pt x="13200" y="15943"/>
                  </a:cubicBezTo>
                  <a:cubicBezTo>
                    <a:pt x="16800" y="19543"/>
                    <a:pt x="192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755802" y="1690086"/>
              <a:ext cx="126207" cy="318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91" fill="norm" stroke="1" extrusionOk="0">
                  <a:moveTo>
                    <a:pt x="8505" y="13292"/>
                  </a:moveTo>
                  <a:cubicBezTo>
                    <a:pt x="7425" y="12723"/>
                    <a:pt x="6345" y="12155"/>
                    <a:pt x="4905" y="12155"/>
                  </a:cubicBezTo>
                  <a:cubicBezTo>
                    <a:pt x="3465" y="12155"/>
                    <a:pt x="1665" y="12723"/>
                    <a:pt x="765" y="13860"/>
                  </a:cubicBezTo>
                  <a:cubicBezTo>
                    <a:pt x="-135" y="14997"/>
                    <a:pt x="-135" y="16702"/>
                    <a:pt x="225" y="17981"/>
                  </a:cubicBezTo>
                  <a:cubicBezTo>
                    <a:pt x="585" y="19260"/>
                    <a:pt x="1305" y="20113"/>
                    <a:pt x="2565" y="20681"/>
                  </a:cubicBezTo>
                  <a:cubicBezTo>
                    <a:pt x="3825" y="21250"/>
                    <a:pt x="5625" y="21534"/>
                    <a:pt x="7065" y="21321"/>
                  </a:cubicBezTo>
                  <a:cubicBezTo>
                    <a:pt x="8505" y="21108"/>
                    <a:pt x="9585" y="20397"/>
                    <a:pt x="10665" y="18408"/>
                  </a:cubicBezTo>
                  <a:cubicBezTo>
                    <a:pt x="11745" y="16418"/>
                    <a:pt x="12825" y="13150"/>
                    <a:pt x="12645" y="10095"/>
                  </a:cubicBezTo>
                  <a:cubicBezTo>
                    <a:pt x="12465" y="7039"/>
                    <a:pt x="11025" y="4197"/>
                    <a:pt x="9945" y="2421"/>
                  </a:cubicBezTo>
                  <a:cubicBezTo>
                    <a:pt x="8865" y="645"/>
                    <a:pt x="8145" y="-66"/>
                    <a:pt x="7605" y="5"/>
                  </a:cubicBezTo>
                  <a:cubicBezTo>
                    <a:pt x="7065" y="76"/>
                    <a:pt x="6705" y="929"/>
                    <a:pt x="7965" y="3416"/>
                  </a:cubicBezTo>
                  <a:cubicBezTo>
                    <a:pt x="9225" y="5902"/>
                    <a:pt x="12105" y="10023"/>
                    <a:pt x="14625" y="12723"/>
                  </a:cubicBezTo>
                  <a:cubicBezTo>
                    <a:pt x="17145" y="15423"/>
                    <a:pt x="19305" y="16702"/>
                    <a:pt x="21465" y="17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894708" y="1746646"/>
              <a:ext cx="215901" cy="21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0" y="10459"/>
                  </a:moveTo>
                  <a:cubicBezTo>
                    <a:pt x="635" y="11468"/>
                    <a:pt x="1271" y="12478"/>
                    <a:pt x="2118" y="12680"/>
                  </a:cubicBezTo>
                  <a:cubicBezTo>
                    <a:pt x="2965" y="12881"/>
                    <a:pt x="4024" y="12276"/>
                    <a:pt x="5082" y="10459"/>
                  </a:cubicBezTo>
                  <a:cubicBezTo>
                    <a:pt x="6141" y="8642"/>
                    <a:pt x="7200" y="5614"/>
                    <a:pt x="7624" y="3596"/>
                  </a:cubicBezTo>
                  <a:cubicBezTo>
                    <a:pt x="8047" y="1577"/>
                    <a:pt x="7835" y="567"/>
                    <a:pt x="7200" y="164"/>
                  </a:cubicBezTo>
                  <a:cubicBezTo>
                    <a:pt x="6565" y="-240"/>
                    <a:pt x="5506" y="-38"/>
                    <a:pt x="4553" y="2384"/>
                  </a:cubicBezTo>
                  <a:cubicBezTo>
                    <a:pt x="3600" y="4807"/>
                    <a:pt x="2753" y="9450"/>
                    <a:pt x="2647" y="12781"/>
                  </a:cubicBezTo>
                  <a:cubicBezTo>
                    <a:pt x="2541" y="16111"/>
                    <a:pt x="3176" y="18130"/>
                    <a:pt x="4871" y="19442"/>
                  </a:cubicBezTo>
                  <a:cubicBezTo>
                    <a:pt x="6565" y="20754"/>
                    <a:pt x="9318" y="21360"/>
                    <a:pt x="12282" y="20553"/>
                  </a:cubicBezTo>
                  <a:cubicBezTo>
                    <a:pt x="15247" y="19745"/>
                    <a:pt x="18424" y="17524"/>
                    <a:pt x="21600" y="15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2759491" y="3567869"/>
              <a:ext cx="336551" cy="41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3804" y="2468"/>
                  </a:moveTo>
                  <a:cubicBezTo>
                    <a:pt x="3125" y="2578"/>
                    <a:pt x="2445" y="2688"/>
                    <a:pt x="2513" y="2743"/>
                  </a:cubicBezTo>
                  <a:cubicBezTo>
                    <a:pt x="2581" y="2798"/>
                    <a:pt x="3396" y="2798"/>
                    <a:pt x="5502" y="2523"/>
                  </a:cubicBezTo>
                  <a:cubicBezTo>
                    <a:pt x="7608" y="2247"/>
                    <a:pt x="11004" y="1696"/>
                    <a:pt x="13381" y="1255"/>
                  </a:cubicBezTo>
                  <a:cubicBezTo>
                    <a:pt x="15758" y="815"/>
                    <a:pt x="17117" y="484"/>
                    <a:pt x="18136" y="264"/>
                  </a:cubicBezTo>
                  <a:cubicBezTo>
                    <a:pt x="19155" y="43"/>
                    <a:pt x="19834" y="-67"/>
                    <a:pt x="20445" y="43"/>
                  </a:cubicBezTo>
                  <a:cubicBezTo>
                    <a:pt x="21057" y="153"/>
                    <a:pt x="21600" y="484"/>
                    <a:pt x="21600" y="815"/>
                  </a:cubicBezTo>
                  <a:cubicBezTo>
                    <a:pt x="21600" y="1145"/>
                    <a:pt x="21057" y="1476"/>
                    <a:pt x="20242" y="2413"/>
                  </a:cubicBezTo>
                  <a:cubicBezTo>
                    <a:pt x="19426" y="3349"/>
                    <a:pt x="18340" y="4892"/>
                    <a:pt x="16302" y="6986"/>
                  </a:cubicBezTo>
                  <a:cubicBezTo>
                    <a:pt x="14264" y="9080"/>
                    <a:pt x="11275" y="11725"/>
                    <a:pt x="8626" y="13764"/>
                  </a:cubicBezTo>
                  <a:cubicBezTo>
                    <a:pt x="5977" y="15802"/>
                    <a:pt x="3668" y="17235"/>
                    <a:pt x="2174" y="18392"/>
                  </a:cubicBezTo>
                  <a:cubicBezTo>
                    <a:pt x="679" y="19549"/>
                    <a:pt x="0" y="20431"/>
                    <a:pt x="0" y="20927"/>
                  </a:cubicBezTo>
                  <a:cubicBezTo>
                    <a:pt x="0" y="21423"/>
                    <a:pt x="679" y="21533"/>
                    <a:pt x="2174" y="21423"/>
                  </a:cubicBezTo>
                  <a:cubicBezTo>
                    <a:pt x="3668" y="21313"/>
                    <a:pt x="5977" y="20982"/>
                    <a:pt x="8898" y="20541"/>
                  </a:cubicBezTo>
                  <a:cubicBezTo>
                    <a:pt x="11819" y="20100"/>
                    <a:pt x="15351" y="19549"/>
                    <a:pt x="17457" y="19329"/>
                  </a:cubicBezTo>
                  <a:cubicBezTo>
                    <a:pt x="19562" y="19109"/>
                    <a:pt x="20242" y="19219"/>
                    <a:pt x="20921" y="19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3491858" y="3659716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800"/>
                    <a:pt x="12000" y="12000"/>
                    <a:pt x="15600" y="8400"/>
                  </a:cubicBezTo>
                  <a:cubicBezTo>
                    <a:pt x="19200" y="4800"/>
                    <a:pt x="20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3517258" y="3793066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4374508" y="3436093"/>
              <a:ext cx="260351" cy="28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102"/>
                  </a:moveTo>
                  <a:cubicBezTo>
                    <a:pt x="878" y="-55"/>
                    <a:pt x="1756" y="-213"/>
                    <a:pt x="3512" y="1127"/>
                  </a:cubicBezTo>
                  <a:cubicBezTo>
                    <a:pt x="5268" y="2467"/>
                    <a:pt x="7902" y="5305"/>
                    <a:pt x="10712" y="8695"/>
                  </a:cubicBezTo>
                  <a:cubicBezTo>
                    <a:pt x="13522" y="12085"/>
                    <a:pt x="16507" y="16026"/>
                    <a:pt x="18351" y="18234"/>
                  </a:cubicBezTo>
                  <a:cubicBezTo>
                    <a:pt x="20195" y="20441"/>
                    <a:pt x="20898" y="20914"/>
                    <a:pt x="21600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4469758" y="3393016"/>
              <a:ext cx="1714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607"/>
                    <a:pt x="15200" y="5214"/>
                    <a:pt x="12000" y="8069"/>
                  </a:cubicBezTo>
                  <a:cubicBezTo>
                    <a:pt x="8800" y="10924"/>
                    <a:pt x="5600" y="14028"/>
                    <a:pt x="3600" y="16324"/>
                  </a:cubicBezTo>
                  <a:cubicBezTo>
                    <a:pt x="1600" y="18621"/>
                    <a:pt x="80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4222108" y="3246966"/>
              <a:ext cx="450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8" y="18982"/>
                    <a:pt x="5476" y="16364"/>
                    <a:pt x="8315" y="13418"/>
                  </a:cubicBezTo>
                  <a:cubicBezTo>
                    <a:pt x="11155" y="10473"/>
                    <a:pt x="14096" y="7200"/>
                    <a:pt x="16327" y="4909"/>
                  </a:cubicBezTo>
                  <a:cubicBezTo>
                    <a:pt x="18558" y="2618"/>
                    <a:pt x="2007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4844408" y="3564466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4400"/>
                    <a:pt x="12454" y="7200"/>
                    <a:pt x="16054" y="3600"/>
                  </a:cubicBezTo>
                  <a:cubicBezTo>
                    <a:pt x="19654" y="0"/>
                    <a:pt x="206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5219058" y="3343446"/>
              <a:ext cx="400051" cy="367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21405"/>
                  </a:moveTo>
                  <a:cubicBezTo>
                    <a:pt x="1829" y="18443"/>
                    <a:pt x="3657" y="15480"/>
                    <a:pt x="5143" y="12333"/>
                  </a:cubicBezTo>
                  <a:cubicBezTo>
                    <a:pt x="6629" y="9186"/>
                    <a:pt x="7771" y="5853"/>
                    <a:pt x="8343" y="3631"/>
                  </a:cubicBezTo>
                  <a:cubicBezTo>
                    <a:pt x="8914" y="1410"/>
                    <a:pt x="8914" y="299"/>
                    <a:pt x="8743" y="52"/>
                  </a:cubicBezTo>
                  <a:cubicBezTo>
                    <a:pt x="8571" y="-195"/>
                    <a:pt x="8229" y="422"/>
                    <a:pt x="7886" y="2335"/>
                  </a:cubicBezTo>
                  <a:cubicBezTo>
                    <a:pt x="7543" y="4248"/>
                    <a:pt x="7200" y="7458"/>
                    <a:pt x="7029" y="10173"/>
                  </a:cubicBezTo>
                  <a:cubicBezTo>
                    <a:pt x="6857" y="12888"/>
                    <a:pt x="6857" y="15110"/>
                    <a:pt x="7086" y="16591"/>
                  </a:cubicBezTo>
                  <a:cubicBezTo>
                    <a:pt x="7314" y="18072"/>
                    <a:pt x="7771" y="18813"/>
                    <a:pt x="8286" y="19183"/>
                  </a:cubicBezTo>
                  <a:cubicBezTo>
                    <a:pt x="8800" y="19554"/>
                    <a:pt x="9371" y="19554"/>
                    <a:pt x="10400" y="18566"/>
                  </a:cubicBezTo>
                  <a:cubicBezTo>
                    <a:pt x="11429" y="17579"/>
                    <a:pt x="12914" y="15604"/>
                    <a:pt x="14114" y="13012"/>
                  </a:cubicBezTo>
                  <a:cubicBezTo>
                    <a:pt x="15314" y="10420"/>
                    <a:pt x="16229" y="7211"/>
                    <a:pt x="16800" y="5298"/>
                  </a:cubicBezTo>
                  <a:cubicBezTo>
                    <a:pt x="17371" y="3384"/>
                    <a:pt x="17600" y="2767"/>
                    <a:pt x="17714" y="2150"/>
                  </a:cubicBezTo>
                  <a:cubicBezTo>
                    <a:pt x="17829" y="1533"/>
                    <a:pt x="17829" y="916"/>
                    <a:pt x="17714" y="978"/>
                  </a:cubicBezTo>
                  <a:cubicBezTo>
                    <a:pt x="17600" y="1039"/>
                    <a:pt x="17371" y="1780"/>
                    <a:pt x="17314" y="3693"/>
                  </a:cubicBezTo>
                  <a:cubicBezTo>
                    <a:pt x="17257" y="5606"/>
                    <a:pt x="17371" y="8692"/>
                    <a:pt x="18114" y="10914"/>
                  </a:cubicBezTo>
                  <a:cubicBezTo>
                    <a:pt x="18857" y="13135"/>
                    <a:pt x="20229" y="14493"/>
                    <a:pt x="21600" y="15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5650858" y="3589866"/>
              <a:ext cx="79892" cy="10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0923" fill="norm" stroke="1" extrusionOk="0">
                  <a:moveTo>
                    <a:pt x="11631" y="0"/>
                  </a:moveTo>
                  <a:cubicBezTo>
                    <a:pt x="8862" y="0"/>
                    <a:pt x="6092" y="0"/>
                    <a:pt x="4154" y="1102"/>
                  </a:cubicBezTo>
                  <a:cubicBezTo>
                    <a:pt x="2215" y="2204"/>
                    <a:pt x="1108" y="4408"/>
                    <a:pt x="554" y="6612"/>
                  </a:cubicBezTo>
                  <a:cubicBezTo>
                    <a:pt x="0" y="8816"/>
                    <a:pt x="0" y="11020"/>
                    <a:pt x="0" y="13224"/>
                  </a:cubicBezTo>
                  <a:cubicBezTo>
                    <a:pt x="0" y="15429"/>
                    <a:pt x="0" y="17633"/>
                    <a:pt x="1385" y="19176"/>
                  </a:cubicBezTo>
                  <a:cubicBezTo>
                    <a:pt x="2769" y="20718"/>
                    <a:pt x="5538" y="21600"/>
                    <a:pt x="9138" y="20278"/>
                  </a:cubicBezTo>
                  <a:cubicBezTo>
                    <a:pt x="12738" y="18955"/>
                    <a:pt x="17169" y="15429"/>
                    <a:pt x="19385" y="11902"/>
                  </a:cubicBezTo>
                  <a:cubicBezTo>
                    <a:pt x="21600" y="8376"/>
                    <a:pt x="21600" y="4849"/>
                    <a:pt x="18000" y="3306"/>
                  </a:cubicBezTo>
                  <a:cubicBezTo>
                    <a:pt x="14400" y="1763"/>
                    <a:pt x="7200" y="2204"/>
                    <a:pt x="0" y="2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4342758" y="3894666"/>
              <a:ext cx="13208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7" y="20160"/>
                    <a:pt x="1454" y="18720"/>
                    <a:pt x="2423" y="17280"/>
                  </a:cubicBezTo>
                  <a:cubicBezTo>
                    <a:pt x="3392" y="15840"/>
                    <a:pt x="4604" y="14400"/>
                    <a:pt x="5919" y="13320"/>
                  </a:cubicBezTo>
                  <a:cubicBezTo>
                    <a:pt x="7235" y="12240"/>
                    <a:pt x="8654" y="11520"/>
                    <a:pt x="10038" y="10800"/>
                  </a:cubicBezTo>
                  <a:cubicBezTo>
                    <a:pt x="11423" y="10080"/>
                    <a:pt x="12773" y="9360"/>
                    <a:pt x="14123" y="8820"/>
                  </a:cubicBezTo>
                  <a:cubicBezTo>
                    <a:pt x="15473" y="8280"/>
                    <a:pt x="16823" y="7920"/>
                    <a:pt x="17965" y="6660"/>
                  </a:cubicBezTo>
                  <a:cubicBezTo>
                    <a:pt x="19108" y="5400"/>
                    <a:pt x="20042" y="3240"/>
                    <a:pt x="20613" y="1980"/>
                  </a:cubicBezTo>
                  <a:cubicBezTo>
                    <a:pt x="21185" y="720"/>
                    <a:pt x="21392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4548968" y="4275666"/>
              <a:ext cx="333541" cy="216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63" fill="norm" stroke="1" extrusionOk="0">
                  <a:moveTo>
                    <a:pt x="5105" y="6231"/>
                  </a:moveTo>
                  <a:cubicBezTo>
                    <a:pt x="5241" y="10385"/>
                    <a:pt x="5377" y="14538"/>
                    <a:pt x="5241" y="17031"/>
                  </a:cubicBezTo>
                  <a:cubicBezTo>
                    <a:pt x="5105" y="19523"/>
                    <a:pt x="4698" y="20354"/>
                    <a:pt x="4154" y="20873"/>
                  </a:cubicBezTo>
                  <a:cubicBezTo>
                    <a:pt x="3611" y="21392"/>
                    <a:pt x="2932" y="21600"/>
                    <a:pt x="2116" y="20146"/>
                  </a:cubicBezTo>
                  <a:cubicBezTo>
                    <a:pt x="1301" y="18692"/>
                    <a:pt x="350" y="15577"/>
                    <a:pt x="79" y="12669"/>
                  </a:cubicBezTo>
                  <a:cubicBezTo>
                    <a:pt x="-193" y="9762"/>
                    <a:pt x="215" y="7062"/>
                    <a:pt x="1709" y="5192"/>
                  </a:cubicBezTo>
                  <a:cubicBezTo>
                    <a:pt x="3203" y="3323"/>
                    <a:pt x="5784" y="2285"/>
                    <a:pt x="8841" y="1765"/>
                  </a:cubicBezTo>
                  <a:cubicBezTo>
                    <a:pt x="11898" y="1246"/>
                    <a:pt x="15430" y="1246"/>
                    <a:pt x="17603" y="1038"/>
                  </a:cubicBezTo>
                  <a:cubicBezTo>
                    <a:pt x="19777" y="831"/>
                    <a:pt x="20592" y="415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4869251" y="4129616"/>
              <a:ext cx="165658" cy="48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53" fill="norm" stroke="1" extrusionOk="0">
                  <a:moveTo>
                    <a:pt x="21398" y="0"/>
                  </a:moveTo>
                  <a:cubicBezTo>
                    <a:pt x="18390" y="2805"/>
                    <a:pt x="15383" y="5610"/>
                    <a:pt x="12375" y="8462"/>
                  </a:cubicBezTo>
                  <a:cubicBezTo>
                    <a:pt x="9368" y="11314"/>
                    <a:pt x="6360" y="14213"/>
                    <a:pt x="4446" y="16083"/>
                  </a:cubicBezTo>
                  <a:cubicBezTo>
                    <a:pt x="2532" y="17953"/>
                    <a:pt x="1712" y="18795"/>
                    <a:pt x="1028" y="19590"/>
                  </a:cubicBezTo>
                  <a:cubicBezTo>
                    <a:pt x="345" y="20384"/>
                    <a:pt x="-202" y="21132"/>
                    <a:pt x="71" y="21366"/>
                  </a:cubicBezTo>
                  <a:cubicBezTo>
                    <a:pt x="345" y="21600"/>
                    <a:pt x="1439" y="21319"/>
                    <a:pt x="2532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5060308" y="4234079"/>
              <a:ext cx="457201" cy="46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11649"/>
                  </a:moveTo>
                  <a:cubicBezTo>
                    <a:pt x="300" y="14005"/>
                    <a:pt x="600" y="16362"/>
                    <a:pt x="800" y="17834"/>
                  </a:cubicBezTo>
                  <a:cubicBezTo>
                    <a:pt x="1000" y="19307"/>
                    <a:pt x="1100" y="19896"/>
                    <a:pt x="1250" y="20436"/>
                  </a:cubicBezTo>
                  <a:cubicBezTo>
                    <a:pt x="1400" y="20976"/>
                    <a:pt x="1600" y="21467"/>
                    <a:pt x="1750" y="21418"/>
                  </a:cubicBezTo>
                  <a:cubicBezTo>
                    <a:pt x="1900" y="21369"/>
                    <a:pt x="2000" y="20780"/>
                    <a:pt x="2050" y="19111"/>
                  </a:cubicBezTo>
                  <a:cubicBezTo>
                    <a:pt x="2100" y="17442"/>
                    <a:pt x="2100" y="14692"/>
                    <a:pt x="2000" y="12434"/>
                  </a:cubicBezTo>
                  <a:cubicBezTo>
                    <a:pt x="1900" y="10176"/>
                    <a:pt x="1700" y="8409"/>
                    <a:pt x="1350" y="6985"/>
                  </a:cubicBezTo>
                  <a:cubicBezTo>
                    <a:pt x="1000" y="5562"/>
                    <a:pt x="500" y="4482"/>
                    <a:pt x="550" y="3942"/>
                  </a:cubicBezTo>
                  <a:cubicBezTo>
                    <a:pt x="600" y="3402"/>
                    <a:pt x="1200" y="3402"/>
                    <a:pt x="3050" y="3107"/>
                  </a:cubicBezTo>
                  <a:cubicBezTo>
                    <a:pt x="4900" y="2812"/>
                    <a:pt x="8000" y="2223"/>
                    <a:pt x="11050" y="1585"/>
                  </a:cubicBezTo>
                  <a:cubicBezTo>
                    <a:pt x="14100" y="947"/>
                    <a:pt x="17100" y="260"/>
                    <a:pt x="18850" y="63"/>
                  </a:cubicBezTo>
                  <a:cubicBezTo>
                    <a:pt x="20600" y="-133"/>
                    <a:pt x="21100" y="162"/>
                    <a:pt x="21600" y="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5280665" y="4382407"/>
              <a:ext cx="189501" cy="26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374" fill="norm" stroke="1" extrusionOk="0">
                  <a:moveTo>
                    <a:pt x="1637" y="4246"/>
                  </a:moveTo>
                  <a:cubicBezTo>
                    <a:pt x="1400" y="9430"/>
                    <a:pt x="1162" y="14614"/>
                    <a:pt x="925" y="17638"/>
                  </a:cubicBezTo>
                  <a:cubicBezTo>
                    <a:pt x="687" y="20662"/>
                    <a:pt x="450" y="21526"/>
                    <a:pt x="213" y="21353"/>
                  </a:cubicBezTo>
                  <a:cubicBezTo>
                    <a:pt x="-25" y="21180"/>
                    <a:pt x="-262" y="19971"/>
                    <a:pt x="687" y="16860"/>
                  </a:cubicBezTo>
                  <a:cubicBezTo>
                    <a:pt x="1637" y="13750"/>
                    <a:pt x="3773" y="8739"/>
                    <a:pt x="5197" y="5801"/>
                  </a:cubicBezTo>
                  <a:cubicBezTo>
                    <a:pt x="6622" y="2864"/>
                    <a:pt x="7334" y="2000"/>
                    <a:pt x="8164" y="1308"/>
                  </a:cubicBezTo>
                  <a:cubicBezTo>
                    <a:pt x="8995" y="617"/>
                    <a:pt x="9945" y="99"/>
                    <a:pt x="11013" y="12"/>
                  </a:cubicBezTo>
                  <a:cubicBezTo>
                    <a:pt x="12081" y="-74"/>
                    <a:pt x="13268" y="272"/>
                    <a:pt x="14811" y="1740"/>
                  </a:cubicBezTo>
                  <a:cubicBezTo>
                    <a:pt x="16353" y="3209"/>
                    <a:pt x="18252" y="5801"/>
                    <a:pt x="19439" y="8480"/>
                  </a:cubicBezTo>
                  <a:cubicBezTo>
                    <a:pt x="20626" y="11158"/>
                    <a:pt x="21101" y="13923"/>
                    <a:pt x="21219" y="15996"/>
                  </a:cubicBezTo>
                  <a:cubicBezTo>
                    <a:pt x="21338" y="18070"/>
                    <a:pt x="21101" y="19452"/>
                    <a:pt x="20863" y="20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6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28096" y="3146364"/>
              <a:ext cx="671713" cy="655880"/>
            </a:xfrm>
            <a:prstGeom prst="rect">
              <a:avLst/>
            </a:prstGeom>
            <a:effectLst/>
          </p:spPr>
        </p:pic>
        <p:pic>
          <p:nvPicPr>
            <p:cNvPr id="166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23908" y="3278716"/>
              <a:ext cx="323851" cy="165101"/>
            </a:xfrm>
            <a:prstGeom prst="rect">
              <a:avLst/>
            </a:prstGeom>
            <a:effectLst/>
          </p:spPr>
        </p:pic>
        <p:pic>
          <p:nvPicPr>
            <p:cNvPr id="167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120758" y="3259666"/>
              <a:ext cx="156634" cy="158751"/>
            </a:xfrm>
            <a:prstGeom prst="rect">
              <a:avLst/>
            </a:prstGeom>
            <a:effectLst/>
          </p:spPr>
        </p:pic>
        <p:pic>
          <p:nvPicPr>
            <p:cNvPr id="167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40458" y="3208858"/>
              <a:ext cx="198607" cy="388710"/>
            </a:xfrm>
            <a:prstGeom prst="rect">
              <a:avLst/>
            </a:prstGeom>
            <a:effectLst/>
          </p:spPr>
        </p:pic>
        <p:pic>
          <p:nvPicPr>
            <p:cNvPr id="167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55451" y="3152896"/>
              <a:ext cx="500649" cy="246471"/>
            </a:xfrm>
            <a:prstGeom prst="rect">
              <a:avLst/>
            </a:prstGeom>
            <a:effectLst/>
          </p:spPr>
        </p:pic>
        <p:pic>
          <p:nvPicPr>
            <p:cNvPr id="167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88758" y="2975615"/>
              <a:ext cx="813932" cy="903944"/>
            </a:xfrm>
            <a:prstGeom prst="rect">
              <a:avLst/>
            </a:prstGeom>
            <a:effectLst/>
          </p:spPr>
        </p:pic>
        <p:pic>
          <p:nvPicPr>
            <p:cNvPr id="167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11058" y="2929466"/>
              <a:ext cx="330201" cy="184151"/>
            </a:xfrm>
            <a:prstGeom prst="rect">
              <a:avLst/>
            </a:prstGeom>
            <a:effectLst/>
          </p:spPr>
        </p:pic>
        <p:pic>
          <p:nvPicPr>
            <p:cNvPr id="168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925828" y="2887916"/>
              <a:ext cx="164500" cy="162201"/>
            </a:xfrm>
            <a:prstGeom prst="rect">
              <a:avLst/>
            </a:prstGeom>
            <a:effectLst/>
          </p:spPr>
        </p:pic>
        <p:pic>
          <p:nvPicPr>
            <p:cNvPr id="168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82750" y="2784971"/>
              <a:ext cx="137909" cy="205081"/>
            </a:xfrm>
            <a:prstGeom prst="rect">
              <a:avLst/>
            </a:prstGeom>
            <a:effectLst/>
          </p:spPr>
        </p:pic>
        <p:pic>
          <p:nvPicPr>
            <p:cNvPr id="168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288908" y="2815158"/>
              <a:ext cx="323851" cy="142226"/>
            </a:xfrm>
            <a:prstGeom prst="rect">
              <a:avLst/>
            </a:prstGeom>
            <a:effectLst/>
          </p:spPr>
        </p:pic>
        <p:pic>
          <p:nvPicPr>
            <p:cNvPr id="168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613287" y="2806614"/>
              <a:ext cx="94252" cy="307003"/>
            </a:xfrm>
            <a:prstGeom prst="rect">
              <a:avLst/>
            </a:prstGeom>
            <a:effectLst/>
          </p:spPr>
        </p:pic>
        <p:pic>
          <p:nvPicPr>
            <p:cNvPr id="168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14358" y="2624666"/>
              <a:ext cx="190501" cy="316556"/>
            </a:xfrm>
            <a:prstGeom prst="rect">
              <a:avLst/>
            </a:prstGeom>
            <a:effectLst/>
          </p:spPr>
        </p:pic>
        <p:pic>
          <p:nvPicPr>
            <p:cNvPr id="169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43223" y="2827866"/>
              <a:ext cx="158486" cy="152401"/>
            </a:xfrm>
            <a:prstGeom prst="rect">
              <a:avLst/>
            </a:prstGeom>
            <a:effectLst/>
          </p:spPr>
        </p:pic>
        <p:pic>
          <p:nvPicPr>
            <p:cNvPr id="169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33458" y="2835589"/>
              <a:ext cx="361951" cy="170078"/>
            </a:xfrm>
            <a:prstGeom prst="rect">
              <a:avLst/>
            </a:prstGeom>
            <a:effectLst/>
          </p:spPr>
        </p:pic>
        <p:pic>
          <p:nvPicPr>
            <p:cNvPr id="169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350078" y="4089896"/>
              <a:ext cx="566298" cy="637538"/>
            </a:xfrm>
            <a:prstGeom prst="rect">
              <a:avLst/>
            </a:prstGeom>
            <a:effectLst/>
          </p:spPr>
        </p:pic>
        <p:pic>
          <p:nvPicPr>
            <p:cNvPr id="169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84558" y="4663016"/>
              <a:ext cx="126501" cy="393701"/>
            </a:xfrm>
            <a:prstGeom prst="rect">
              <a:avLst/>
            </a:prstGeom>
            <a:effectLst/>
          </p:spPr>
        </p:pic>
        <p:pic>
          <p:nvPicPr>
            <p:cNvPr id="169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647558" y="4974166"/>
              <a:ext cx="139701" cy="152401"/>
            </a:xfrm>
            <a:prstGeom prst="rect">
              <a:avLst/>
            </a:prstGeom>
            <a:effectLst/>
          </p:spPr>
        </p:pic>
        <p:pic>
          <p:nvPicPr>
            <p:cNvPr id="170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622583" y="5171016"/>
              <a:ext cx="110791" cy="449528"/>
            </a:xfrm>
            <a:prstGeom prst="rect">
              <a:avLst/>
            </a:prstGeom>
            <a:effectLst/>
          </p:spPr>
        </p:pic>
        <p:pic>
          <p:nvPicPr>
            <p:cNvPr id="170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52308" y="5397790"/>
              <a:ext cx="635001" cy="198677"/>
            </a:xfrm>
            <a:prstGeom prst="rect">
              <a:avLst/>
            </a:prstGeom>
            <a:effectLst/>
          </p:spPr>
        </p:pic>
        <p:pic>
          <p:nvPicPr>
            <p:cNvPr id="170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296204" y="5303148"/>
              <a:ext cx="137575" cy="229314"/>
            </a:xfrm>
            <a:prstGeom prst="rect">
              <a:avLst/>
            </a:prstGeom>
            <a:effectLst/>
          </p:spPr>
        </p:pic>
        <p:pic>
          <p:nvPicPr>
            <p:cNvPr id="170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95193" y="5121925"/>
              <a:ext cx="225516" cy="410099"/>
            </a:xfrm>
            <a:prstGeom prst="rect">
              <a:avLst/>
            </a:prstGeom>
            <a:effectLst/>
          </p:spPr>
        </p:pic>
        <p:pic>
          <p:nvPicPr>
            <p:cNvPr id="170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41092" y="5061936"/>
              <a:ext cx="162167" cy="437154"/>
            </a:xfrm>
            <a:prstGeom prst="rect">
              <a:avLst/>
            </a:prstGeom>
            <a:effectLst/>
          </p:spPr>
        </p:pic>
        <p:pic>
          <p:nvPicPr>
            <p:cNvPr id="1710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835008" y="536151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71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74591" y="5046466"/>
              <a:ext cx="185868" cy="439625"/>
            </a:xfrm>
            <a:prstGeom prst="rect">
              <a:avLst/>
            </a:prstGeom>
            <a:effectLst/>
          </p:spPr>
        </p:pic>
        <p:pic>
          <p:nvPicPr>
            <p:cNvPr id="171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255020" y="5221816"/>
              <a:ext cx="259439" cy="193765"/>
            </a:xfrm>
            <a:prstGeom prst="rect">
              <a:avLst/>
            </a:prstGeom>
            <a:effectLst/>
          </p:spPr>
        </p:pic>
        <p:pic>
          <p:nvPicPr>
            <p:cNvPr id="171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61579" y="4984985"/>
              <a:ext cx="330730" cy="673806"/>
            </a:xfrm>
            <a:prstGeom prst="rect">
              <a:avLst/>
            </a:prstGeom>
            <a:effectLst/>
          </p:spPr>
        </p:pic>
        <p:pic>
          <p:nvPicPr>
            <p:cNvPr id="171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333608" y="5050366"/>
              <a:ext cx="222251" cy="311151"/>
            </a:xfrm>
            <a:prstGeom prst="rect">
              <a:avLst/>
            </a:prstGeom>
            <a:effectLst/>
          </p:spPr>
        </p:pic>
        <p:pic>
          <p:nvPicPr>
            <p:cNvPr id="172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301858" y="5024966"/>
              <a:ext cx="266701" cy="400051"/>
            </a:xfrm>
            <a:prstGeom prst="rect">
              <a:avLst/>
            </a:prstGeom>
            <a:effectLst/>
          </p:spPr>
        </p:pic>
        <p:pic>
          <p:nvPicPr>
            <p:cNvPr id="172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617217" y="2674163"/>
              <a:ext cx="303642" cy="411803"/>
            </a:xfrm>
            <a:prstGeom prst="rect">
              <a:avLst/>
            </a:prstGeom>
            <a:effectLst/>
          </p:spPr>
        </p:pic>
        <p:pic>
          <p:nvPicPr>
            <p:cNvPr id="172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997058" y="2761921"/>
              <a:ext cx="190501" cy="231046"/>
            </a:xfrm>
            <a:prstGeom prst="rect">
              <a:avLst/>
            </a:prstGeom>
            <a:effectLst/>
          </p:spPr>
        </p:pic>
        <p:pic>
          <p:nvPicPr>
            <p:cNvPr id="172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016108" y="2764366"/>
              <a:ext cx="209551" cy="311151"/>
            </a:xfrm>
            <a:prstGeom prst="rect">
              <a:avLst/>
            </a:prstGeom>
            <a:effectLst/>
          </p:spPr>
        </p:pic>
        <p:pic>
          <p:nvPicPr>
            <p:cNvPr id="172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917801" y="942974"/>
              <a:ext cx="457458" cy="129378"/>
            </a:xfrm>
            <a:prstGeom prst="rect">
              <a:avLst/>
            </a:prstGeom>
            <a:effectLst/>
          </p:spPr>
        </p:pic>
        <p:sp>
          <p:nvSpPr>
            <p:cNvPr id="1730" name="Line"/>
            <p:cNvSpPr/>
            <p:nvPr/>
          </p:nvSpPr>
          <p:spPr>
            <a:xfrm>
              <a:off x="9290733" y="2561166"/>
              <a:ext cx="3287976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408" y="21600"/>
                  </a:moveTo>
                  <a:cubicBezTo>
                    <a:pt x="269" y="20740"/>
                    <a:pt x="130" y="19881"/>
                    <a:pt x="60" y="19128"/>
                  </a:cubicBezTo>
                  <a:cubicBezTo>
                    <a:pt x="-9" y="18376"/>
                    <a:pt x="-9" y="17731"/>
                    <a:pt x="12" y="17194"/>
                  </a:cubicBezTo>
                  <a:cubicBezTo>
                    <a:pt x="33" y="16657"/>
                    <a:pt x="74" y="16227"/>
                    <a:pt x="290" y="15851"/>
                  </a:cubicBezTo>
                  <a:cubicBezTo>
                    <a:pt x="505" y="15475"/>
                    <a:pt x="894" y="15152"/>
                    <a:pt x="1353" y="15099"/>
                  </a:cubicBezTo>
                  <a:cubicBezTo>
                    <a:pt x="1812" y="15045"/>
                    <a:pt x="2340" y="15260"/>
                    <a:pt x="2882" y="15313"/>
                  </a:cubicBezTo>
                  <a:cubicBezTo>
                    <a:pt x="3424" y="15367"/>
                    <a:pt x="3980" y="15260"/>
                    <a:pt x="4501" y="14937"/>
                  </a:cubicBezTo>
                  <a:cubicBezTo>
                    <a:pt x="5023" y="14615"/>
                    <a:pt x="5509" y="14078"/>
                    <a:pt x="6044" y="13540"/>
                  </a:cubicBezTo>
                  <a:cubicBezTo>
                    <a:pt x="6579" y="13003"/>
                    <a:pt x="7163" y="12466"/>
                    <a:pt x="7671" y="11982"/>
                  </a:cubicBezTo>
                  <a:cubicBezTo>
                    <a:pt x="8178" y="11499"/>
                    <a:pt x="8609" y="11069"/>
                    <a:pt x="9067" y="10639"/>
                  </a:cubicBezTo>
                  <a:cubicBezTo>
                    <a:pt x="9526" y="10209"/>
                    <a:pt x="10013" y="9779"/>
                    <a:pt x="10513" y="9296"/>
                  </a:cubicBezTo>
                  <a:cubicBezTo>
                    <a:pt x="11013" y="8812"/>
                    <a:pt x="11528" y="8275"/>
                    <a:pt x="12035" y="7845"/>
                  </a:cubicBezTo>
                  <a:cubicBezTo>
                    <a:pt x="12542" y="7415"/>
                    <a:pt x="13043" y="7093"/>
                    <a:pt x="13564" y="6716"/>
                  </a:cubicBezTo>
                  <a:cubicBezTo>
                    <a:pt x="14085" y="6340"/>
                    <a:pt x="14627" y="5910"/>
                    <a:pt x="15135" y="5481"/>
                  </a:cubicBezTo>
                  <a:cubicBezTo>
                    <a:pt x="15642" y="5051"/>
                    <a:pt x="16115" y="4621"/>
                    <a:pt x="16698" y="4191"/>
                  </a:cubicBezTo>
                  <a:cubicBezTo>
                    <a:pt x="17282" y="3761"/>
                    <a:pt x="17977" y="3331"/>
                    <a:pt x="18589" y="2901"/>
                  </a:cubicBezTo>
                  <a:cubicBezTo>
                    <a:pt x="19200" y="2472"/>
                    <a:pt x="19728" y="2042"/>
                    <a:pt x="20215" y="1558"/>
                  </a:cubicBezTo>
                  <a:cubicBezTo>
                    <a:pt x="20701" y="1075"/>
                    <a:pt x="21146" y="537"/>
                    <a:pt x="215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9594208" y="3602566"/>
              <a:ext cx="317501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28" y="4415"/>
                    <a:pt x="3456" y="8831"/>
                    <a:pt x="4536" y="11755"/>
                  </a:cubicBezTo>
                  <a:cubicBezTo>
                    <a:pt x="5616" y="14678"/>
                    <a:pt x="6048" y="16110"/>
                    <a:pt x="6552" y="17364"/>
                  </a:cubicBezTo>
                  <a:cubicBezTo>
                    <a:pt x="7056" y="18617"/>
                    <a:pt x="7632" y="19691"/>
                    <a:pt x="8136" y="19929"/>
                  </a:cubicBezTo>
                  <a:cubicBezTo>
                    <a:pt x="8640" y="20168"/>
                    <a:pt x="9072" y="19571"/>
                    <a:pt x="9504" y="17960"/>
                  </a:cubicBezTo>
                  <a:cubicBezTo>
                    <a:pt x="9936" y="16349"/>
                    <a:pt x="10368" y="13724"/>
                    <a:pt x="10800" y="12172"/>
                  </a:cubicBezTo>
                  <a:cubicBezTo>
                    <a:pt x="11232" y="10621"/>
                    <a:pt x="11664" y="10144"/>
                    <a:pt x="12024" y="10263"/>
                  </a:cubicBezTo>
                  <a:cubicBezTo>
                    <a:pt x="12384" y="10382"/>
                    <a:pt x="12672" y="11098"/>
                    <a:pt x="13104" y="12888"/>
                  </a:cubicBezTo>
                  <a:cubicBezTo>
                    <a:pt x="13536" y="14678"/>
                    <a:pt x="14112" y="17543"/>
                    <a:pt x="14616" y="19273"/>
                  </a:cubicBezTo>
                  <a:cubicBezTo>
                    <a:pt x="15120" y="21003"/>
                    <a:pt x="15552" y="21600"/>
                    <a:pt x="15912" y="21600"/>
                  </a:cubicBezTo>
                  <a:cubicBezTo>
                    <a:pt x="16272" y="21600"/>
                    <a:pt x="16560" y="21003"/>
                    <a:pt x="17064" y="18676"/>
                  </a:cubicBezTo>
                  <a:cubicBezTo>
                    <a:pt x="17568" y="16349"/>
                    <a:pt x="18288" y="12292"/>
                    <a:pt x="18864" y="9189"/>
                  </a:cubicBezTo>
                  <a:cubicBezTo>
                    <a:pt x="19440" y="6086"/>
                    <a:pt x="19872" y="3938"/>
                    <a:pt x="20160" y="2566"/>
                  </a:cubicBezTo>
                  <a:cubicBezTo>
                    <a:pt x="20448" y="1193"/>
                    <a:pt x="20592" y="597"/>
                    <a:pt x="20808" y="716"/>
                  </a:cubicBezTo>
                  <a:cubicBezTo>
                    <a:pt x="21024" y="835"/>
                    <a:pt x="21312" y="1671"/>
                    <a:pt x="21600" y="2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10045058" y="3742266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982" y="9000"/>
                  </a:cubicBezTo>
                  <a:cubicBezTo>
                    <a:pt x="1964" y="5400"/>
                    <a:pt x="3927" y="2700"/>
                    <a:pt x="7527" y="1350"/>
                  </a:cubicBezTo>
                  <a:cubicBezTo>
                    <a:pt x="11127" y="0"/>
                    <a:pt x="163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10083158" y="3824816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10592101" y="3167042"/>
              <a:ext cx="240358" cy="35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20" fill="norm" stroke="1" extrusionOk="0">
                  <a:moveTo>
                    <a:pt x="9579" y="3254"/>
                  </a:moveTo>
                  <a:cubicBezTo>
                    <a:pt x="9390" y="2117"/>
                    <a:pt x="9200" y="980"/>
                    <a:pt x="8632" y="411"/>
                  </a:cubicBezTo>
                  <a:cubicBezTo>
                    <a:pt x="8063" y="-157"/>
                    <a:pt x="7116" y="-157"/>
                    <a:pt x="5884" y="538"/>
                  </a:cubicBezTo>
                  <a:cubicBezTo>
                    <a:pt x="4653" y="1232"/>
                    <a:pt x="3137" y="2622"/>
                    <a:pt x="2000" y="5085"/>
                  </a:cubicBezTo>
                  <a:cubicBezTo>
                    <a:pt x="863" y="7548"/>
                    <a:pt x="105" y="11085"/>
                    <a:pt x="11" y="13675"/>
                  </a:cubicBezTo>
                  <a:cubicBezTo>
                    <a:pt x="-84" y="16264"/>
                    <a:pt x="484" y="17906"/>
                    <a:pt x="1242" y="19043"/>
                  </a:cubicBezTo>
                  <a:cubicBezTo>
                    <a:pt x="2000" y="20180"/>
                    <a:pt x="2948" y="20811"/>
                    <a:pt x="3895" y="21127"/>
                  </a:cubicBezTo>
                  <a:cubicBezTo>
                    <a:pt x="4842" y="21443"/>
                    <a:pt x="5790" y="21443"/>
                    <a:pt x="7495" y="20559"/>
                  </a:cubicBezTo>
                  <a:cubicBezTo>
                    <a:pt x="9200" y="19675"/>
                    <a:pt x="11663" y="17906"/>
                    <a:pt x="13369" y="15696"/>
                  </a:cubicBezTo>
                  <a:cubicBezTo>
                    <a:pt x="15074" y="13485"/>
                    <a:pt x="16021" y="10832"/>
                    <a:pt x="16211" y="8748"/>
                  </a:cubicBezTo>
                  <a:cubicBezTo>
                    <a:pt x="16400" y="6664"/>
                    <a:pt x="15832" y="5148"/>
                    <a:pt x="14411" y="4075"/>
                  </a:cubicBezTo>
                  <a:cubicBezTo>
                    <a:pt x="12990" y="3001"/>
                    <a:pt x="10716" y="2369"/>
                    <a:pt x="9200" y="2243"/>
                  </a:cubicBezTo>
                  <a:cubicBezTo>
                    <a:pt x="7684" y="2117"/>
                    <a:pt x="6927" y="2496"/>
                    <a:pt x="6263" y="3064"/>
                  </a:cubicBezTo>
                  <a:cubicBezTo>
                    <a:pt x="5600" y="3632"/>
                    <a:pt x="5032" y="4390"/>
                    <a:pt x="4748" y="5148"/>
                  </a:cubicBezTo>
                  <a:cubicBezTo>
                    <a:pt x="4463" y="5906"/>
                    <a:pt x="4463" y="6664"/>
                    <a:pt x="4748" y="7296"/>
                  </a:cubicBezTo>
                  <a:cubicBezTo>
                    <a:pt x="5032" y="7927"/>
                    <a:pt x="5600" y="8432"/>
                    <a:pt x="6927" y="8811"/>
                  </a:cubicBezTo>
                  <a:cubicBezTo>
                    <a:pt x="8253" y="9190"/>
                    <a:pt x="10337" y="9443"/>
                    <a:pt x="12895" y="8875"/>
                  </a:cubicBezTo>
                  <a:cubicBezTo>
                    <a:pt x="15453" y="8306"/>
                    <a:pt x="18484" y="6917"/>
                    <a:pt x="21516" y="5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10684292" y="2938515"/>
              <a:ext cx="141817" cy="21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4191" y="8378"/>
                  </a:moveTo>
                  <a:cubicBezTo>
                    <a:pt x="3869" y="7349"/>
                    <a:pt x="3546" y="6321"/>
                    <a:pt x="3224" y="6321"/>
                  </a:cubicBezTo>
                  <a:cubicBezTo>
                    <a:pt x="2901" y="6321"/>
                    <a:pt x="2579" y="7349"/>
                    <a:pt x="2257" y="8584"/>
                  </a:cubicBezTo>
                  <a:cubicBezTo>
                    <a:pt x="1934" y="9818"/>
                    <a:pt x="1612" y="11258"/>
                    <a:pt x="1128" y="12801"/>
                  </a:cubicBezTo>
                  <a:cubicBezTo>
                    <a:pt x="645" y="14344"/>
                    <a:pt x="0" y="15989"/>
                    <a:pt x="0" y="16298"/>
                  </a:cubicBezTo>
                  <a:cubicBezTo>
                    <a:pt x="0" y="16607"/>
                    <a:pt x="645" y="15578"/>
                    <a:pt x="1451" y="13315"/>
                  </a:cubicBezTo>
                  <a:cubicBezTo>
                    <a:pt x="2257" y="11052"/>
                    <a:pt x="3224" y="7555"/>
                    <a:pt x="4191" y="4881"/>
                  </a:cubicBezTo>
                  <a:cubicBezTo>
                    <a:pt x="5158" y="2207"/>
                    <a:pt x="6125" y="355"/>
                    <a:pt x="6770" y="47"/>
                  </a:cubicBezTo>
                  <a:cubicBezTo>
                    <a:pt x="7415" y="-262"/>
                    <a:pt x="7737" y="972"/>
                    <a:pt x="8543" y="3749"/>
                  </a:cubicBezTo>
                  <a:cubicBezTo>
                    <a:pt x="9349" y="6527"/>
                    <a:pt x="10639" y="10847"/>
                    <a:pt x="12896" y="14035"/>
                  </a:cubicBezTo>
                  <a:cubicBezTo>
                    <a:pt x="15152" y="17224"/>
                    <a:pt x="18376" y="19281"/>
                    <a:pt x="21600" y="21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10984858" y="3285066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11282177" y="3087705"/>
              <a:ext cx="274182" cy="32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05" fill="norm" stroke="1" extrusionOk="0">
                  <a:moveTo>
                    <a:pt x="10058" y="4603"/>
                  </a:moveTo>
                  <a:cubicBezTo>
                    <a:pt x="10058" y="3910"/>
                    <a:pt x="10058" y="3218"/>
                    <a:pt x="9975" y="2457"/>
                  </a:cubicBezTo>
                  <a:cubicBezTo>
                    <a:pt x="9892" y="1695"/>
                    <a:pt x="9726" y="864"/>
                    <a:pt x="9145" y="449"/>
                  </a:cubicBezTo>
                  <a:cubicBezTo>
                    <a:pt x="8563" y="33"/>
                    <a:pt x="7566" y="33"/>
                    <a:pt x="6237" y="1003"/>
                  </a:cubicBezTo>
                  <a:cubicBezTo>
                    <a:pt x="4908" y="1972"/>
                    <a:pt x="3246" y="3910"/>
                    <a:pt x="2000" y="6541"/>
                  </a:cubicBezTo>
                  <a:cubicBezTo>
                    <a:pt x="754" y="9172"/>
                    <a:pt x="-77" y="12495"/>
                    <a:pt x="6" y="15126"/>
                  </a:cubicBezTo>
                  <a:cubicBezTo>
                    <a:pt x="89" y="17757"/>
                    <a:pt x="1086" y="19695"/>
                    <a:pt x="2415" y="20595"/>
                  </a:cubicBezTo>
                  <a:cubicBezTo>
                    <a:pt x="3745" y="21495"/>
                    <a:pt x="5406" y="21357"/>
                    <a:pt x="7068" y="20457"/>
                  </a:cubicBezTo>
                  <a:cubicBezTo>
                    <a:pt x="8729" y="19557"/>
                    <a:pt x="10391" y="17895"/>
                    <a:pt x="11471" y="15264"/>
                  </a:cubicBezTo>
                  <a:cubicBezTo>
                    <a:pt x="12551" y="12633"/>
                    <a:pt x="13049" y="9033"/>
                    <a:pt x="12966" y="6403"/>
                  </a:cubicBezTo>
                  <a:cubicBezTo>
                    <a:pt x="12883" y="3772"/>
                    <a:pt x="12218" y="2110"/>
                    <a:pt x="10806" y="1141"/>
                  </a:cubicBezTo>
                  <a:cubicBezTo>
                    <a:pt x="9394" y="172"/>
                    <a:pt x="7234" y="-105"/>
                    <a:pt x="5655" y="33"/>
                  </a:cubicBezTo>
                  <a:cubicBezTo>
                    <a:pt x="4077" y="172"/>
                    <a:pt x="3080" y="726"/>
                    <a:pt x="2332" y="1280"/>
                  </a:cubicBezTo>
                  <a:cubicBezTo>
                    <a:pt x="1585" y="1833"/>
                    <a:pt x="1086" y="2387"/>
                    <a:pt x="920" y="3010"/>
                  </a:cubicBezTo>
                  <a:cubicBezTo>
                    <a:pt x="754" y="3633"/>
                    <a:pt x="920" y="4326"/>
                    <a:pt x="1834" y="5018"/>
                  </a:cubicBezTo>
                  <a:cubicBezTo>
                    <a:pt x="2748" y="5710"/>
                    <a:pt x="4409" y="6403"/>
                    <a:pt x="7815" y="7095"/>
                  </a:cubicBezTo>
                  <a:cubicBezTo>
                    <a:pt x="11221" y="7787"/>
                    <a:pt x="16372" y="8480"/>
                    <a:pt x="21523" y="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11485376" y="3367616"/>
              <a:ext cx="86947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082" fill="norm" stroke="1" extrusionOk="0">
                  <a:moveTo>
                    <a:pt x="12618" y="0"/>
                  </a:moveTo>
                  <a:cubicBezTo>
                    <a:pt x="10047" y="0"/>
                    <a:pt x="7475" y="0"/>
                    <a:pt x="4904" y="2265"/>
                  </a:cubicBezTo>
                  <a:cubicBezTo>
                    <a:pt x="2332" y="4529"/>
                    <a:pt x="-239" y="9058"/>
                    <a:pt x="18" y="12716"/>
                  </a:cubicBezTo>
                  <a:cubicBezTo>
                    <a:pt x="275" y="16374"/>
                    <a:pt x="3361" y="19161"/>
                    <a:pt x="6447" y="20381"/>
                  </a:cubicBezTo>
                  <a:cubicBezTo>
                    <a:pt x="9532" y="21600"/>
                    <a:pt x="12618" y="21252"/>
                    <a:pt x="15447" y="19161"/>
                  </a:cubicBezTo>
                  <a:cubicBezTo>
                    <a:pt x="18275" y="17071"/>
                    <a:pt x="20847" y="13239"/>
                    <a:pt x="21104" y="10626"/>
                  </a:cubicBezTo>
                  <a:cubicBezTo>
                    <a:pt x="21361" y="8013"/>
                    <a:pt x="19304" y="6619"/>
                    <a:pt x="15704" y="5923"/>
                  </a:cubicBezTo>
                  <a:cubicBezTo>
                    <a:pt x="12104" y="5226"/>
                    <a:pt x="6961" y="5226"/>
                    <a:pt x="1818" y="5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10667358" y="3618939"/>
              <a:ext cx="819151" cy="8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21213"/>
                  </a:moveTo>
                  <a:cubicBezTo>
                    <a:pt x="1674" y="19633"/>
                    <a:pt x="3349" y="18052"/>
                    <a:pt x="5191" y="15418"/>
                  </a:cubicBezTo>
                  <a:cubicBezTo>
                    <a:pt x="7033" y="12784"/>
                    <a:pt x="9042" y="9096"/>
                    <a:pt x="11191" y="6198"/>
                  </a:cubicBezTo>
                  <a:cubicBezTo>
                    <a:pt x="13340" y="3301"/>
                    <a:pt x="15628" y="1193"/>
                    <a:pt x="17386" y="403"/>
                  </a:cubicBezTo>
                  <a:cubicBezTo>
                    <a:pt x="19144" y="-387"/>
                    <a:pt x="20372" y="140"/>
                    <a:pt x="21600" y="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10837528" y="3824808"/>
              <a:ext cx="90181" cy="18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257" fill="norm" stroke="1" extrusionOk="0">
                  <a:moveTo>
                    <a:pt x="20915" y="4420"/>
                  </a:moveTo>
                  <a:cubicBezTo>
                    <a:pt x="20424" y="3192"/>
                    <a:pt x="19933" y="1965"/>
                    <a:pt x="18460" y="1106"/>
                  </a:cubicBezTo>
                  <a:cubicBezTo>
                    <a:pt x="16988" y="247"/>
                    <a:pt x="14533" y="-244"/>
                    <a:pt x="11342" y="124"/>
                  </a:cubicBezTo>
                  <a:cubicBezTo>
                    <a:pt x="8151" y="492"/>
                    <a:pt x="4224" y="1720"/>
                    <a:pt x="2015" y="2947"/>
                  </a:cubicBezTo>
                  <a:cubicBezTo>
                    <a:pt x="-194" y="4174"/>
                    <a:pt x="-685" y="5401"/>
                    <a:pt x="1033" y="6997"/>
                  </a:cubicBezTo>
                  <a:cubicBezTo>
                    <a:pt x="2751" y="8592"/>
                    <a:pt x="6679" y="10556"/>
                    <a:pt x="9624" y="11906"/>
                  </a:cubicBezTo>
                  <a:cubicBezTo>
                    <a:pt x="12570" y="13256"/>
                    <a:pt x="14533" y="13992"/>
                    <a:pt x="16251" y="15220"/>
                  </a:cubicBezTo>
                  <a:cubicBezTo>
                    <a:pt x="17970" y="16447"/>
                    <a:pt x="19442" y="18165"/>
                    <a:pt x="18951" y="19270"/>
                  </a:cubicBezTo>
                  <a:cubicBezTo>
                    <a:pt x="18460" y="20374"/>
                    <a:pt x="16006" y="20865"/>
                    <a:pt x="12815" y="21111"/>
                  </a:cubicBezTo>
                  <a:cubicBezTo>
                    <a:pt x="9624" y="21356"/>
                    <a:pt x="5697" y="21356"/>
                    <a:pt x="3488" y="20620"/>
                  </a:cubicBezTo>
                  <a:cubicBezTo>
                    <a:pt x="1279" y="19883"/>
                    <a:pt x="788" y="18411"/>
                    <a:pt x="297" y="16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10936530" y="3861636"/>
              <a:ext cx="105479" cy="154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987" fill="norm" stroke="1" extrusionOk="0">
                  <a:moveTo>
                    <a:pt x="6992" y="8814"/>
                  </a:moveTo>
                  <a:cubicBezTo>
                    <a:pt x="8654" y="7950"/>
                    <a:pt x="10315" y="7086"/>
                    <a:pt x="11977" y="5502"/>
                  </a:cubicBezTo>
                  <a:cubicBezTo>
                    <a:pt x="13638" y="3918"/>
                    <a:pt x="15300" y="1614"/>
                    <a:pt x="14885" y="606"/>
                  </a:cubicBezTo>
                  <a:cubicBezTo>
                    <a:pt x="14469" y="-402"/>
                    <a:pt x="11977" y="-114"/>
                    <a:pt x="9277" y="1182"/>
                  </a:cubicBezTo>
                  <a:cubicBezTo>
                    <a:pt x="6577" y="2478"/>
                    <a:pt x="3669" y="4782"/>
                    <a:pt x="1800" y="7806"/>
                  </a:cubicBezTo>
                  <a:cubicBezTo>
                    <a:pt x="-69" y="10830"/>
                    <a:pt x="-900" y="14574"/>
                    <a:pt x="1385" y="17022"/>
                  </a:cubicBezTo>
                  <a:cubicBezTo>
                    <a:pt x="3669" y="19470"/>
                    <a:pt x="9069" y="20622"/>
                    <a:pt x="12808" y="20910"/>
                  </a:cubicBezTo>
                  <a:cubicBezTo>
                    <a:pt x="16546" y="21198"/>
                    <a:pt x="18623" y="20622"/>
                    <a:pt x="20700" y="20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10912421" y="3726302"/>
              <a:ext cx="129588" cy="10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02" fill="norm" stroke="1" extrusionOk="0">
                  <a:moveTo>
                    <a:pt x="3561" y="9738"/>
                  </a:moveTo>
                  <a:cubicBezTo>
                    <a:pt x="2516" y="11898"/>
                    <a:pt x="1471" y="14058"/>
                    <a:pt x="774" y="16218"/>
                  </a:cubicBezTo>
                  <a:cubicBezTo>
                    <a:pt x="77" y="18378"/>
                    <a:pt x="-271" y="20538"/>
                    <a:pt x="252" y="20538"/>
                  </a:cubicBezTo>
                  <a:cubicBezTo>
                    <a:pt x="774" y="20538"/>
                    <a:pt x="2168" y="18378"/>
                    <a:pt x="3735" y="15138"/>
                  </a:cubicBezTo>
                  <a:cubicBezTo>
                    <a:pt x="5303" y="11898"/>
                    <a:pt x="7045" y="7578"/>
                    <a:pt x="8613" y="4554"/>
                  </a:cubicBezTo>
                  <a:cubicBezTo>
                    <a:pt x="10181" y="1530"/>
                    <a:pt x="11574" y="-198"/>
                    <a:pt x="12445" y="18"/>
                  </a:cubicBezTo>
                  <a:cubicBezTo>
                    <a:pt x="13316" y="234"/>
                    <a:pt x="13664" y="2394"/>
                    <a:pt x="15058" y="6282"/>
                  </a:cubicBezTo>
                  <a:cubicBezTo>
                    <a:pt x="16452" y="10170"/>
                    <a:pt x="18890" y="15786"/>
                    <a:pt x="21329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11110592" y="3771717"/>
              <a:ext cx="140967" cy="2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258" fill="norm" stroke="1" extrusionOk="0">
                  <a:moveTo>
                    <a:pt x="20848" y="1676"/>
                  </a:moveTo>
                  <a:cubicBezTo>
                    <a:pt x="19909" y="1011"/>
                    <a:pt x="18970" y="346"/>
                    <a:pt x="17718" y="97"/>
                  </a:cubicBezTo>
                  <a:cubicBezTo>
                    <a:pt x="16465" y="-152"/>
                    <a:pt x="14900" y="14"/>
                    <a:pt x="12083" y="1343"/>
                  </a:cubicBezTo>
                  <a:cubicBezTo>
                    <a:pt x="9265" y="2673"/>
                    <a:pt x="5196" y="5165"/>
                    <a:pt x="2691" y="7906"/>
                  </a:cubicBezTo>
                  <a:cubicBezTo>
                    <a:pt x="187" y="10648"/>
                    <a:pt x="-752" y="13639"/>
                    <a:pt x="657" y="15965"/>
                  </a:cubicBezTo>
                  <a:cubicBezTo>
                    <a:pt x="2065" y="18291"/>
                    <a:pt x="5822" y="19953"/>
                    <a:pt x="8639" y="20700"/>
                  </a:cubicBezTo>
                  <a:cubicBezTo>
                    <a:pt x="11457" y="21448"/>
                    <a:pt x="13335" y="21282"/>
                    <a:pt x="15213" y="21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11316582" y="3828312"/>
              <a:ext cx="157227" cy="21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65" fill="norm" stroke="1" extrusionOk="0">
                  <a:moveTo>
                    <a:pt x="11889" y="6705"/>
                  </a:moveTo>
                  <a:cubicBezTo>
                    <a:pt x="11889" y="4780"/>
                    <a:pt x="11889" y="2855"/>
                    <a:pt x="11169" y="2213"/>
                  </a:cubicBezTo>
                  <a:cubicBezTo>
                    <a:pt x="10449" y="1572"/>
                    <a:pt x="9009" y="2213"/>
                    <a:pt x="6993" y="4352"/>
                  </a:cubicBezTo>
                  <a:cubicBezTo>
                    <a:pt x="4977" y="6491"/>
                    <a:pt x="2385" y="10126"/>
                    <a:pt x="1089" y="13013"/>
                  </a:cubicBezTo>
                  <a:cubicBezTo>
                    <a:pt x="-207" y="15901"/>
                    <a:pt x="-207" y="18039"/>
                    <a:pt x="369" y="19429"/>
                  </a:cubicBezTo>
                  <a:cubicBezTo>
                    <a:pt x="945" y="20819"/>
                    <a:pt x="2097" y="21461"/>
                    <a:pt x="3969" y="21354"/>
                  </a:cubicBezTo>
                  <a:cubicBezTo>
                    <a:pt x="5841" y="21247"/>
                    <a:pt x="8433" y="20392"/>
                    <a:pt x="11025" y="17718"/>
                  </a:cubicBezTo>
                  <a:cubicBezTo>
                    <a:pt x="13617" y="15045"/>
                    <a:pt x="16209" y="10554"/>
                    <a:pt x="16785" y="7346"/>
                  </a:cubicBezTo>
                  <a:cubicBezTo>
                    <a:pt x="17361" y="4138"/>
                    <a:pt x="15921" y="2213"/>
                    <a:pt x="13761" y="1144"/>
                  </a:cubicBezTo>
                  <a:cubicBezTo>
                    <a:pt x="11601" y="75"/>
                    <a:pt x="8721" y="-139"/>
                    <a:pt x="6705" y="75"/>
                  </a:cubicBezTo>
                  <a:cubicBezTo>
                    <a:pt x="4689" y="289"/>
                    <a:pt x="3537" y="930"/>
                    <a:pt x="2817" y="1893"/>
                  </a:cubicBezTo>
                  <a:cubicBezTo>
                    <a:pt x="2097" y="2855"/>
                    <a:pt x="1809" y="4138"/>
                    <a:pt x="2385" y="4887"/>
                  </a:cubicBezTo>
                  <a:cubicBezTo>
                    <a:pt x="2961" y="5635"/>
                    <a:pt x="4401" y="5849"/>
                    <a:pt x="7713" y="5635"/>
                  </a:cubicBezTo>
                  <a:cubicBezTo>
                    <a:pt x="11025" y="5421"/>
                    <a:pt x="16209" y="4780"/>
                    <a:pt x="21393" y="4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11350956" y="3718577"/>
              <a:ext cx="148253" cy="9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36" fill="norm" stroke="1" extrusionOk="0">
                  <a:moveTo>
                    <a:pt x="4880" y="2336"/>
                  </a:moveTo>
                  <a:cubicBezTo>
                    <a:pt x="3359" y="3686"/>
                    <a:pt x="1838" y="5036"/>
                    <a:pt x="925" y="6836"/>
                  </a:cubicBezTo>
                  <a:cubicBezTo>
                    <a:pt x="12" y="8636"/>
                    <a:pt x="-292" y="10886"/>
                    <a:pt x="316" y="11786"/>
                  </a:cubicBezTo>
                  <a:cubicBezTo>
                    <a:pt x="925" y="12686"/>
                    <a:pt x="2446" y="12236"/>
                    <a:pt x="3967" y="10436"/>
                  </a:cubicBezTo>
                  <a:cubicBezTo>
                    <a:pt x="5488" y="8636"/>
                    <a:pt x="7009" y="5486"/>
                    <a:pt x="8378" y="3236"/>
                  </a:cubicBezTo>
                  <a:cubicBezTo>
                    <a:pt x="9747" y="986"/>
                    <a:pt x="10964" y="-364"/>
                    <a:pt x="11877" y="86"/>
                  </a:cubicBezTo>
                  <a:cubicBezTo>
                    <a:pt x="12790" y="536"/>
                    <a:pt x="13398" y="2786"/>
                    <a:pt x="14919" y="6611"/>
                  </a:cubicBezTo>
                  <a:cubicBezTo>
                    <a:pt x="16440" y="10436"/>
                    <a:pt x="18874" y="15836"/>
                    <a:pt x="21308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11480158" y="3735916"/>
              <a:ext cx="9583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17923" y="0"/>
                  </a:moveTo>
                  <a:cubicBezTo>
                    <a:pt x="19762" y="3456"/>
                    <a:pt x="21600" y="6912"/>
                    <a:pt x="20451" y="10152"/>
                  </a:cubicBezTo>
                  <a:cubicBezTo>
                    <a:pt x="19302" y="13392"/>
                    <a:pt x="15166" y="16416"/>
                    <a:pt x="11260" y="18288"/>
                  </a:cubicBezTo>
                  <a:cubicBezTo>
                    <a:pt x="7353" y="20160"/>
                    <a:pt x="3677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9255395" y="2902479"/>
              <a:ext cx="110214" cy="506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89" fill="norm" stroke="1" extrusionOk="0">
                  <a:moveTo>
                    <a:pt x="18776" y="88"/>
                  </a:moveTo>
                  <a:cubicBezTo>
                    <a:pt x="17146" y="61"/>
                    <a:pt x="15515" y="34"/>
                    <a:pt x="13478" y="16"/>
                  </a:cubicBezTo>
                  <a:cubicBezTo>
                    <a:pt x="11440" y="-2"/>
                    <a:pt x="8995" y="-11"/>
                    <a:pt x="7364" y="25"/>
                  </a:cubicBezTo>
                  <a:cubicBezTo>
                    <a:pt x="5734" y="61"/>
                    <a:pt x="4919" y="142"/>
                    <a:pt x="4919" y="327"/>
                  </a:cubicBezTo>
                  <a:cubicBezTo>
                    <a:pt x="4919" y="512"/>
                    <a:pt x="5734" y="800"/>
                    <a:pt x="6549" y="1093"/>
                  </a:cubicBezTo>
                  <a:cubicBezTo>
                    <a:pt x="7364" y="1386"/>
                    <a:pt x="8179" y="1684"/>
                    <a:pt x="8587" y="2031"/>
                  </a:cubicBezTo>
                  <a:cubicBezTo>
                    <a:pt x="8995" y="2378"/>
                    <a:pt x="8995" y="2775"/>
                    <a:pt x="8995" y="3162"/>
                  </a:cubicBezTo>
                  <a:cubicBezTo>
                    <a:pt x="8995" y="3550"/>
                    <a:pt x="8995" y="3929"/>
                    <a:pt x="8587" y="4289"/>
                  </a:cubicBezTo>
                  <a:cubicBezTo>
                    <a:pt x="8179" y="4650"/>
                    <a:pt x="7364" y="4992"/>
                    <a:pt x="6549" y="5339"/>
                  </a:cubicBezTo>
                  <a:cubicBezTo>
                    <a:pt x="5734" y="5686"/>
                    <a:pt x="4919" y="6038"/>
                    <a:pt x="4512" y="6394"/>
                  </a:cubicBezTo>
                  <a:cubicBezTo>
                    <a:pt x="4104" y="6750"/>
                    <a:pt x="4104" y="7111"/>
                    <a:pt x="4104" y="7476"/>
                  </a:cubicBezTo>
                  <a:cubicBezTo>
                    <a:pt x="4104" y="7841"/>
                    <a:pt x="4104" y="8211"/>
                    <a:pt x="4308" y="8585"/>
                  </a:cubicBezTo>
                  <a:cubicBezTo>
                    <a:pt x="4512" y="8959"/>
                    <a:pt x="4919" y="9338"/>
                    <a:pt x="5123" y="9725"/>
                  </a:cubicBezTo>
                  <a:cubicBezTo>
                    <a:pt x="5327" y="10113"/>
                    <a:pt x="5327" y="10510"/>
                    <a:pt x="5327" y="10902"/>
                  </a:cubicBezTo>
                  <a:cubicBezTo>
                    <a:pt x="5327" y="11294"/>
                    <a:pt x="5327" y="11681"/>
                    <a:pt x="5327" y="12069"/>
                  </a:cubicBezTo>
                  <a:cubicBezTo>
                    <a:pt x="5327" y="12457"/>
                    <a:pt x="5327" y="12844"/>
                    <a:pt x="5327" y="13219"/>
                  </a:cubicBezTo>
                  <a:cubicBezTo>
                    <a:pt x="5327" y="13593"/>
                    <a:pt x="5327" y="13953"/>
                    <a:pt x="5123" y="14314"/>
                  </a:cubicBezTo>
                  <a:cubicBezTo>
                    <a:pt x="4919" y="14674"/>
                    <a:pt x="4512" y="15035"/>
                    <a:pt x="4308" y="15387"/>
                  </a:cubicBezTo>
                  <a:cubicBezTo>
                    <a:pt x="4104" y="15738"/>
                    <a:pt x="4104" y="16081"/>
                    <a:pt x="3900" y="16419"/>
                  </a:cubicBezTo>
                  <a:cubicBezTo>
                    <a:pt x="3696" y="16757"/>
                    <a:pt x="3289" y="17091"/>
                    <a:pt x="2881" y="17415"/>
                  </a:cubicBezTo>
                  <a:cubicBezTo>
                    <a:pt x="2474" y="17740"/>
                    <a:pt x="2066" y="18055"/>
                    <a:pt x="1659" y="18384"/>
                  </a:cubicBezTo>
                  <a:cubicBezTo>
                    <a:pt x="1251" y="18713"/>
                    <a:pt x="844" y="19056"/>
                    <a:pt x="436" y="19394"/>
                  </a:cubicBezTo>
                  <a:cubicBezTo>
                    <a:pt x="29" y="19732"/>
                    <a:pt x="-379" y="20065"/>
                    <a:pt x="640" y="20376"/>
                  </a:cubicBezTo>
                  <a:cubicBezTo>
                    <a:pt x="1659" y="20687"/>
                    <a:pt x="4104" y="20976"/>
                    <a:pt x="6142" y="21174"/>
                  </a:cubicBezTo>
                  <a:cubicBezTo>
                    <a:pt x="8179" y="21373"/>
                    <a:pt x="9810" y="21481"/>
                    <a:pt x="12255" y="21535"/>
                  </a:cubicBezTo>
                  <a:cubicBezTo>
                    <a:pt x="14700" y="21589"/>
                    <a:pt x="17961" y="21589"/>
                    <a:pt x="21221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9659825" y="4504266"/>
              <a:ext cx="10584" cy="28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8640" y="0"/>
                  </a:moveTo>
                  <a:cubicBezTo>
                    <a:pt x="4320" y="4924"/>
                    <a:pt x="0" y="9847"/>
                    <a:pt x="0" y="13182"/>
                  </a:cubicBezTo>
                  <a:cubicBezTo>
                    <a:pt x="0" y="16518"/>
                    <a:pt x="4320" y="18265"/>
                    <a:pt x="8640" y="19535"/>
                  </a:cubicBezTo>
                  <a:cubicBezTo>
                    <a:pt x="12960" y="20806"/>
                    <a:pt x="17280" y="21600"/>
                    <a:pt x="19440" y="21521"/>
                  </a:cubicBezTo>
                  <a:cubicBezTo>
                    <a:pt x="21600" y="21441"/>
                    <a:pt x="21600" y="20488"/>
                    <a:pt x="21600" y="19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9530708" y="4536016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8327"/>
                    <a:pt x="873" y="15055"/>
                    <a:pt x="4473" y="11455"/>
                  </a:cubicBezTo>
                  <a:cubicBezTo>
                    <a:pt x="8073" y="7855"/>
                    <a:pt x="14836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9543408" y="4720166"/>
              <a:ext cx="2476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2" y="20250"/>
                    <a:pt x="8123" y="18900"/>
                    <a:pt x="11723" y="15300"/>
                  </a:cubicBezTo>
                  <a:cubicBezTo>
                    <a:pt x="15323" y="11700"/>
                    <a:pt x="18462" y="58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9822773" y="4471293"/>
              <a:ext cx="88936" cy="369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548" fill="norm" stroke="1" extrusionOk="0">
                  <a:moveTo>
                    <a:pt x="21106" y="442"/>
                  </a:moveTo>
                  <a:cubicBezTo>
                    <a:pt x="18092" y="195"/>
                    <a:pt x="15078" y="-52"/>
                    <a:pt x="12566" y="10"/>
                  </a:cubicBezTo>
                  <a:cubicBezTo>
                    <a:pt x="10055" y="71"/>
                    <a:pt x="8046" y="442"/>
                    <a:pt x="5785" y="1985"/>
                  </a:cubicBezTo>
                  <a:cubicBezTo>
                    <a:pt x="3525" y="3527"/>
                    <a:pt x="1013" y="6243"/>
                    <a:pt x="259" y="8897"/>
                  </a:cubicBezTo>
                  <a:cubicBezTo>
                    <a:pt x="-494" y="11550"/>
                    <a:pt x="511" y="14142"/>
                    <a:pt x="1766" y="16241"/>
                  </a:cubicBezTo>
                  <a:cubicBezTo>
                    <a:pt x="3022" y="18339"/>
                    <a:pt x="4529" y="19943"/>
                    <a:pt x="6036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9740258" y="4643966"/>
              <a:ext cx="1841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5943"/>
                    <a:pt x="8938" y="10286"/>
                    <a:pt x="12538" y="6686"/>
                  </a:cubicBezTo>
                  <a:cubicBezTo>
                    <a:pt x="16138" y="3086"/>
                    <a:pt x="18869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10191108" y="4415366"/>
              <a:ext cx="358151" cy="36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61" fill="norm" stroke="1" extrusionOk="0">
                  <a:moveTo>
                    <a:pt x="10292" y="0"/>
                  </a:moveTo>
                  <a:cubicBezTo>
                    <a:pt x="9402" y="4097"/>
                    <a:pt x="8513" y="8193"/>
                    <a:pt x="7878" y="11483"/>
                  </a:cubicBezTo>
                  <a:cubicBezTo>
                    <a:pt x="7242" y="14772"/>
                    <a:pt x="6861" y="17255"/>
                    <a:pt x="6734" y="18869"/>
                  </a:cubicBezTo>
                  <a:cubicBezTo>
                    <a:pt x="6607" y="20483"/>
                    <a:pt x="6734" y="21228"/>
                    <a:pt x="7052" y="21414"/>
                  </a:cubicBezTo>
                  <a:cubicBezTo>
                    <a:pt x="7369" y="21600"/>
                    <a:pt x="7878" y="21228"/>
                    <a:pt x="8195" y="20421"/>
                  </a:cubicBezTo>
                  <a:cubicBezTo>
                    <a:pt x="8513" y="19614"/>
                    <a:pt x="8640" y="18372"/>
                    <a:pt x="8195" y="17255"/>
                  </a:cubicBezTo>
                  <a:cubicBezTo>
                    <a:pt x="7751" y="16138"/>
                    <a:pt x="6734" y="15145"/>
                    <a:pt x="5527" y="14710"/>
                  </a:cubicBezTo>
                  <a:cubicBezTo>
                    <a:pt x="4320" y="14276"/>
                    <a:pt x="2922" y="14400"/>
                    <a:pt x="1842" y="14648"/>
                  </a:cubicBezTo>
                  <a:cubicBezTo>
                    <a:pt x="762" y="14897"/>
                    <a:pt x="0" y="15269"/>
                    <a:pt x="0" y="15579"/>
                  </a:cubicBezTo>
                  <a:cubicBezTo>
                    <a:pt x="0" y="15890"/>
                    <a:pt x="762" y="16138"/>
                    <a:pt x="2224" y="16138"/>
                  </a:cubicBezTo>
                  <a:cubicBezTo>
                    <a:pt x="3685" y="16138"/>
                    <a:pt x="5845" y="15890"/>
                    <a:pt x="7687" y="15393"/>
                  </a:cubicBezTo>
                  <a:cubicBezTo>
                    <a:pt x="9529" y="14897"/>
                    <a:pt x="11054" y="14152"/>
                    <a:pt x="12071" y="13469"/>
                  </a:cubicBezTo>
                  <a:cubicBezTo>
                    <a:pt x="13087" y="12786"/>
                    <a:pt x="13595" y="12166"/>
                    <a:pt x="13532" y="12041"/>
                  </a:cubicBezTo>
                  <a:cubicBezTo>
                    <a:pt x="13468" y="11917"/>
                    <a:pt x="12833" y="12290"/>
                    <a:pt x="12261" y="13034"/>
                  </a:cubicBezTo>
                  <a:cubicBezTo>
                    <a:pt x="11689" y="13779"/>
                    <a:pt x="11181" y="14897"/>
                    <a:pt x="10927" y="15766"/>
                  </a:cubicBezTo>
                  <a:cubicBezTo>
                    <a:pt x="10673" y="16634"/>
                    <a:pt x="10673" y="17255"/>
                    <a:pt x="10800" y="17876"/>
                  </a:cubicBezTo>
                  <a:cubicBezTo>
                    <a:pt x="10927" y="18497"/>
                    <a:pt x="11181" y="19117"/>
                    <a:pt x="11753" y="19490"/>
                  </a:cubicBezTo>
                  <a:cubicBezTo>
                    <a:pt x="12325" y="19862"/>
                    <a:pt x="13214" y="19986"/>
                    <a:pt x="14358" y="19428"/>
                  </a:cubicBezTo>
                  <a:cubicBezTo>
                    <a:pt x="15501" y="18869"/>
                    <a:pt x="16899" y="17628"/>
                    <a:pt x="17788" y="16759"/>
                  </a:cubicBezTo>
                  <a:cubicBezTo>
                    <a:pt x="18678" y="15890"/>
                    <a:pt x="19059" y="15393"/>
                    <a:pt x="19313" y="14834"/>
                  </a:cubicBezTo>
                  <a:cubicBezTo>
                    <a:pt x="19567" y="14276"/>
                    <a:pt x="19694" y="13655"/>
                    <a:pt x="19567" y="13097"/>
                  </a:cubicBezTo>
                  <a:cubicBezTo>
                    <a:pt x="19440" y="12538"/>
                    <a:pt x="19059" y="12041"/>
                    <a:pt x="18551" y="11793"/>
                  </a:cubicBezTo>
                  <a:cubicBezTo>
                    <a:pt x="18042" y="11545"/>
                    <a:pt x="17407" y="11545"/>
                    <a:pt x="16962" y="11855"/>
                  </a:cubicBezTo>
                  <a:cubicBezTo>
                    <a:pt x="16518" y="12166"/>
                    <a:pt x="16264" y="12786"/>
                    <a:pt x="16327" y="13345"/>
                  </a:cubicBezTo>
                  <a:cubicBezTo>
                    <a:pt x="16391" y="13903"/>
                    <a:pt x="16772" y="14400"/>
                    <a:pt x="17471" y="15083"/>
                  </a:cubicBezTo>
                  <a:cubicBezTo>
                    <a:pt x="18169" y="15766"/>
                    <a:pt x="19186" y="16634"/>
                    <a:pt x="19948" y="17441"/>
                  </a:cubicBezTo>
                  <a:cubicBezTo>
                    <a:pt x="20711" y="18248"/>
                    <a:pt x="21219" y="18993"/>
                    <a:pt x="21409" y="19676"/>
                  </a:cubicBezTo>
                  <a:cubicBezTo>
                    <a:pt x="21600" y="20359"/>
                    <a:pt x="21473" y="20979"/>
                    <a:pt x="21155" y="21103"/>
                  </a:cubicBezTo>
                  <a:cubicBezTo>
                    <a:pt x="20838" y="21228"/>
                    <a:pt x="20329" y="20855"/>
                    <a:pt x="20075" y="19800"/>
                  </a:cubicBezTo>
                  <a:cubicBezTo>
                    <a:pt x="19821" y="18745"/>
                    <a:pt x="19821" y="17007"/>
                    <a:pt x="19821" y="15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10577327" y="4447116"/>
              <a:ext cx="373894" cy="37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53" fill="norm" stroke="1" extrusionOk="0">
                  <a:moveTo>
                    <a:pt x="3341" y="0"/>
                  </a:moveTo>
                  <a:cubicBezTo>
                    <a:pt x="3705" y="491"/>
                    <a:pt x="4069" y="982"/>
                    <a:pt x="3947" y="3007"/>
                  </a:cubicBezTo>
                  <a:cubicBezTo>
                    <a:pt x="3826" y="5032"/>
                    <a:pt x="3219" y="8591"/>
                    <a:pt x="2977" y="10984"/>
                  </a:cubicBezTo>
                  <a:cubicBezTo>
                    <a:pt x="2734" y="13377"/>
                    <a:pt x="2855" y="14605"/>
                    <a:pt x="3159" y="15464"/>
                  </a:cubicBezTo>
                  <a:cubicBezTo>
                    <a:pt x="3462" y="16323"/>
                    <a:pt x="3947" y="16814"/>
                    <a:pt x="4433" y="16875"/>
                  </a:cubicBezTo>
                  <a:cubicBezTo>
                    <a:pt x="4918" y="16936"/>
                    <a:pt x="5404" y="16568"/>
                    <a:pt x="5525" y="16016"/>
                  </a:cubicBezTo>
                  <a:cubicBezTo>
                    <a:pt x="5646" y="15464"/>
                    <a:pt x="5404" y="14727"/>
                    <a:pt x="4615" y="13991"/>
                  </a:cubicBezTo>
                  <a:cubicBezTo>
                    <a:pt x="3826" y="13255"/>
                    <a:pt x="2491" y="12518"/>
                    <a:pt x="1521" y="12150"/>
                  </a:cubicBezTo>
                  <a:cubicBezTo>
                    <a:pt x="550" y="11782"/>
                    <a:pt x="-57" y="11782"/>
                    <a:pt x="4" y="11720"/>
                  </a:cubicBezTo>
                  <a:cubicBezTo>
                    <a:pt x="64" y="11659"/>
                    <a:pt x="792" y="11536"/>
                    <a:pt x="1824" y="11230"/>
                  </a:cubicBezTo>
                  <a:cubicBezTo>
                    <a:pt x="2855" y="10923"/>
                    <a:pt x="4190" y="10432"/>
                    <a:pt x="5161" y="10309"/>
                  </a:cubicBezTo>
                  <a:cubicBezTo>
                    <a:pt x="6132" y="10186"/>
                    <a:pt x="6739" y="10432"/>
                    <a:pt x="7285" y="11168"/>
                  </a:cubicBezTo>
                  <a:cubicBezTo>
                    <a:pt x="7831" y="11905"/>
                    <a:pt x="8316" y="13132"/>
                    <a:pt x="8559" y="14114"/>
                  </a:cubicBezTo>
                  <a:cubicBezTo>
                    <a:pt x="8801" y="15095"/>
                    <a:pt x="8801" y="15832"/>
                    <a:pt x="8680" y="15893"/>
                  </a:cubicBezTo>
                  <a:cubicBezTo>
                    <a:pt x="8559" y="15955"/>
                    <a:pt x="8316" y="15341"/>
                    <a:pt x="8134" y="14359"/>
                  </a:cubicBezTo>
                  <a:cubicBezTo>
                    <a:pt x="7952" y="13377"/>
                    <a:pt x="7831" y="12027"/>
                    <a:pt x="7831" y="10984"/>
                  </a:cubicBezTo>
                  <a:cubicBezTo>
                    <a:pt x="7831" y="9941"/>
                    <a:pt x="7952" y="9205"/>
                    <a:pt x="8195" y="9143"/>
                  </a:cubicBezTo>
                  <a:cubicBezTo>
                    <a:pt x="8437" y="9082"/>
                    <a:pt x="8801" y="9695"/>
                    <a:pt x="9044" y="10309"/>
                  </a:cubicBezTo>
                  <a:cubicBezTo>
                    <a:pt x="9287" y="10923"/>
                    <a:pt x="9408" y="11536"/>
                    <a:pt x="9651" y="12089"/>
                  </a:cubicBezTo>
                  <a:cubicBezTo>
                    <a:pt x="9894" y="12641"/>
                    <a:pt x="10258" y="13132"/>
                    <a:pt x="10622" y="13132"/>
                  </a:cubicBezTo>
                  <a:cubicBezTo>
                    <a:pt x="10986" y="13132"/>
                    <a:pt x="11350" y="12641"/>
                    <a:pt x="11835" y="12273"/>
                  </a:cubicBezTo>
                  <a:cubicBezTo>
                    <a:pt x="12321" y="11905"/>
                    <a:pt x="12927" y="11659"/>
                    <a:pt x="13837" y="11659"/>
                  </a:cubicBezTo>
                  <a:cubicBezTo>
                    <a:pt x="14747" y="11659"/>
                    <a:pt x="15961" y="11905"/>
                    <a:pt x="16871" y="11905"/>
                  </a:cubicBezTo>
                  <a:cubicBezTo>
                    <a:pt x="17781" y="11905"/>
                    <a:pt x="18388" y="11659"/>
                    <a:pt x="18813" y="11168"/>
                  </a:cubicBezTo>
                  <a:cubicBezTo>
                    <a:pt x="19237" y="10677"/>
                    <a:pt x="19480" y="9941"/>
                    <a:pt x="19237" y="9573"/>
                  </a:cubicBezTo>
                  <a:cubicBezTo>
                    <a:pt x="18995" y="9205"/>
                    <a:pt x="18267" y="9205"/>
                    <a:pt x="17903" y="9511"/>
                  </a:cubicBezTo>
                  <a:cubicBezTo>
                    <a:pt x="17539" y="9818"/>
                    <a:pt x="17539" y="10432"/>
                    <a:pt x="18206" y="12089"/>
                  </a:cubicBezTo>
                  <a:cubicBezTo>
                    <a:pt x="18873" y="13745"/>
                    <a:pt x="20208" y="16445"/>
                    <a:pt x="20876" y="18102"/>
                  </a:cubicBezTo>
                  <a:cubicBezTo>
                    <a:pt x="21543" y="19759"/>
                    <a:pt x="21543" y="20373"/>
                    <a:pt x="21240" y="20802"/>
                  </a:cubicBezTo>
                  <a:cubicBezTo>
                    <a:pt x="20936" y="21232"/>
                    <a:pt x="20330" y="21477"/>
                    <a:pt x="19662" y="21539"/>
                  </a:cubicBezTo>
                  <a:cubicBezTo>
                    <a:pt x="18995" y="21600"/>
                    <a:pt x="18267" y="21477"/>
                    <a:pt x="17721" y="20925"/>
                  </a:cubicBezTo>
                  <a:cubicBezTo>
                    <a:pt x="17174" y="20373"/>
                    <a:pt x="16810" y="19391"/>
                    <a:pt x="16446" y="18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11103137" y="4347903"/>
              <a:ext cx="269072" cy="34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43" fill="norm" stroke="1" extrusionOk="0">
                  <a:moveTo>
                    <a:pt x="18920" y="6136"/>
                  </a:moveTo>
                  <a:cubicBezTo>
                    <a:pt x="18076" y="4434"/>
                    <a:pt x="17232" y="2732"/>
                    <a:pt x="15798" y="1554"/>
                  </a:cubicBezTo>
                  <a:cubicBezTo>
                    <a:pt x="14363" y="376"/>
                    <a:pt x="12338" y="-279"/>
                    <a:pt x="10820" y="114"/>
                  </a:cubicBezTo>
                  <a:cubicBezTo>
                    <a:pt x="9301" y="506"/>
                    <a:pt x="8288" y="1946"/>
                    <a:pt x="7614" y="4434"/>
                  </a:cubicBezTo>
                  <a:cubicBezTo>
                    <a:pt x="6939" y="6921"/>
                    <a:pt x="6601" y="10456"/>
                    <a:pt x="6601" y="13074"/>
                  </a:cubicBezTo>
                  <a:cubicBezTo>
                    <a:pt x="6601" y="15692"/>
                    <a:pt x="6939" y="17394"/>
                    <a:pt x="7107" y="18572"/>
                  </a:cubicBezTo>
                  <a:cubicBezTo>
                    <a:pt x="7276" y="19750"/>
                    <a:pt x="7276" y="20405"/>
                    <a:pt x="6854" y="20797"/>
                  </a:cubicBezTo>
                  <a:cubicBezTo>
                    <a:pt x="6432" y="21190"/>
                    <a:pt x="5589" y="21321"/>
                    <a:pt x="4576" y="20797"/>
                  </a:cubicBezTo>
                  <a:cubicBezTo>
                    <a:pt x="3564" y="20274"/>
                    <a:pt x="2382" y="19096"/>
                    <a:pt x="1623" y="18179"/>
                  </a:cubicBezTo>
                  <a:cubicBezTo>
                    <a:pt x="864" y="17263"/>
                    <a:pt x="526" y="16608"/>
                    <a:pt x="273" y="15954"/>
                  </a:cubicBezTo>
                  <a:cubicBezTo>
                    <a:pt x="20" y="15299"/>
                    <a:pt x="-149" y="14645"/>
                    <a:pt x="189" y="14252"/>
                  </a:cubicBezTo>
                  <a:cubicBezTo>
                    <a:pt x="526" y="13859"/>
                    <a:pt x="1370" y="13728"/>
                    <a:pt x="3479" y="13532"/>
                  </a:cubicBezTo>
                  <a:cubicBezTo>
                    <a:pt x="5589" y="13336"/>
                    <a:pt x="8964" y="13074"/>
                    <a:pt x="11073" y="12877"/>
                  </a:cubicBezTo>
                  <a:cubicBezTo>
                    <a:pt x="13182" y="12681"/>
                    <a:pt x="14026" y="12550"/>
                    <a:pt x="14026" y="12746"/>
                  </a:cubicBezTo>
                  <a:cubicBezTo>
                    <a:pt x="14026" y="12943"/>
                    <a:pt x="13182" y="13466"/>
                    <a:pt x="12338" y="14186"/>
                  </a:cubicBezTo>
                  <a:cubicBezTo>
                    <a:pt x="11495" y="14906"/>
                    <a:pt x="10651" y="15823"/>
                    <a:pt x="10229" y="16674"/>
                  </a:cubicBezTo>
                  <a:cubicBezTo>
                    <a:pt x="9807" y="17525"/>
                    <a:pt x="9807" y="18310"/>
                    <a:pt x="10313" y="18768"/>
                  </a:cubicBezTo>
                  <a:cubicBezTo>
                    <a:pt x="10820" y="19226"/>
                    <a:pt x="11832" y="19357"/>
                    <a:pt x="12676" y="19226"/>
                  </a:cubicBezTo>
                  <a:cubicBezTo>
                    <a:pt x="13520" y="19096"/>
                    <a:pt x="14195" y="18703"/>
                    <a:pt x="14701" y="18179"/>
                  </a:cubicBezTo>
                  <a:cubicBezTo>
                    <a:pt x="15207" y="17656"/>
                    <a:pt x="15545" y="17001"/>
                    <a:pt x="15798" y="16346"/>
                  </a:cubicBezTo>
                  <a:cubicBezTo>
                    <a:pt x="16051" y="15692"/>
                    <a:pt x="16220" y="15037"/>
                    <a:pt x="16642" y="14972"/>
                  </a:cubicBezTo>
                  <a:cubicBezTo>
                    <a:pt x="17063" y="14906"/>
                    <a:pt x="17739" y="15430"/>
                    <a:pt x="18329" y="16150"/>
                  </a:cubicBezTo>
                  <a:cubicBezTo>
                    <a:pt x="18920" y="16870"/>
                    <a:pt x="19426" y="17786"/>
                    <a:pt x="19679" y="18637"/>
                  </a:cubicBezTo>
                  <a:cubicBezTo>
                    <a:pt x="19932" y="19488"/>
                    <a:pt x="19932" y="20274"/>
                    <a:pt x="19764" y="20208"/>
                  </a:cubicBezTo>
                  <a:cubicBezTo>
                    <a:pt x="19595" y="20143"/>
                    <a:pt x="19257" y="19226"/>
                    <a:pt x="19173" y="17328"/>
                  </a:cubicBezTo>
                  <a:cubicBezTo>
                    <a:pt x="19088" y="15430"/>
                    <a:pt x="19257" y="12550"/>
                    <a:pt x="19679" y="10717"/>
                  </a:cubicBezTo>
                  <a:cubicBezTo>
                    <a:pt x="20101" y="8885"/>
                    <a:pt x="20776" y="8099"/>
                    <a:pt x="21451" y="7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11651873" y="4555066"/>
              <a:ext cx="13943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941" y="0"/>
                  </a:moveTo>
                  <a:cubicBezTo>
                    <a:pt x="1268" y="5829"/>
                    <a:pt x="1595" y="11657"/>
                    <a:pt x="1595" y="15600"/>
                  </a:cubicBezTo>
                  <a:cubicBezTo>
                    <a:pt x="1595" y="19543"/>
                    <a:pt x="1268" y="21600"/>
                    <a:pt x="941" y="21600"/>
                  </a:cubicBezTo>
                  <a:cubicBezTo>
                    <a:pt x="614" y="21600"/>
                    <a:pt x="286" y="19543"/>
                    <a:pt x="123" y="17657"/>
                  </a:cubicBezTo>
                  <a:cubicBezTo>
                    <a:pt x="-41" y="15771"/>
                    <a:pt x="-41" y="14057"/>
                    <a:pt x="123" y="12343"/>
                  </a:cubicBezTo>
                  <a:cubicBezTo>
                    <a:pt x="286" y="10629"/>
                    <a:pt x="614" y="8914"/>
                    <a:pt x="1268" y="8743"/>
                  </a:cubicBezTo>
                  <a:cubicBezTo>
                    <a:pt x="1923" y="8571"/>
                    <a:pt x="2904" y="9943"/>
                    <a:pt x="4050" y="10114"/>
                  </a:cubicBezTo>
                  <a:cubicBezTo>
                    <a:pt x="5195" y="10286"/>
                    <a:pt x="6504" y="9257"/>
                    <a:pt x="7650" y="8057"/>
                  </a:cubicBezTo>
                  <a:cubicBezTo>
                    <a:pt x="8795" y="6857"/>
                    <a:pt x="9777" y="5486"/>
                    <a:pt x="11086" y="4629"/>
                  </a:cubicBezTo>
                  <a:cubicBezTo>
                    <a:pt x="12395" y="3771"/>
                    <a:pt x="14032" y="3429"/>
                    <a:pt x="15341" y="4286"/>
                  </a:cubicBezTo>
                  <a:cubicBezTo>
                    <a:pt x="16650" y="5143"/>
                    <a:pt x="17632" y="7200"/>
                    <a:pt x="18614" y="10286"/>
                  </a:cubicBezTo>
                  <a:cubicBezTo>
                    <a:pt x="19595" y="13371"/>
                    <a:pt x="20577" y="17486"/>
                    <a:pt x="215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11827945" y="4587996"/>
              <a:ext cx="299120" cy="15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33" fill="norm" stroke="1" extrusionOk="0">
                  <a:moveTo>
                    <a:pt x="1010" y="7933"/>
                  </a:moveTo>
                  <a:cubicBezTo>
                    <a:pt x="1464" y="6733"/>
                    <a:pt x="1917" y="5533"/>
                    <a:pt x="2370" y="4183"/>
                  </a:cubicBezTo>
                  <a:cubicBezTo>
                    <a:pt x="2823" y="2833"/>
                    <a:pt x="3276" y="1333"/>
                    <a:pt x="3125" y="583"/>
                  </a:cubicBezTo>
                  <a:cubicBezTo>
                    <a:pt x="2974" y="-167"/>
                    <a:pt x="2219" y="-167"/>
                    <a:pt x="1615" y="433"/>
                  </a:cubicBezTo>
                  <a:cubicBezTo>
                    <a:pt x="1010" y="1033"/>
                    <a:pt x="557" y="2233"/>
                    <a:pt x="255" y="4483"/>
                  </a:cubicBezTo>
                  <a:cubicBezTo>
                    <a:pt x="-47" y="6733"/>
                    <a:pt x="-198" y="10033"/>
                    <a:pt x="482" y="12733"/>
                  </a:cubicBezTo>
                  <a:cubicBezTo>
                    <a:pt x="1161" y="15433"/>
                    <a:pt x="2672" y="17533"/>
                    <a:pt x="4409" y="17983"/>
                  </a:cubicBezTo>
                  <a:cubicBezTo>
                    <a:pt x="6146" y="18433"/>
                    <a:pt x="8110" y="17233"/>
                    <a:pt x="9318" y="15883"/>
                  </a:cubicBezTo>
                  <a:cubicBezTo>
                    <a:pt x="10526" y="14533"/>
                    <a:pt x="10980" y="13033"/>
                    <a:pt x="11206" y="11533"/>
                  </a:cubicBezTo>
                  <a:cubicBezTo>
                    <a:pt x="11433" y="10033"/>
                    <a:pt x="11433" y="8533"/>
                    <a:pt x="11055" y="7483"/>
                  </a:cubicBezTo>
                  <a:cubicBezTo>
                    <a:pt x="10678" y="6433"/>
                    <a:pt x="9922" y="5833"/>
                    <a:pt x="9318" y="6133"/>
                  </a:cubicBezTo>
                  <a:cubicBezTo>
                    <a:pt x="8714" y="6433"/>
                    <a:pt x="8261" y="7633"/>
                    <a:pt x="7959" y="8983"/>
                  </a:cubicBezTo>
                  <a:cubicBezTo>
                    <a:pt x="7657" y="10333"/>
                    <a:pt x="7505" y="11833"/>
                    <a:pt x="7430" y="13333"/>
                  </a:cubicBezTo>
                  <a:cubicBezTo>
                    <a:pt x="7354" y="14833"/>
                    <a:pt x="7354" y="16333"/>
                    <a:pt x="7732" y="17083"/>
                  </a:cubicBezTo>
                  <a:cubicBezTo>
                    <a:pt x="8110" y="17833"/>
                    <a:pt x="8865" y="17833"/>
                    <a:pt x="9469" y="17233"/>
                  </a:cubicBezTo>
                  <a:cubicBezTo>
                    <a:pt x="10073" y="16633"/>
                    <a:pt x="10526" y="15433"/>
                    <a:pt x="10980" y="14083"/>
                  </a:cubicBezTo>
                  <a:cubicBezTo>
                    <a:pt x="11433" y="12733"/>
                    <a:pt x="11886" y="11233"/>
                    <a:pt x="12037" y="11233"/>
                  </a:cubicBezTo>
                  <a:cubicBezTo>
                    <a:pt x="12188" y="11233"/>
                    <a:pt x="12037" y="12733"/>
                    <a:pt x="12264" y="13933"/>
                  </a:cubicBezTo>
                  <a:cubicBezTo>
                    <a:pt x="12490" y="15133"/>
                    <a:pt x="13094" y="16033"/>
                    <a:pt x="13774" y="16183"/>
                  </a:cubicBezTo>
                  <a:cubicBezTo>
                    <a:pt x="14454" y="16333"/>
                    <a:pt x="15209" y="15733"/>
                    <a:pt x="15738" y="14683"/>
                  </a:cubicBezTo>
                  <a:cubicBezTo>
                    <a:pt x="16266" y="13633"/>
                    <a:pt x="16568" y="12133"/>
                    <a:pt x="17097" y="10633"/>
                  </a:cubicBezTo>
                  <a:cubicBezTo>
                    <a:pt x="17626" y="9133"/>
                    <a:pt x="18381" y="7633"/>
                    <a:pt x="19136" y="6733"/>
                  </a:cubicBezTo>
                  <a:cubicBezTo>
                    <a:pt x="19892" y="5833"/>
                    <a:pt x="20647" y="5533"/>
                    <a:pt x="21024" y="6133"/>
                  </a:cubicBezTo>
                  <a:cubicBezTo>
                    <a:pt x="21402" y="6733"/>
                    <a:pt x="21402" y="8233"/>
                    <a:pt x="21251" y="10933"/>
                  </a:cubicBezTo>
                  <a:cubicBezTo>
                    <a:pt x="21100" y="13633"/>
                    <a:pt x="20798" y="17533"/>
                    <a:pt x="20496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12127858" y="4796366"/>
              <a:ext cx="69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9426992" y="5132916"/>
              <a:ext cx="401526" cy="33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46" fill="norm" stroke="1" extrusionOk="0">
                  <a:moveTo>
                    <a:pt x="4888" y="0"/>
                  </a:moveTo>
                  <a:cubicBezTo>
                    <a:pt x="4661" y="4891"/>
                    <a:pt x="4434" y="9781"/>
                    <a:pt x="4434" y="13245"/>
                  </a:cubicBezTo>
                  <a:cubicBezTo>
                    <a:pt x="4434" y="16709"/>
                    <a:pt x="4661" y="18747"/>
                    <a:pt x="5002" y="19970"/>
                  </a:cubicBezTo>
                  <a:cubicBezTo>
                    <a:pt x="5343" y="21192"/>
                    <a:pt x="5798" y="21600"/>
                    <a:pt x="6082" y="21396"/>
                  </a:cubicBezTo>
                  <a:cubicBezTo>
                    <a:pt x="6366" y="21192"/>
                    <a:pt x="6480" y="20377"/>
                    <a:pt x="6139" y="19019"/>
                  </a:cubicBezTo>
                  <a:cubicBezTo>
                    <a:pt x="5798" y="17660"/>
                    <a:pt x="5002" y="15758"/>
                    <a:pt x="4093" y="14468"/>
                  </a:cubicBezTo>
                  <a:cubicBezTo>
                    <a:pt x="3183" y="13177"/>
                    <a:pt x="2160" y="12498"/>
                    <a:pt x="1364" y="12158"/>
                  </a:cubicBezTo>
                  <a:cubicBezTo>
                    <a:pt x="568" y="11819"/>
                    <a:pt x="0" y="11819"/>
                    <a:pt x="0" y="11547"/>
                  </a:cubicBezTo>
                  <a:cubicBezTo>
                    <a:pt x="0" y="11275"/>
                    <a:pt x="568" y="10732"/>
                    <a:pt x="1478" y="9781"/>
                  </a:cubicBezTo>
                  <a:cubicBezTo>
                    <a:pt x="2387" y="8830"/>
                    <a:pt x="3638" y="7472"/>
                    <a:pt x="4434" y="6385"/>
                  </a:cubicBezTo>
                  <a:cubicBezTo>
                    <a:pt x="5229" y="5298"/>
                    <a:pt x="5571" y="4483"/>
                    <a:pt x="6025" y="4008"/>
                  </a:cubicBezTo>
                  <a:cubicBezTo>
                    <a:pt x="6480" y="3532"/>
                    <a:pt x="7048" y="3396"/>
                    <a:pt x="7503" y="3668"/>
                  </a:cubicBezTo>
                  <a:cubicBezTo>
                    <a:pt x="7958" y="3940"/>
                    <a:pt x="8299" y="4619"/>
                    <a:pt x="8583" y="6249"/>
                  </a:cubicBezTo>
                  <a:cubicBezTo>
                    <a:pt x="8867" y="7879"/>
                    <a:pt x="9095" y="10460"/>
                    <a:pt x="9208" y="12226"/>
                  </a:cubicBezTo>
                  <a:cubicBezTo>
                    <a:pt x="9322" y="13992"/>
                    <a:pt x="9322" y="14943"/>
                    <a:pt x="9152" y="15758"/>
                  </a:cubicBezTo>
                  <a:cubicBezTo>
                    <a:pt x="8981" y="16574"/>
                    <a:pt x="8640" y="17253"/>
                    <a:pt x="8413" y="17253"/>
                  </a:cubicBezTo>
                  <a:cubicBezTo>
                    <a:pt x="8185" y="17253"/>
                    <a:pt x="8072" y="16574"/>
                    <a:pt x="8242" y="16030"/>
                  </a:cubicBezTo>
                  <a:cubicBezTo>
                    <a:pt x="8413" y="15487"/>
                    <a:pt x="8867" y="15079"/>
                    <a:pt x="9265" y="15215"/>
                  </a:cubicBezTo>
                  <a:cubicBezTo>
                    <a:pt x="9663" y="15351"/>
                    <a:pt x="10004" y="16030"/>
                    <a:pt x="10345" y="16845"/>
                  </a:cubicBezTo>
                  <a:cubicBezTo>
                    <a:pt x="10686" y="17660"/>
                    <a:pt x="11027" y="18611"/>
                    <a:pt x="11425" y="19358"/>
                  </a:cubicBezTo>
                  <a:cubicBezTo>
                    <a:pt x="11823" y="20106"/>
                    <a:pt x="12278" y="20649"/>
                    <a:pt x="12789" y="20853"/>
                  </a:cubicBezTo>
                  <a:cubicBezTo>
                    <a:pt x="13301" y="21057"/>
                    <a:pt x="13869" y="20921"/>
                    <a:pt x="14267" y="20513"/>
                  </a:cubicBezTo>
                  <a:cubicBezTo>
                    <a:pt x="14665" y="20106"/>
                    <a:pt x="14893" y="19426"/>
                    <a:pt x="15006" y="18747"/>
                  </a:cubicBezTo>
                  <a:cubicBezTo>
                    <a:pt x="15120" y="18068"/>
                    <a:pt x="15120" y="17389"/>
                    <a:pt x="15120" y="16709"/>
                  </a:cubicBezTo>
                  <a:cubicBezTo>
                    <a:pt x="15120" y="16030"/>
                    <a:pt x="15120" y="15351"/>
                    <a:pt x="14836" y="15011"/>
                  </a:cubicBezTo>
                  <a:cubicBezTo>
                    <a:pt x="14552" y="14672"/>
                    <a:pt x="13983" y="14672"/>
                    <a:pt x="13642" y="15011"/>
                  </a:cubicBezTo>
                  <a:cubicBezTo>
                    <a:pt x="13301" y="15351"/>
                    <a:pt x="13187" y="16030"/>
                    <a:pt x="13244" y="16709"/>
                  </a:cubicBezTo>
                  <a:cubicBezTo>
                    <a:pt x="13301" y="17389"/>
                    <a:pt x="13528" y="18068"/>
                    <a:pt x="13926" y="18340"/>
                  </a:cubicBezTo>
                  <a:cubicBezTo>
                    <a:pt x="14324" y="18611"/>
                    <a:pt x="14893" y="18475"/>
                    <a:pt x="15404" y="18204"/>
                  </a:cubicBezTo>
                  <a:cubicBezTo>
                    <a:pt x="15916" y="17932"/>
                    <a:pt x="16371" y="17525"/>
                    <a:pt x="16655" y="17660"/>
                  </a:cubicBezTo>
                  <a:cubicBezTo>
                    <a:pt x="16939" y="17796"/>
                    <a:pt x="17053" y="18475"/>
                    <a:pt x="17109" y="19155"/>
                  </a:cubicBezTo>
                  <a:cubicBezTo>
                    <a:pt x="17166" y="19834"/>
                    <a:pt x="17166" y="20513"/>
                    <a:pt x="17337" y="20581"/>
                  </a:cubicBezTo>
                  <a:cubicBezTo>
                    <a:pt x="17507" y="20649"/>
                    <a:pt x="17848" y="20106"/>
                    <a:pt x="18019" y="19494"/>
                  </a:cubicBezTo>
                  <a:cubicBezTo>
                    <a:pt x="18189" y="18883"/>
                    <a:pt x="18189" y="18204"/>
                    <a:pt x="18417" y="17389"/>
                  </a:cubicBezTo>
                  <a:cubicBezTo>
                    <a:pt x="18644" y="16574"/>
                    <a:pt x="19099" y="15623"/>
                    <a:pt x="19554" y="15351"/>
                  </a:cubicBezTo>
                  <a:cubicBezTo>
                    <a:pt x="20008" y="15079"/>
                    <a:pt x="20463" y="15487"/>
                    <a:pt x="20804" y="16098"/>
                  </a:cubicBezTo>
                  <a:cubicBezTo>
                    <a:pt x="21145" y="16709"/>
                    <a:pt x="21373" y="17525"/>
                    <a:pt x="21486" y="18272"/>
                  </a:cubicBezTo>
                  <a:cubicBezTo>
                    <a:pt x="21600" y="19019"/>
                    <a:pt x="21600" y="19698"/>
                    <a:pt x="21429" y="20038"/>
                  </a:cubicBezTo>
                  <a:cubicBezTo>
                    <a:pt x="21259" y="20377"/>
                    <a:pt x="20918" y="20377"/>
                    <a:pt x="20577" y="20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9877281" y="5342466"/>
              <a:ext cx="2172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500"/>
                    <a:pt x="-1443" y="9000"/>
                    <a:pt x="1502" y="12600"/>
                  </a:cubicBezTo>
                  <a:cubicBezTo>
                    <a:pt x="4448" y="16200"/>
                    <a:pt x="12302" y="1890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9918058" y="547581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10248258" y="5323416"/>
              <a:ext cx="237944" cy="26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91" fill="norm" stroke="1" extrusionOk="0">
                  <a:moveTo>
                    <a:pt x="0" y="0"/>
                  </a:moveTo>
                  <a:cubicBezTo>
                    <a:pt x="2294" y="5357"/>
                    <a:pt x="4588" y="10714"/>
                    <a:pt x="5926" y="13824"/>
                  </a:cubicBezTo>
                  <a:cubicBezTo>
                    <a:pt x="7264" y="16934"/>
                    <a:pt x="7646" y="17798"/>
                    <a:pt x="8124" y="18576"/>
                  </a:cubicBezTo>
                  <a:cubicBezTo>
                    <a:pt x="8602" y="19354"/>
                    <a:pt x="9175" y="20045"/>
                    <a:pt x="9749" y="19958"/>
                  </a:cubicBezTo>
                  <a:cubicBezTo>
                    <a:pt x="10322" y="19872"/>
                    <a:pt x="10896" y="19008"/>
                    <a:pt x="11278" y="17539"/>
                  </a:cubicBezTo>
                  <a:cubicBezTo>
                    <a:pt x="11660" y="16070"/>
                    <a:pt x="11851" y="13997"/>
                    <a:pt x="12042" y="12528"/>
                  </a:cubicBezTo>
                  <a:cubicBezTo>
                    <a:pt x="12234" y="11059"/>
                    <a:pt x="12425" y="10195"/>
                    <a:pt x="12712" y="10368"/>
                  </a:cubicBezTo>
                  <a:cubicBezTo>
                    <a:pt x="12998" y="10541"/>
                    <a:pt x="13381" y="11750"/>
                    <a:pt x="13858" y="13306"/>
                  </a:cubicBezTo>
                  <a:cubicBezTo>
                    <a:pt x="14336" y="14861"/>
                    <a:pt x="14910" y="16762"/>
                    <a:pt x="15674" y="18317"/>
                  </a:cubicBezTo>
                  <a:cubicBezTo>
                    <a:pt x="16439" y="19872"/>
                    <a:pt x="17395" y="21082"/>
                    <a:pt x="18159" y="21341"/>
                  </a:cubicBezTo>
                  <a:cubicBezTo>
                    <a:pt x="18924" y="21600"/>
                    <a:pt x="19497" y="20909"/>
                    <a:pt x="20071" y="18144"/>
                  </a:cubicBezTo>
                  <a:cubicBezTo>
                    <a:pt x="20644" y="15379"/>
                    <a:pt x="21218" y="10541"/>
                    <a:pt x="21409" y="7776"/>
                  </a:cubicBezTo>
                  <a:cubicBezTo>
                    <a:pt x="21600" y="5011"/>
                    <a:pt x="21409" y="4320"/>
                    <a:pt x="21218" y="3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10597508" y="5469466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10616558" y="5513916"/>
              <a:ext cx="184151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17053"/>
                  </a:moveTo>
                  <a:cubicBezTo>
                    <a:pt x="1490" y="19326"/>
                    <a:pt x="2979" y="21600"/>
                    <a:pt x="6579" y="18758"/>
                  </a:cubicBezTo>
                  <a:cubicBezTo>
                    <a:pt x="10179" y="15916"/>
                    <a:pt x="15890" y="79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11054708" y="5259653"/>
              <a:ext cx="279401" cy="27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21454"/>
                  </a:moveTo>
                  <a:cubicBezTo>
                    <a:pt x="818" y="18131"/>
                    <a:pt x="1636" y="14808"/>
                    <a:pt x="2618" y="11485"/>
                  </a:cubicBezTo>
                  <a:cubicBezTo>
                    <a:pt x="3600" y="8162"/>
                    <a:pt x="4745" y="4839"/>
                    <a:pt x="5400" y="2762"/>
                  </a:cubicBezTo>
                  <a:cubicBezTo>
                    <a:pt x="6055" y="685"/>
                    <a:pt x="6218" y="-146"/>
                    <a:pt x="6300" y="20"/>
                  </a:cubicBezTo>
                  <a:cubicBezTo>
                    <a:pt x="6382" y="186"/>
                    <a:pt x="6382" y="1349"/>
                    <a:pt x="6218" y="3676"/>
                  </a:cubicBezTo>
                  <a:cubicBezTo>
                    <a:pt x="6055" y="6002"/>
                    <a:pt x="5727" y="9491"/>
                    <a:pt x="5645" y="11651"/>
                  </a:cubicBezTo>
                  <a:cubicBezTo>
                    <a:pt x="5564" y="13811"/>
                    <a:pt x="5727" y="14642"/>
                    <a:pt x="5973" y="15472"/>
                  </a:cubicBezTo>
                  <a:cubicBezTo>
                    <a:pt x="6218" y="16303"/>
                    <a:pt x="6545" y="17134"/>
                    <a:pt x="7118" y="17549"/>
                  </a:cubicBezTo>
                  <a:cubicBezTo>
                    <a:pt x="7691" y="17965"/>
                    <a:pt x="8509" y="17965"/>
                    <a:pt x="9491" y="17217"/>
                  </a:cubicBezTo>
                  <a:cubicBezTo>
                    <a:pt x="10473" y="16469"/>
                    <a:pt x="11618" y="14974"/>
                    <a:pt x="12927" y="12565"/>
                  </a:cubicBezTo>
                  <a:cubicBezTo>
                    <a:pt x="14236" y="10156"/>
                    <a:pt x="15709" y="6832"/>
                    <a:pt x="16527" y="4756"/>
                  </a:cubicBezTo>
                  <a:cubicBezTo>
                    <a:pt x="17345" y="2679"/>
                    <a:pt x="17509" y="1848"/>
                    <a:pt x="17591" y="2180"/>
                  </a:cubicBezTo>
                  <a:cubicBezTo>
                    <a:pt x="17673" y="2512"/>
                    <a:pt x="17673" y="4008"/>
                    <a:pt x="18327" y="6002"/>
                  </a:cubicBezTo>
                  <a:cubicBezTo>
                    <a:pt x="18982" y="7996"/>
                    <a:pt x="20291" y="10488"/>
                    <a:pt x="21600" y="12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11167785" y="5028053"/>
              <a:ext cx="140924" cy="13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143" fill="norm" stroke="1" extrusionOk="0">
                  <a:moveTo>
                    <a:pt x="3088" y="10814"/>
                  </a:moveTo>
                  <a:cubicBezTo>
                    <a:pt x="2443" y="12529"/>
                    <a:pt x="1798" y="14243"/>
                    <a:pt x="1154" y="16300"/>
                  </a:cubicBezTo>
                  <a:cubicBezTo>
                    <a:pt x="509" y="18357"/>
                    <a:pt x="-136" y="20757"/>
                    <a:pt x="25" y="21100"/>
                  </a:cubicBezTo>
                  <a:cubicBezTo>
                    <a:pt x="186" y="21443"/>
                    <a:pt x="1154" y="19729"/>
                    <a:pt x="2282" y="16472"/>
                  </a:cubicBezTo>
                  <a:cubicBezTo>
                    <a:pt x="3410" y="13214"/>
                    <a:pt x="4700" y="8414"/>
                    <a:pt x="5989" y="5157"/>
                  </a:cubicBezTo>
                  <a:cubicBezTo>
                    <a:pt x="7279" y="1900"/>
                    <a:pt x="8568" y="186"/>
                    <a:pt x="9858" y="14"/>
                  </a:cubicBezTo>
                  <a:cubicBezTo>
                    <a:pt x="11148" y="-157"/>
                    <a:pt x="12437" y="1214"/>
                    <a:pt x="13565" y="4472"/>
                  </a:cubicBezTo>
                  <a:cubicBezTo>
                    <a:pt x="14694" y="7729"/>
                    <a:pt x="15661" y="12872"/>
                    <a:pt x="16951" y="15957"/>
                  </a:cubicBezTo>
                  <a:cubicBezTo>
                    <a:pt x="18240" y="19043"/>
                    <a:pt x="19852" y="20072"/>
                    <a:pt x="21464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11454758" y="5380566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11677008" y="5221341"/>
              <a:ext cx="330201" cy="2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2" fill="norm" stroke="1" extrusionOk="0">
                  <a:moveTo>
                    <a:pt x="0" y="20942"/>
                  </a:moveTo>
                  <a:cubicBezTo>
                    <a:pt x="2492" y="15716"/>
                    <a:pt x="4985" y="10490"/>
                    <a:pt x="6508" y="6397"/>
                  </a:cubicBezTo>
                  <a:cubicBezTo>
                    <a:pt x="8031" y="2303"/>
                    <a:pt x="8585" y="-658"/>
                    <a:pt x="8654" y="126"/>
                  </a:cubicBezTo>
                  <a:cubicBezTo>
                    <a:pt x="8723" y="910"/>
                    <a:pt x="8308" y="5439"/>
                    <a:pt x="8100" y="8139"/>
                  </a:cubicBezTo>
                  <a:cubicBezTo>
                    <a:pt x="7892" y="10839"/>
                    <a:pt x="7892" y="11710"/>
                    <a:pt x="8100" y="12581"/>
                  </a:cubicBezTo>
                  <a:cubicBezTo>
                    <a:pt x="8308" y="13452"/>
                    <a:pt x="8723" y="14323"/>
                    <a:pt x="9346" y="14845"/>
                  </a:cubicBezTo>
                  <a:cubicBezTo>
                    <a:pt x="9969" y="15368"/>
                    <a:pt x="10800" y="15542"/>
                    <a:pt x="12046" y="14671"/>
                  </a:cubicBezTo>
                  <a:cubicBezTo>
                    <a:pt x="13292" y="13800"/>
                    <a:pt x="14954" y="11884"/>
                    <a:pt x="16200" y="9707"/>
                  </a:cubicBezTo>
                  <a:cubicBezTo>
                    <a:pt x="17446" y="7529"/>
                    <a:pt x="18277" y="5090"/>
                    <a:pt x="18831" y="3436"/>
                  </a:cubicBezTo>
                  <a:cubicBezTo>
                    <a:pt x="19385" y="1781"/>
                    <a:pt x="19662" y="910"/>
                    <a:pt x="19800" y="1171"/>
                  </a:cubicBezTo>
                  <a:cubicBezTo>
                    <a:pt x="19938" y="1432"/>
                    <a:pt x="19938" y="2826"/>
                    <a:pt x="20008" y="4742"/>
                  </a:cubicBezTo>
                  <a:cubicBezTo>
                    <a:pt x="20077" y="6658"/>
                    <a:pt x="20215" y="9097"/>
                    <a:pt x="20492" y="10665"/>
                  </a:cubicBezTo>
                  <a:cubicBezTo>
                    <a:pt x="20769" y="12232"/>
                    <a:pt x="21185" y="12929"/>
                    <a:pt x="21600" y="13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12019908" y="5358251"/>
              <a:ext cx="94457" cy="7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795" fill="norm" stroke="1" extrusionOk="0">
                  <a:moveTo>
                    <a:pt x="11520" y="4178"/>
                  </a:moveTo>
                  <a:cubicBezTo>
                    <a:pt x="10080" y="1962"/>
                    <a:pt x="8640" y="-253"/>
                    <a:pt x="7200" y="24"/>
                  </a:cubicBezTo>
                  <a:cubicBezTo>
                    <a:pt x="5760" y="301"/>
                    <a:pt x="4320" y="3070"/>
                    <a:pt x="3360" y="5839"/>
                  </a:cubicBezTo>
                  <a:cubicBezTo>
                    <a:pt x="2400" y="8609"/>
                    <a:pt x="1920" y="11378"/>
                    <a:pt x="1920" y="14147"/>
                  </a:cubicBezTo>
                  <a:cubicBezTo>
                    <a:pt x="1920" y="16916"/>
                    <a:pt x="2400" y="19685"/>
                    <a:pt x="5280" y="20516"/>
                  </a:cubicBezTo>
                  <a:cubicBezTo>
                    <a:pt x="8160" y="21347"/>
                    <a:pt x="13440" y="20239"/>
                    <a:pt x="16560" y="18301"/>
                  </a:cubicBezTo>
                  <a:cubicBezTo>
                    <a:pt x="19680" y="16362"/>
                    <a:pt x="20640" y="13593"/>
                    <a:pt x="21120" y="10824"/>
                  </a:cubicBezTo>
                  <a:cubicBezTo>
                    <a:pt x="21600" y="8055"/>
                    <a:pt x="21600" y="5285"/>
                    <a:pt x="20400" y="3347"/>
                  </a:cubicBezTo>
                  <a:cubicBezTo>
                    <a:pt x="19200" y="1409"/>
                    <a:pt x="16800" y="301"/>
                    <a:pt x="13200" y="578"/>
                  </a:cubicBezTo>
                  <a:cubicBezTo>
                    <a:pt x="9600" y="855"/>
                    <a:pt x="4800" y="2516"/>
                    <a:pt x="0" y="4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11003908" y="5571429"/>
              <a:ext cx="1117873" cy="12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38" fill="norm" stroke="1" extrusionOk="0">
                  <a:moveTo>
                    <a:pt x="0" y="21538"/>
                  </a:moveTo>
                  <a:cubicBezTo>
                    <a:pt x="1470" y="18658"/>
                    <a:pt x="2940" y="15778"/>
                    <a:pt x="4430" y="13258"/>
                  </a:cubicBezTo>
                  <a:cubicBezTo>
                    <a:pt x="5921" y="10738"/>
                    <a:pt x="7431" y="8578"/>
                    <a:pt x="9024" y="6778"/>
                  </a:cubicBezTo>
                  <a:cubicBezTo>
                    <a:pt x="10616" y="4978"/>
                    <a:pt x="12290" y="3538"/>
                    <a:pt x="13985" y="2458"/>
                  </a:cubicBezTo>
                  <a:cubicBezTo>
                    <a:pt x="15679" y="1378"/>
                    <a:pt x="17394" y="658"/>
                    <a:pt x="18558" y="298"/>
                  </a:cubicBezTo>
                  <a:cubicBezTo>
                    <a:pt x="19722" y="-62"/>
                    <a:pt x="20334" y="-62"/>
                    <a:pt x="20783" y="118"/>
                  </a:cubicBezTo>
                  <a:cubicBezTo>
                    <a:pt x="21233" y="298"/>
                    <a:pt x="21518" y="658"/>
                    <a:pt x="21559" y="1558"/>
                  </a:cubicBezTo>
                  <a:cubicBezTo>
                    <a:pt x="21600" y="2458"/>
                    <a:pt x="21396" y="3898"/>
                    <a:pt x="21171" y="5158"/>
                  </a:cubicBezTo>
                  <a:cubicBezTo>
                    <a:pt x="20947" y="6418"/>
                    <a:pt x="20702" y="7498"/>
                    <a:pt x="20457" y="8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11260534" y="5880997"/>
              <a:ext cx="104514" cy="19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367" fill="norm" stroke="1" extrusionOk="0">
                  <a:moveTo>
                    <a:pt x="15685" y="1561"/>
                  </a:moveTo>
                  <a:cubicBezTo>
                    <a:pt x="14023" y="848"/>
                    <a:pt x="12362" y="136"/>
                    <a:pt x="9662" y="18"/>
                  </a:cubicBezTo>
                  <a:cubicBezTo>
                    <a:pt x="6962" y="-101"/>
                    <a:pt x="3223" y="374"/>
                    <a:pt x="1354" y="1204"/>
                  </a:cubicBezTo>
                  <a:cubicBezTo>
                    <a:pt x="-515" y="2035"/>
                    <a:pt x="-515" y="3222"/>
                    <a:pt x="1770" y="5121"/>
                  </a:cubicBezTo>
                  <a:cubicBezTo>
                    <a:pt x="4054" y="7020"/>
                    <a:pt x="8623" y="9631"/>
                    <a:pt x="12362" y="11886"/>
                  </a:cubicBezTo>
                  <a:cubicBezTo>
                    <a:pt x="16100" y="14141"/>
                    <a:pt x="19008" y="16040"/>
                    <a:pt x="20047" y="17583"/>
                  </a:cubicBezTo>
                  <a:cubicBezTo>
                    <a:pt x="21085" y="19125"/>
                    <a:pt x="20254" y="20312"/>
                    <a:pt x="18800" y="20906"/>
                  </a:cubicBezTo>
                  <a:cubicBezTo>
                    <a:pt x="17347" y="21499"/>
                    <a:pt x="15270" y="21499"/>
                    <a:pt x="13608" y="21024"/>
                  </a:cubicBezTo>
                  <a:cubicBezTo>
                    <a:pt x="11947" y="20550"/>
                    <a:pt x="10700" y="19600"/>
                    <a:pt x="10077" y="18532"/>
                  </a:cubicBezTo>
                  <a:cubicBezTo>
                    <a:pt x="9454" y="17464"/>
                    <a:pt x="9454" y="16277"/>
                    <a:pt x="9454" y="15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11397608" y="5869929"/>
              <a:ext cx="190501" cy="11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7" fill="norm" stroke="1" extrusionOk="0">
                  <a:moveTo>
                    <a:pt x="0" y="15240"/>
                  </a:moveTo>
                  <a:cubicBezTo>
                    <a:pt x="2400" y="14455"/>
                    <a:pt x="4800" y="13669"/>
                    <a:pt x="6840" y="12098"/>
                  </a:cubicBezTo>
                  <a:cubicBezTo>
                    <a:pt x="8880" y="10527"/>
                    <a:pt x="10560" y="8171"/>
                    <a:pt x="11520" y="5815"/>
                  </a:cubicBezTo>
                  <a:cubicBezTo>
                    <a:pt x="12480" y="3458"/>
                    <a:pt x="12720" y="1102"/>
                    <a:pt x="12000" y="316"/>
                  </a:cubicBezTo>
                  <a:cubicBezTo>
                    <a:pt x="11280" y="-469"/>
                    <a:pt x="9600" y="316"/>
                    <a:pt x="8400" y="1495"/>
                  </a:cubicBezTo>
                  <a:cubicBezTo>
                    <a:pt x="7200" y="2673"/>
                    <a:pt x="6480" y="4244"/>
                    <a:pt x="6360" y="7582"/>
                  </a:cubicBezTo>
                  <a:cubicBezTo>
                    <a:pt x="6240" y="10920"/>
                    <a:pt x="6720" y="16026"/>
                    <a:pt x="8400" y="18578"/>
                  </a:cubicBezTo>
                  <a:cubicBezTo>
                    <a:pt x="10080" y="21131"/>
                    <a:pt x="12960" y="21131"/>
                    <a:pt x="15360" y="20149"/>
                  </a:cubicBezTo>
                  <a:cubicBezTo>
                    <a:pt x="17760" y="19167"/>
                    <a:pt x="19680" y="17204"/>
                    <a:pt x="21600" y="15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11391621" y="5698066"/>
              <a:ext cx="126638" cy="10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07" fill="norm" stroke="1" extrusionOk="0">
                  <a:moveTo>
                    <a:pt x="2098" y="2492"/>
                  </a:moveTo>
                  <a:cubicBezTo>
                    <a:pt x="1378" y="7477"/>
                    <a:pt x="658" y="12462"/>
                    <a:pt x="298" y="15992"/>
                  </a:cubicBezTo>
                  <a:cubicBezTo>
                    <a:pt x="-62" y="19523"/>
                    <a:pt x="-62" y="21600"/>
                    <a:pt x="118" y="21392"/>
                  </a:cubicBezTo>
                  <a:cubicBezTo>
                    <a:pt x="298" y="21185"/>
                    <a:pt x="658" y="18692"/>
                    <a:pt x="1558" y="15162"/>
                  </a:cubicBezTo>
                  <a:cubicBezTo>
                    <a:pt x="2458" y="11631"/>
                    <a:pt x="3898" y="7062"/>
                    <a:pt x="5338" y="4154"/>
                  </a:cubicBezTo>
                  <a:cubicBezTo>
                    <a:pt x="6778" y="1246"/>
                    <a:pt x="8218" y="0"/>
                    <a:pt x="9658" y="0"/>
                  </a:cubicBezTo>
                  <a:cubicBezTo>
                    <a:pt x="11098" y="0"/>
                    <a:pt x="12538" y="1246"/>
                    <a:pt x="14518" y="4569"/>
                  </a:cubicBezTo>
                  <a:cubicBezTo>
                    <a:pt x="16498" y="7892"/>
                    <a:pt x="19018" y="13292"/>
                    <a:pt x="21538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11660524" y="5750983"/>
              <a:ext cx="86335" cy="2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268" fill="norm" stroke="1" extrusionOk="0">
                  <a:moveTo>
                    <a:pt x="20977" y="333"/>
                  </a:moveTo>
                  <a:cubicBezTo>
                    <a:pt x="17891" y="0"/>
                    <a:pt x="14806" y="-332"/>
                    <a:pt x="11206" y="665"/>
                  </a:cubicBezTo>
                  <a:cubicBezTo>
                    <a:pt x="7606" y="1662"/>
                    <a:pt x="3491" y="3988"/>
                    <a:pt x="1434" y="6563"/>
                  </a:cubicBezTo>
                  <a:cubicBezTo>
                    <a:pt x="-623" y="9139"/>
                    <a:pt x="-623" y="11963"/>
                    <a:pt x="2463" y="14456"/>
                  </a:cubicBezTo>
                  <a:cubicBezTo>
                    <a:pt x="5548" y="16948"/>
                    <a:pt x="11720" y="19108"/>
                    <a:pt x="17891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11791308" y="5801783"/>
              <a:ext cx="247651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5965"/>
                    <a:pt x="3323" y="10330"/>
                    <a:pt x="4338" y="6926"/>
                  </a:cubicBezTo>
                  <a:cubicBezTo>
                    <a:pt x="5354" y="3522"/>
                    <a:pt x="5723" y="2348"/>
                    <a:pt x="5815" y="3052"/>
                  </a:cubicBezTo>
                  <a:cubicBezTo>
                    <a:pt x="5908" y="3757"/>
                    <a:pt x="5723" y="6339"/>
                    <a:pt x="5631" y="8570"/>
                  </a:cubicBezTo>
                  <a:cubicBezTo>
                    <a:pt x="5538" y="10800"/>
                    <a:pt x="5538" y="12678"/>
                    <a:pt x="5538" y="14204"/>
                  </a:cubicBezTo>
                  <a:cubicBezTo>
                    <a:pt x="5538" y="15730"/>
                    <a:pt x="5538" y="16904"/>
                    <a:pt x="6000" y="17609"/>
                  </a:cubicBezTo>
                  <a:cubicBezTo>
                    <a:pt x="6462" y="18313"/>
                    <a:pt x="7385" y="18548"/>
                    <a:pt x="8215" y="18313"/>
                  </a:cubicBezTo>
                  <a:cubicBezTo>
                    <a:pt x="9046" y="18078"/>
                    <a:pt x="9785" y="17374"/>
                    <a:pt x="11354" y="14791"/>
                  </a:cubicBezTo>
                  <a:cubicBezTo>
                    <a:pt x="12923" y="12209"/>
                    <a:pt x="15323" y="7748"/>
                    <a:pt x="16708" y="4696"/>
                  </a:cubicBezTo>
                  <a:cubicBezTo>
                    <a:pt x="18092" y="1643"/>
                    <a:pt x="18462" y="0"/>
                    <a:pt x="18554" y="0"/>
                  </a:cubicBezTo>
                  <a:cubicBezTo>
                    <a:pt x="18646" y="0"/>
                    <a:pt x="18462" y="1643"/>
                    <a:pt x="18369" y="3052"/>
                  </a:cubicBezTo>
                  <a:cubicBezTo>
                    <a:pt x="18277" y="4461"/>
                    <a:pt x="18277" y="5635"/>
                    <a:pt x="18831" y="7161"/>
                  </a:cubicBezTo>
                  <a:cubicBezTo>
                    <a:pt x="19385" y="8687"/>
                    <a:pt x="20492" y="10565"/>
                    <a:pt x="21600" y="12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1866286" y="5687086"/>
              <a:ext cx="134573" cy="8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50" fill="norm" stroke="1" extrusionOk="0">
                  <a:moveTo>
                    <a:pt x="4245" y="6196"/>
                  </a:moveTo>
                  <a:cubicBezTo>
                    <a:pt x="3232" y="8412"/>
                    <a:pt x="2219" y="10627"/>
                    <a:pt x="1376" y="13119"/>
                  </a:cubicBezTo>
                  <a:cubicBezTo>
                    <a:pt x="532" y="15612"/>
                    <a:pt x="-143" y="18381"/>
                    <a:pt x="26" y="18658"/>
                  </a:cubicBezTo>
                  <a:cubicBezTo>
                    <a:pt x="194" y="18935"/>
                    <a:pt x="1207" y="16719"/>
                    <a:pt x="2219" y="14227"/>
                  </a:cubicBezTo>
                  <a:cubicBezTo>
                    <a:pt x="3232" y="11735"/>
                    <a:pt x="4245" y="8965"/>
                    <a:pt x="5426" y="6196"/>
                  </a:cubicBezTo>
                  <a:cubicBezTo>
                    <a:pt x="6607" y="3427"/>
                    <a:pt x="7957" y="658"/>
                    <a:pt x="9307" y="104"/>
                  </a:cubicBezTo>
                  <a:cubicBezTo>
                    <a:pt x="10657" y="-450"/>
                    <a:pt x="12007" y="1212"/>
                    <a:pt x="14032" y="5088"/>
                  </a:cubicBezTo>
                  <a:cubicBezTo>
                    <a:pt x="16057" y="8965"/>
                    <a:pt x="18757" y="15058"/>
                    <a:pt x="21457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2096108" y="5736166"/>
              <a:ext cx="559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4629" y="0"/>
                  </a:moveTo>
                  <a:cubicBezTo>
                    <a:pt x="10800" y="2057"/>
                    <a:pt x="16971" y="4114"/>
                    <a:pt x="19286" y="6759"/>
                  </a:cubicBezTo>
                  <a:cubicBezTo>
                    <a:pt x="21600" y="9404"/>
                    <a:pt x="20057" y="12637"/>
                    <a:pt x="16200" y="15208"/>
                  </a:cubicBezTo>
                  <a:cubicBezTo>
                    <a:pt x="12343" y="17780"/>
                    <a:pt x="6171" y="196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9403708" y="6179536"/>
              <a:ext cx="228601" cy="51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3735"/>
                  </a:moveTo>
                  <a:cubicBezTo>
                    <a:pt x="600" y="2857"/>
                    <a:pt x="1200" y="1979"/>
                    <a:pt x="2000" y="1276"/>
                  </a:cubicBezTo>
                  <a:cubicBezTo>
                    <a:pt x="2800" y="574"/>
                    <a:pt x="3800" y="47"/>
                    <a:pt x="4300" y="3"/>
                  </a:cubicBezTo>
                  <a:cubicBezTo>
                    <a:pt x="4800" y="-41"/>
                    <a:pt x="4800" y="398"/>
                    <a:pt x="5200" y="1320"/>
                  </a:cubicBezTo>
                  <a:cubicBezTo>
                    <a:pt x="5600" y="2242"/>
                    <a:pt x="6400" y="3647"/>
                    <a:pt x="6900" y="5403"/>
                  </a:cubicBezTo>
                  <a:cubicBezTo>
                    <a:pt x="7400" y="7159"/>
                    <a:pt x="7600" y="9266"/>
                    <a:pt x="7300" y="10715"/>
                  </a:cubicBezTo>
                  <a:cubicBezTo>
                    <a:pt x="7000" y="12164"/>
                    <a:pt x="6200" y="12954"/>
                    <a:pt x="5300" y="13437"/>
                  </a:cubicBezTo>
                  <a:cubicBezTo>
                    <a:pt x="4400" y="13920"/>
                    <a:pt x="3400" y="14096"/>
                    <a:pt x="2800" y="13964"/>
                  </a:cubicBezTo>
                  <a:cubicBezTo>
                    <a:pt x="2200" y="13832"/>
                    <a:pt x="2000" y="13393"/>
                    <a:pt x="2500" y="12471"/>
                  </a:cubicBezTo>
                  <a:cubicBezTo>
                    <a:pt x="3000" y="11549"/>
                    <a:pt x="4200" y="10144"/>
                    <a:pt x="6300" y="8300"/>
                  </a:cubicBezTo>
                  <a:cubicBezTo>
                    <a:pt x="8400" y="6457"/>
                    <a:pt x="11400" y="4174"/>
                    <a:pt x="13400" y="2857"/>
                  </a:cubicBezTo>
                  <a:cubicBezTo>
                    <a:pt x="15400" y="1539"/>
                    <a:pt x="16400" y="1188"/>
                    <a:pt x="16600" y="1188"/>
                  </a:cubicBezTo>
                  <a:cubicBezTo>
                    <a:pt x="16800" y="1188"/>
                    <a:pt x="16200" y="1539"/>
                    <a:pt x="15100" y="2725"/>
                  </a:cubicBezTo>
                  <a:cubicBezTo>
                    <a:pt x="14000" y="3910"/>
                    <a:pt x="12400" y="5930"/>
                    <a:pt x="10600" y="8476"/>
                  </a:cubicBezTo>
                  <a:cubicBezTo>
                    <a:pt x="8800" y="11022"/>
                    <a:pt x="6800" y="14096"/>
                    <a:pt x="5800" y="16071"/>
                  </a:cubicBezTo>
                  <a:cubicBezTo>
                    <a:pt x="4800" y="18047"/>
                    <a:pt x="4800" y="18925"/>
                    <a:pt x="4900" y="19627"/>
                  </a:cubicBezTo>
                  <a:cubicBezTo>
                    <a:pt x="5000" y="20330"/>
                    <a:pt x="5200" y="20857"/>
                    <a:pt x="5800" y="21164"/>
                  </a:cubicBezTo>
                  <a:cubicBezTo>
                    <a:pt x="6400" y="21471"/>
                    <a:pt x="7400" y="21559"/>
                    <a:pt x="8600" y="21120"/>
                  </a:cubicBezTo>
                  <a:cubicBezTo>
                    <a:pt x="9800" y="20681"/>
                    <a:pt x="11200" y="19715"/>
                    <a:pt x="12400" y="18398"/>
                  </a:cubicBezTo>
                  <a:cubicBezTo>
                    <a:pt x="13600" y="17081"/>
                    <a:pt x="14600" y="15413"/>
                    <a:pt x="15100" y="14359"/>
                  </a:cubicBezTo>
                  <a:cubicBezTo>
                    <a:pt x="15600" y="13305"/>
                    <a:pt x="15600" y="12866"/>
                    <a:pt x="15300" y="12471"/>
                  </a:cubicBezTo>
                  <a:cubicBezTo>
                    <a:pt x="15000" y="12076"/>
                    <a:pt x="14400" y="11725"/>
                    <a:pt x="14700" y="11418"/>
                  </a:cubicBezTo>
                  <a:cubicBezTo>
                    <a:pt x="15000" y="11110"/>
                    <a:pt x="16200" y="10847"/>
                    <a:pt x="17500" y="10715"/>
                  </a:cubicBezTo>
                  <a:cubicBezTo>
                    <a:pt x="18800" y="10583"/>
                    <a:pt x="20200" y="10583"/>
                    <a:pt x="21600" y="10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9797965" y="6334773"/>
              <a:ext cx="220518" cy="12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310" fill="norm" stroke="1" extrusionOk="0">
                  <a:moveTo>
                    <a:pt x="557" y="5110"/>
                  </a:moveTo>
                  <a:cubicBezTo>
                    <a:pt x="557" y="3310"/>
                    <a:pt x="557" y="1510"/>
                    <a:pt x="455" y="1510"/>
                  </a:cubicBezTo>
                  <a:cubicBezTo>
                    <a:pt x="354" y="1510"/>
                    <a:pt x="150" y="3310"/>
                    <a:pt x="48" y="5110"/>
                  </a:cubicBezTo>
                  <a:cubicBezTo>
                    <a:pt x="-54" y="6910"/>
                    <a:pt x="-54" y="8710"/>
                    <a:pt x="659" y="10870"/>
                  </a:cubicBezTo>
                  <a:cubicBezTo>
                    <a:pt x="1372" y="13030"/>
                    <a:pt x="2799" y="15550"/>
                    <a:pt x="4021" y="16630"/>
                  </a:cubicBezTo>
                  <a:cubicBezTo>
                    <a:pt x="5244" y="17710"/>
                    <a:pt x="6263" y="17350"/>
                    <a:pt x="6976" y="16270"/>
                  </a:cubicBezTo>
                  <a:cubicBezTo>
                    <a:pt x="7689" y="15190"/>
                    <a:pt x="8097" y="13390"/>
                    <a:pt x="8810" y="12850"/>
                  </a:cubicBezTo>
                  <a:cubicBezTo>
                    <a:pt x="9523" y="12310"/>
                    <a:pt x="10542" y="13030"/>
                    <a:pt x="11561" y="13030"/>
                  </a:cubicBezTo>
                  <a:cubicBezTo>
                    <a:pt x="12580" y="13030"/>
                    <a:pt x="13599" y="12310"/>
                    <a:pt x="14516" y="11230"/>
                  </a:cubicBezTo>
                  <a:cubicBezTo>
                    <a:pt x="15433" y="10150"/>
                    <a:pt x="16248" y="8710"/>
                    <a:pt x="16859" y="7090"/>
                  </a:cubicBezTo>
                  <a:cubicBezTo>
                    <a:pt x="17471" y="5470"/>
                    <a:pt x="17878" y="3670"/>
                    <a:pt x="17674" y="2230"/>
                  </a:cubicBezTo>
                  <a:cubicBezTo>
                    <a:pt x="17471" y="790"/>
                    <a:pt x="16655" y="-290"/>
                    <a:pt x="16146" y="70"/>
                  </a:cubicBezTo>
                  <a:cubicBezTo>
                    <a:pt x="15637" y="430"/>
                    <a:pt x="15433" y="2230"/>
                    <a:pt x="15637" y="3850"/>
                  </a:cubicBezTo>
                  <a:cubicBezTo>
                    <a:pt x="15840" y="5470"/>
                    <a:pt x="16452" y="6910"/>
                    <a:pt x="17572" y="8890"/>
                  </a:cubicBezTo>
                  <a:cubicBezTo>
                    <a:pt x="18693" y="10870"/>
                    <a:pt x="20323" y="13390"/>
                    <a:pt x="20935" y="15550"/>
                  </a:cubicBezTo>
                  <a:cubicBezTo>
                    <a:pt x="21546" y="17710"/>
                    <a:pt x="21138" y="19510"/>
                    <a:pt x="20323" y="20410"/>
                  </a:cubicBezTo>
                  <a:cubicBezTo>
                    <a:pt x="19508" y="21310"/>
                    <a:pt x="18286" y="21310"/>
                    <a:pt x="17063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0089508" y="6345766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10089508" y="6275916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10171481" y="6318164"/>
              <a:ext cx="226259" cy="34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40" fill="norm" stroke="1" extrusionOk="0">
                  <a:moveTo>
                    <a:pt x="1855" y="2508"/>
                  </a:moveTo>
                  <a:cubicBezTo>
                    <a:pt x="1455" y="3167"/>
                    <a:pt x="1055" y="3825"/>
                    <a:pt x="855" y="4484"/>
                  </a:cubicBezTo>
                  <a:cubicBezTo>
                    <a:pt x="655" y="5142"/>
                    <a:pt x="655" y="5801"/>
                    <a:pt x="455" y="5735"/>
                  </a:cubicBezTo>
                  <a:cubicBezTo>
                    <a:pt x="255" y="5669"/>
                    <a:pt x="-145" y="4879"/>
                    <a:pt x="55" y="3957"/>
                  </a:cubicBezTo>
                  <a:cubicBezTo>
                    <a:pt x="255" y="3035"/>
                    <a:pt x="1055" y="1981"/>
                    <a:pt x="1755" y="1718"/>
                  </a:cubicBezTo>
                  <a:cubicBezTo>
                    <a:pt x="2455" y="1454"/>
                    <a:pt x="3055" y="1981"/>
                    <a:pt x="3555" y="2969"/>
                  </a:cubicBezTo>
                  <a:cubicBezTo>
                    <a:pt x="4055" y="3957"/>
                    <a:pt x="4455" y="5406"/>
                    <a:pt x="4855" y="6525"/>
                  </a:cubicBezTo>
                  <a:cubicBezTo>
                    <a:pt x="5255" y="7645"/>
                    <a:pt x="5655" y="8435"/>
                    <a:pt x="6355" y="8830"/>
                  </a:cubicBezTo>
                  <a:cubicBezTo>
                    <a:pt x="7055" y="9225"/>
                    <a:pt x="8055" y="9225"/>
                    <a:pt x="10055" y="8303"/>
                  </a:cubicBezTo>
                  <a:cubicBezTo>
                    <a:pt x="12055" y="7381"/>
                    <a:pt x="15055" y="5537"/>
                    <a:pt x="16755" y="4286"/>
                  </a:cubicBezTo>
                  <a:cubicBezTo>
                    <a:pt x="18455" y="3035"/>
                    <a:pt x="18855" y="2376"/>
                    <a:pt x="18955" y="1718"/>
                  </a:cubicBezTo>
                  <a:cubicBezTo>
                    <a:pt x="19055" y="1059"/>
                    <a:pt x="18855" y="401"/>
                    <a:pt x="18255" y="137"/>
                  </a:cubicBezTo>
                  <a:cubicBezTo>
                    <a:pt x="17655" y="-126"/>
                    <a:pt x="16655" y="6"/>
                    <a:pt x="15855" y="401"/>
                  </a:cubicBezTo>
                  <a:cubicBezTo>
                    <a:pt x="15055" y="796"/>
                    <a:pt x="14455" y="1454"/>
                    <a:pt x="14055" y="2179"/>
                  </a:cubicBezTo>
                  <a:cubicBezTo>
                    <a:pt x="13655" y="2903"/>
                    <a:pt x="13455" y="3694"/>
                    <a:pt x="13455" y="4418"/>
                  </a:cubicBezTo>
                  <a:cubicBezTo>
                    <a:pt x="13455" y="5142"/>
                    <a:pt x="13655" y="5801"/>
                    <a:pt x="14255" y="6196"/>
                  </a:cubicBezTo>
                  <a:cubicBezTo>
                    <a:pt x="14855" y="6591"/>
                    <a:pt x="15855" y="6723"/>
                    <a:pt x="16855" y="6657"/>
                  </a:cubicBezTo>
                  <a:cubicBezTo>
                    <a:pt x="17855" y="6591"/>
                    <a:pt x="18855" y="6328"/>
                    <a:pt x="19455" y="6591"/>
                  </a:cubicBezTo>
                  <a:cubicBezTo>
                    <a:pt x="20055" y="6854"/>
                    <a:pt x="20255" y="7645"/>
                    <a:pt x="20555" y="9752"/>
                  </a:cubicBezTo>
                  <a:cubicBezTo>
                    <a:pt x="20855" y="11859"/>
                    <a:pt x="21255" y="15284"/>
                    <a:pt x="21355" y="17391"/>
                  </a:cubicBezTo>
                  <a:cubicBezTo>
                    <a:pt x="21455" y="19498"/>
                    <a:pt x="21255" y="20289"/>
                    <a:pt x="20555" y="20750"/>
                  </a:cubicBezTo>
                  <a:cubicBezTo>
                    <a:pt x="19855" y="21211"/>
                    <a:pt x="18655" y="21342"/>
                    <a:pt x="17555" y="21408"/>
                  </a:cubicBezTo>
                  <a:cubicBezTo>
                    <a:pt x="16455" y="21474"/>
                    <a:pt x="15455" y="21474"/>
                    <a:pt x="14555" y="21079"/>
                  </a:cubicBezTo>
                  <a:cubicBezTo>
                    <a:pt x="13655" y="20684"/>
                    <a:pt x="12855" y="19894"/>
                    <a:pt x="12055" y="19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10705458" y="6307666"/>
              <a:ext cx="139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1938"/>
                    <a:pt x="6545" y="3877"/>
                    <a:pt x="10145" y="7477"/>
                  </a:cubicBezTo>
                  <a:cubicBezTo>
                    <a:pt x="13745" y="11077"/>
                    <a:pt x="17673" y="163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10724508" y="6288616"/>
              <a:ext cx="158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411"/>
                    <a:pt x="18720" y="823"/>
                    <a:pt x="16560" y="2469"/>
                  </a:cubicBezTo>
                  <a:cubicBezTo>
                    <a:pt x="14400" y="4114"/>
                    <a:pt x="11520" y="6994"/>
                    <a:pt x="8640" y="10389"/>
                  </a:cubicBezTo>
                  <a:cubicBezTo>
                    <a:pt x="5760" y="13783"/>
                    <a:pt x="2880" y="176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0673708" y="6244166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" y="17600"/>
                    <a:pt x="480" y="13600"/>
                    <a:pt x="4080" y="10000"/>
                  </a:cubicBezTo>
                  <a:cubicBezTo>
                    <a:pt x="7680" y="6400"/>
                    <a:pt x="1464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1090500" y="6212492"/>
              <a:ext cx="332509" cy="30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56" fill="norm" stroke="1" extrusionOk="0">
                  <a:moveTo>
                    <a:pt x="9582" y="3962"/>
                  </a:moveTo>
                  <a:cubicBezTo>
                    <a:pt x="9719" y="3228"/>
                    <a:pt x="9856" y="2493"/>
                    <a:pt x="9787" y="1758"/>
                  </a:cubicBezTo>
                  <a:cubicBezTo>
                    <a:pt x="9719" y="1024"/>
                    <a:pt x="9446" y="289"/>
                    <a:pt x="8967" y="68"/>
                  </a:cubicBezTo>
                  <a:cubicBezTo>
                    <a:pt x="8489" y="-152"/>
                    <a:pt x="7805" y="142"/>
                    <a:pt x="7053" y="1244"/>
                  </a:cubicBezTo>
                  <a:cubicBezTo>
                    <a:pt x="6301" y="2346"/>
                    <a:pt x="5481" y="4256"/>
                    <a:pt x="5139" y="6975"/>
                  </a:cubicBezTo>
                  <a:cubicBezTo>
                    <a:pt x="4798" y="9693"/>
                    <a:pt x="4934" y="13219"/>
                    <a:pt x="5003" y="15350"/>
                  </a:cubicBezTo>
                  <a:cubicBezTo>
                    <a:pt x="5071" y="17481"/>
                    <a:pt x="5071" y="18215"/>
                    <a:pt x="5071" y="18950"/>
                  </a:cubicBezTo>
                  <a:cubicBezTo>
                    <a:pt x="5071" y="19685"/>
                    <a:pt x="5071" y="20419"/>
                    <a:pt x="4729" y="20860"/>
                  </a:cubicBezTo>
                  <a:cubicBezTo>
                    <a:pt x="4387" y="21301"/>
                    <a:pt x="3704" y="21448"/>
                    <a:pt x="3089" y="21301"/>
                  </a:cubicBezTo>
                  <a:cubicBezTo>
                    <a:pt x="2473" y="21154"/>
                    <a:pt x="1927" y="20713"/>
                    <a:pt x="1448" y="20126"/>
                  </a:cubicBezTo>
                  <a:cubicBezTo>
                    <a:pt x="970" y="19538"/>
                    <a:pt x="560" y="18803"/>
                    <a:pt x="286" y="18068"/>
                  </a:cubicBezTo>
                  <a:cubicBezTo>
                    <a:pt x="13" y="17334"/>
                    <a:pt x="-124" y="16599"/>
                    <a:pt x="149" y="16085"/>
                  </a:cubicBezTo>
                  <a:cubicBezTo>
                    <a:pt x="423" y="15570"/>
                    <a:pt x="1106" y="15277"/>
                    <a:pt x="2405" y="14983"/>
                  </a:cubicBezTo>
                  <a:cubicBezTo>
                    <a:pt x="3704" y="14689"/>
                    <a:pt x="5618" y="14395"/>
                    <a:pt x="6917" y="14175"/>
                  </a:cubicBezTo>
                  <a:cubicBezTo>
                    <a:pt x="8215" y="13954"/>
                    <a:pt x="8899" y="13807"/>
                    <a:pt x="9446" y="13440"/>
                  </a:cubicBezTo>
                  <a:cubicBezTo>
                    <a:pt x="9992" y="13072"/>
                    <a:pt x="10403" y="12485"/>
                    <a:pt x="10266" y="12411"/>
                  </a:cubicBezTo>
                  <a:cubicBezTo>
                    <a:pt x="10129" y="12338"/>
                    <a:pt x="9446" y="12779"/>
                    <a:pt x="9035" y="13366"/>
                  </a:cubicBezTo>
                  <a:cubicBezTo>
                    <a:pt x="8625" y="13954"/>
                    <a:pt x="8489" y="14689"/>
                    <a:pt x="8420" y="15424"/>
                  </a:cubicBezTo>
                  <a:cubicBezTo>
                    <a:pt x="8352" y="16158"/>
                    <a:pt x="8352" y="16893"/>
                    <a:pt x="8694" y="17187"/>
                  </a:cubicBezTo>
                  <a:cubicBezTo>
                    <a:pt x="9035" y="17481"/>
                    <a:pt x="9719" y="17334"/>
                    <a:pt x="10198" y="16893"/>
                  </a:cubicBezTo>
                  <a:cubicBezTo>
                    <a:pt x="10676" y="16452"/>
                    <a:pt x="10949" y="15717"/>
                    <a:pt x="11086" y="14983"/>
                  </a:cubicBezTo>
                  <a:cubicBezTo>
                    <a:pt x="11223" y="14248"/>
                    <a:pt x="11223" y="13513"/>
                    <a:pt x="11565" y="13219"/>
                  </a:cubicBezTo>
                  <a:cubicBezTo>
                    <a:pt x="11906" y="12926"/>
                    <a:pt x="12590" y="13072"/>
                    <a:pt x="13547" y="13660"/>
                  </a:cubicBezTo>
                  <a:cubicBezTo>
                    <a:pt x="14504" y="14248"/>
                    <a:pt x="15734" y="15277"/>
                    <a:pt x="16418" y="16158"/>
                  </a:cubicBezTo>
                  <a:cubicBezTo>
                    <a:pt x="17101" y="17040"/>
                    <a:pt x="17238" y="17775"/>
                    <a:pt x="16965" y="18068"/>
                  </a:cubicBezTo>
                  <a:cubicBezTo>
                    <a:pt x="16691" y="18362"/>
                    <a:pt x="16008" y="18215"/>
                    <a:pt x="15598" y="17481"/>
                  </a:cubicBezTo>
                  <a:cubicBezTo>
                    <a:pt x="15187" y="16746"/>
                    <a:pt x="15051" y="15424"/>
                    <a:pt x="16076" y="13954"/>
                  </a:cubicBezTo>
                  <a:cubicBezTo>
                    <a:pt x="17101" y="12485"/>
                    <a:pt x="19289" y="10868"/>
                    <a:pt x="21476" y="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11664308" y="6358983"/>
              <a:ext cx="222251" cy="16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0" y="21260"/>
                  </a:moveTo>
                  <a:cubicBezTo>
                    <a:pt x="2880" y="14971"/>
                    <a:pt x="5760" y="8683"/>
                    <a:pt x="7406" y="4855"/>
                  </a:cubicBezTo>
                  <a:cubicBezTo>
                    <a:pt x="9051" y="1027"/>
                    <a:pt x="9463" y="-340"/>
                    <a:pt x="9257" y="70"/>
                  </a:cubicBezTo>
                  <a:cubicBezTo>
                    <a:pt x="9051" y="480"/>
                    <a:pt x="8229" y="2668"/>
                    <a:pt x="7509" y="5128"/>
                  </a:cubicBezTo>
                  <a:cubicBezTo>
                    <a:pt x="6789" y="7589"/>
                    <a:pt x="6171" y="10323"/>
                    <a:pt x="5863" y="12784"/>
                  </a:cubicBezTo>
                  <a:cubicBezTo>
                    <a:pt x="5554" y="15245"/>
                    <a:pt x="5554" y="17432"/>
                    <a:pt x="6069" y="18663"/>
                  </a:cubicBezTo>
                  <a:cubicBezTo>
                    <a:pt x="6583" y="19893"/>
                    <a:pt x="7611" y="20166"/>
                    <a:pt x="9360" y="18663"/>
                  </a:cubicBezTo>
                  <a:cubicBezTo>
                    <a:pt x="11109" y="17159"/>
                    <a:pt x="13577" y="13878"/>
                    <a:pt x="15120" y="11554"/>
                  </a:cubicBezTo>
                  <a:cubicBezTo>
                    <a:pt x="16663" y="9230"/>
                    <a:pt x="17280" y="7863"/>
                    <a:pt x="18000" y="6632"/>
                  </a:cubicBezTo>
                  <a:cubicBezTo>
                    <a:pt x="18720" y="5402"/>
                    <a:pt x="19543" y="4308"/>
                    <a:pt x="19851" y="5265"/>
                  </a:cubicBezTo>
                  <a:cubicBezTo>
                    <a:pt x="20160" y="6222"/>
                    <a:pt x="19954" y="9230"/>
                    <a:pt x="20160" y="11280"/>
                  </a:cubicBezTo>
                  <a:cubicBezTo>
                    <a:pt x="20366" y="13331"/>
                    <a:pt x="20983" y="14425"/>
                    <a:pt x="21600" y="15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11762914" y="6238759"/>
              <a:ext cx="110945" cy="8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53" fill="norm" stroke="1" extrusionOk="0">
                  <a:moveTo>
                    <a:pt x="1799" y="1415"/>
                  </a:moveTo>
                  <a:cubicBezTo>
                    <a:pt x="1391" y="4184"/>
                    <a:pt x="984" y="6953"/>
                    <a:pt x="576" y="9722"/>
                  </a:cubicBezTo>
                  <a:cubicBezTo>
                    <a:pt x="169" y="12491"/>
                    <a:pt x="-239" y="15261"/>
                    <a:pt x="169" y="15538"/>
                  </a:cubicBezTo>
                  <a:cubicBezTo>
                    <a:pt x="576" y="15815"/>
                    <a:pt x="1799" y="13599"/>
                    <a:pt x="3429" y="11107"/>
                  </a:cubicBezTo>
                  <a:cubicBezTo>
                    <a:pt x="5059" y="8615"/>
                    <a:pt x="7097" y="5845"/>
                    <a:pt x="8931" y="3630"/>
                  </a:cubicBezTo>
                  <a:cubicBezTo>
                    <a:pt x="10765" y="1415"/>
                    <a:pt x="12395" y="-247"/>
                    <a:pt x="13821" y="30"/>
                  </a:cubicBezTo>
                  <a:cubicBezTo>
                    <a:pt x="15248" y="307"/>
                    <a:pt x="16470" y="2522"/>
                    <a:pt x="17693" y="6399"/>
                  </a:cubicBezTo>
                  <a:cubicBezTo>
                    <a:pt x="18916" y="10276"/>
                    <a:pt x="20138" y="15815"/>
                    <a:pt x="21361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1956408" y="6536266"/>
              <a:ext cx="44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0627015" y="6599766"/>
              <a:ext cx="173694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0982" fill="norm" stroke="1" extrusionOk="0">
                  <a:moveTo>
                    <a:pt x="6444" y="0"/>
                  </a:moveTo>
                  <a:cubicBezTo>
                    <a:pt x="3615" y="7200"/>
                    <a:pt x="787" y="14400"/>
                    <a:pt x="144" y="18000"/>
                  </a:cubicBezTo>
                  <a:cubicBezTo>
                    <a:pt x="-499" y="21600"/>
                    <a:pt x="1044" y="21600"/>
                    <a:pt x="4130" y="19800"/>
                  </a:cubicBezTo>
                  <a:cubicBezTo>
                    <a:pt x="7215" y="18000"/>
                    <a:pt x="11844" y="14400"/>
                    <a:pt x="14801" y="12600"/>
                  </a:cubicBezTo>
                  <a:cubicBezTo>
                    <a:pt x="17758" y="10800"/>
                    <a:pt x="19044" y="10800"/>
                    <a:pt x="19815" y="11700"/>
                  </a:cubicBezTo>
                  <a:cubicBezTo>
                    <a:pt x="20587" y="12600"/>
                    <a:pt x="20844" y="14400"/>
                    <a:pt x="21101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10603858" y="6656916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4400"/>
                    <a:pt x="10588" y="7200"/>
                    <a:pt x="14188" y="3600"/>
                  </a:cubicBezTo>
                  <a:cubicBezTo>
                    <a:pt x="17788" y="0"/>
                    <a:pt x="196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0522251" y="6733116"/>
              <a:ext cx="83689" cy="22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463" fill="norm" stroke="1" extrusionOk="0">
                  <a:moveTo>
                    <a:pt x="2926" y="0"/>
                  </a:moveTo>
                  <a:cubicBezTo>
                    <a:pt x="2926" y="5800"/>
                    <a:pt x="2926" y="11600"/>
                    <a:pt x="2926" y="15000"/>
                  </a:cubicBezTo>
                  <a:cubicBezTo>
                    <a:pt x="2926" y="18400"/>
                    <a:pt x="2926" y="19400"/>
                    <a:pt x="3189" y="19300"/>
                  </a:cubicBezTo>
                  <a:cubicBezTo>
                    <a:pt x="3453" y="19200"/>
                    <a:pt x="3980" y="18000"/>
                    <a:pt x="4770" y="16900"/>
                  </a:cubicBezTo>
                  <a:cubicBezTo>
                    <a:pt x="5560" y="15800"/>
                    <a:pt x="6614" y="14800"/>
                    <a:pt x="8458" y="13800"/>
                  </a:cubicBezTo>
                  <a:cubicBezTo>
                    <a:pt x="10302" y="12800"/>
                    <a:pt x="12936" y="11800"/>
                    <a:pt x="15043" y="11700"/>
                  </a:cubicBezTo>
                  <a:cubicBezTo>
                    <a:pt x="17150" y="11600"/>
                    <a:pt x="18731" y="12400"/>
                    <a:pt x="19785" y="13400"/>
                  </a:cubicBezTo>
                  <a:cubicBezTo>
                    <a:pt x="20838" y="14400"/>
                    <a:pt x="21365" y="15600"/>
                    <a:pt x="20048" y="17000"/>
                  </a:cubicBezTo>
                  <a:cubicBezTo>
                    <a:pt x="18731" y="18400"/>
                    <a:pt x="15570" y="20000"/>
                    <a:pt x="12409" y="20800"/>
                  </a:cubicBezTo>
                  <a:cubicBezTo>
                    <a:pt x="9248" y="21600"/>
                    <a:pt x="6087" y="21600"/>
                    <a:pt x="3716" y="21200"/>
                  </a:cubicBezTo>
                  <a:cubicBezTo>
                    <a:pt x="1345" y="20800"/>
                    <a:pt x="-235" y="20000"/>
                    <a:pt x="28" y="19300"/>
                  </a:cubicBezTo>
                  <a:cubicBezTo>
                    <a:pt x="292" y="18600"/>
                    <a:pt x="2399" y="18000"/>
                    <a:pt x="4770" y="17500"/>
                  </a:cubicBezTo>
                  <a:cubicBezTo>
                    <a:pt x="7141" y="17000"/>
                    <a:pt x="9775" y="16600"/>
                    <a:pt x="12409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0655163" y="6866466"/>
              <a:ext cx="78643" cy="1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16" fill="norm" stroke="1" extrusionOk="0">
                  <a:moveTo>
                    <a:pt x="1569" y="0"/>
                  </a:moveTo>
                  <a:cubicBezTo>
                    <a:pt x="1001" y="1137"/>
                    <a:pt x="432" y="2274"/>
                    <a:pt x="148" y="3411"/>
                  </a:cubicBezTo>
                  <a:cubicBezTo>
                    <a:pt x="-136" y="4547"/>
                    <a:pt x="-136" y="5684"/>
                    <a:pt x="1285" y="6253"/>
                  </a:cubicBezTo>
                  <a:cubicBezTo>
                    <a:pt x="2706" y="6821"/>
                    <a:pt x="5548" y="6821"/>
                    <a:pt x="8106" y="5912"/>
                  </a:cubicBezTo>
                  <a:cubicBezTo>
                    <a:pt x="10664" y="5002"/>
                    <a:pt x="12938" y="3183"/>
                    <a:pt x="14075" y="2842"/>
                  </a:cubicBezTo>
                  <a:cubicBezTo>
                    <a:pt x="15211" y="2501"/>
                    <a:pt x="15211" y="3638"/>
                    <a:pt x="16064" y="6025"/>
                  </a:cubicBezTo>
                  <a:cubicBezTo>
                    <a:pt x="16917" y="8413"/>
                    <a:pt x="18622" y="12051"/>
                    <a:pt x="19759" y="14438"/>
                  </a:cubicBezTo>
                  <a:cubicBezTo>
                    <a:pt x="20896" y="16825"/>
                    <a:pt x="21464" y="17962"/>
                    <a:pt x="20896" y="18985"/>
                  </a:cubicBezTo>
                  <a:cubicBezTo>
                    <a:pt x="20327" y="20008"/>
                    <a:pt x="18622" y="20918"/>
                    <a:pt x="16348" y="21259"/>
                  </a:cubicBezTo>
                  <a:cubicBezTo>
                    <a:pt x="14075" y="21600"/>
                    <a:pt x="11232" y="21373"/>
                    <a:pt x="9243" y="20691"/>
                  </a:cubicBezTo>
                  <a:cubicBezTo>
                    <a:pt x="7253" y="20008"/>
                    <a:pt x="6117" y="18872"/>
                    <a:pt x="6401" y="17848"/>
                  </a:cubicBezTo>
                  <a:cubicBezTo>
                    <a:pt x="6685" y="16825"/>
                    <a:pt x="8390" y="15916"/>
                    <a:pt x="10096" y="15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10851508" y="6772163"/>
              <a:ext cx="107951" cy="16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21600" y="6281"/>
                  </a:moveTo>
                  <a:cubicBezTo>
                    <a:pt x="21600" y="4948"/>
                    <a:pt x="21600" y="3614"/>
                    <a:pt x="20753" y="2414"/>
                  </a:cubicBezTo>
                  <a:cubicBezTo>
                    <a:pt x="19906" y="1214"/>
                    <a:pt x="18212" y="148"/>
                    <a:pt x="16306" y="14"/>
                  </a:cubicBezTo>
                  <a:cubicBezTo>
                    <a:pt x="14400" y="-119"/>
                    <a:pt x="12282" y="681"/>
                    <a:pt x="9529" y="3214"/>
                  </a:cubicBezTo>
                  <a:cubicBezTo>
                    <a:pt x="6776" y="5748"/>
                    <a:pt x="3388" y="10014"/>
                    <a:pt x="1694" y="12814"/>
                  </a:cubicBezTo>
                  <a:cubicBezTo>
                    <a:pt x="0" y="15614"/>
                    <a:pt x="0" y="16948"/>
                    <a:pt x="0" y="18281"/>
                  </a:cubicBezTo>
                  <a:cubicBezTo>
                    <a:pt x="0" y="19614"/>
                    <a:pt x="0" y="20948"/>
                    <a:pt x="2965" y="21214"/>
                  </a:cubicBezTo>
                  <a:cubicBezTo>
                    <a:pt x="5929" y="21481"/>
                    <a:pt x="11859" y="20681"/>
                    <a:pt x="17788" y="19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11001986" y="6796616"/>
              <a:ext cx="90823" cy="12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188" fill="norm" stroke="1" extrusionOk="0">
                  <a:moveTo>
                    <a:pt x="7636" y="0"/>
                  </a:moveTo>
                  <a:cubicBezTo>
                    <a:pt x="5716" y="4181"/>
                    <a:pt x="3796" y="8361"/>
                    <a:pt x="2116" y="12019"/>
                  </a:cubicBezTo>
                  <a:cubicBezTo>
                    <a:pt x="436" y="15677"/>
                    <a:pt x="-1004" y="18813"/>
                    <a:pt x="916" y="20206"/>
                  </a:cubicBezTo>
                  <a:cubicBezTo>
                    <a:pt x="2836" y="21600"/>
                    <a:pt x="8116" y="21252"/>
                    <a:pt x="11956" y="20729"/>
                  </a:cubicBezTo>
                  <a:cubicBezTo>
                    <a:pt x="15796" y="20206"/>
                    <a:pt x="18196" y="19510"/>
                    <a:pt x="20596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11149958" y="6809316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11087455" y="6788150"/>
              <a:ext cx="145054" cy="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3610" y="21600"/>
                  </a:moveTo>
                  <a:cubicBezTo>
                    <a:pt x="1731" y="15552"/>
                    <a:pt x="-147" y="9504"/>
                    <a:pt x="10" y="5616"/>
                  </a:cubicBezTo>
                  <a:cubicBezTo>
                    <a:pt x="166" y="1728"/>
                    <a:pt x="2357" y="0"/>
                    <a:pt x="6270" y="0"/>
                  </a:cubicBezTo>
                  <a:cubicBezTo>
                    <a:pt x="10183" y="0"/>
                    <a:pt x="15818" y="1728"/>
                    <a:pt x="21453" y="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11181708" y="6872816"/>
              <a:ext cx="50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11410308" y="6822016"/>
              <a:ext cx="139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184"/>
                    <a:pt x="9164" y="10368"/>
                    <a:pt x="12764" y="13968"/>
                  </a:cubicBezTo>
                  <a:cubicBezTo>
                    <a:pt x="16364" y="17568"/>
                    <a:pt x="18982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11410308" y="6828366"/>
              <a:ext cx="158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2979"/>
                    <a:pt x="13536" y="5959"/>
                    <a:pt x="9936" y="9559"/>
                  </a:cubicBezTo>
                  <a:cubicBezTo>
                    <a:pt x="6336" y="13159"/>
                    <a:pt x="3168" y="17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11397608" y="6762422"/>
              <a:ext cx="1460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322" y="12582"/>
                    <a:pt x="10643" y="4867"/>
                    <a:pt x="14243" y="1782"/>
                  </a:cubicBezTo>
                  <a:cubicBezTo>
                    <a:pt x="17843" y="-1304"/>
                    <a:pt x="19722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11607158" y="690456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11613508" y="6879166"/>
              <a:ext cx="76201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11435"/>
                  </a:moveTo>
                  <a:cubicBezTo>
                    <a:pt x="3000" y="16518"/>
                    <a:pt x="6000" y="21600"/>
                    <a:pt x="9600" y="19694"/>
                  </a:cubicBezTo>
                  <a:cubicBezTo>
                    <a:pt x="13200" y="17788"/>
                    <a:pt x="17400" y="88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11575408" y="6974416"/>
              <a:ext cx="139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818" y="11200"/>
                  </a:cubicBezTo>
                  <a:cubicBezTo>
                    <a:pt x="1636" y="8800"/>
                    <a:pt x="3273" y="8000"/>
                    <a:pt x="5236" y="9200"/>
                  </a:cubicBezTo>
                  <a:cubicBezTo>
                    <a:pt x="7200" y="10400"/>
                    <a:pt x="9491" y="13600"/>
                    <a:pt x="12273" y="12400"/>
                  </a:cubicBezTo>
                  <a:cubicBezTo>
                    <a:pt x="15055" y="11200"/>
                    <a:pt x="18327" y="5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11734800" y="6795484"/>
              <a:ext cx="186928" cy="20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98" fill="norm" stroke="1" extrusionOk="0">
                  <a:moveTo>
                    <a:pt x="3566" y="7316"/>
                  </a:moveTo>
                  <a:cubicBezTo>
                    <a:pt x="3081" y="11462"/>
                    <a:pt x="2596" y="15607"/>
                    <a:pt x="1989" y="18116"/>
                  </a:cubicBezTo>
                  <a:cubicBezTo>
                    <a:pt x="1382" y="20625"/>
                    <a:pt x="654" y="21498"/>
                    <a:pt x="290" y="21389"/>
                  </a:cubicBezTo>
                  <a:cubicBezTo>
                    <a:pt x="-74" y="21280"/>
                    <a:pt x="-74" y="20189"/>
                    <a:pt x="169" y="17898"/>
                  </a:cubicBezTo>
                  <a:cubicBezTo>
                    <a:pt x="411" y="15607"/>
                    <a:pt x="897" y="12116"/>
                    <a:pt x="1746" y="9716"/>
                  </a:cubicBezTo>
                  <a:cubicBezTo>
                    <a:pt x="2596" y="7316"/>
                    <a:pt x="3809" y="6007"/>
                    <a:pt x="4659" y="6007"/>
                  </a:cubicBezTo>
                  <a:cubicBezTo>
                    <a:pt x="5508" y="6007"/>
                    <a:pt x="5993" y="7316"/>
                    <a:pt x="6479" y="9062"/>
                  </a:cubicBezTo>
                  <a:cubicBezTo>
                    <a:pt x="6964" y="10807"/>
                    <a:pt x="7450" y="12989"/>
                    <a:pt x="7814" y="14734"/>
                  </a:cubicBezTo>
                  <a:cubicBezTo>
                    <a:pt x="8178" y="16480"/>
                    <a:pt x="8420" y="17789"/>
                    <a:pt x="9027" y="18771"/>
                  </a:cubicBezTo>
                  <a:cubicBezTo>
                    <a:pt x="9634" y="19753"/>
                    <a:pt x="10605" y="20407"/>
                    <a:pt x="11575" y="20298"/>
                  </a:cubicBezTo>
                  <a:cubicBezTo>
                    <a:pt x="12546" y="20189"/>
                    <a:pt x="13517" y="19316"/>
                    <a:pt x="15095" y="16262"/>
                  </a:cubicBezTo>
                  <a:cubicBezTo>
                    <a:pt x="16672" y="13207"/>
                    <a:pt x="18856" y="7971"/>
                    <a:pt x="20070" y="4698"/>
                  </a:cubicBezTo>
                  <a:cubicBezTo>
                    <a:pt x="21283" y="1425"/>
                    <a:pt x="21526" y="116"/>
                    <a:pt x="21405" y="7"/>
                  </a:cubicBezTo>
                  <a:cubicBezTo>
                    <a:pt x="21283" y="-102"/>
                    <a:pt x="20798" y="989"/>
                    <a:pt x="20313" y="2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11906033" y="6926701"/>
              <a:ext cx="55718" cy="8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0823" fill="norm" stroke="1" extrusionOk="0">
                  <a:moveTo>
                    <a:pt x="14239" y="4073"/>
                  </a:moveTo>
                  <a:cubicBezTo>
                    <a:pt x="11839" y="1913"/>
                    <a:pt x="9439" y="-247"/>
                    <a:pt x="7039" y="23"/>
                  </a:cubicBezTo>
                  <a:cubicBezTo>
                    <a:pt x="4639" y="293"/>
                    <a:pt x="2239" y="2993"/>
                    <a:pt x="1039" y="5693"/>
                  </a:cubicBezTo>
                  <a:cubicBezTo>
                    <a:pt x="-161" y="8393"/>
                    <a:pt x="-161" y="11093"/>
                    <a:pt x="239" y="13793"/>
                  </a:cubicBezTo>
                  <a:cubicBezTo>
                    <a:pt x="639" y="16493"/>
                    <a:pt x="1439" y="19193"/>
                    <a:pt x="3839" y="20273"/>
                  </a:cubicBezTo>
                  <a:cubicBezTo>
                    <a:pt x="6239" y="21353"/>
                    <a:pt x="10239" y="20813"/>
                    <a:pt x="13439" y="18923"/>
                  </a:cubicBezTo>
                  <a:cubicBezTo>
                    <a:pt x="16639" y="17033"/>
                    <a:pt x="19039" y="13793"/>
                    <a:pt x="20239" y="10823"/>
                  </a:cubicBezTo>
                  <a:cubicBezTo>
                    <a:pt x="21439" y="7853"/>
                    <a:pt x="21439" y="5153"/>
                    <a:pt x="19439" y="3803"/>
                  </a:cubicBezTo>
                  <a:cubicBezTo>
                    <a:pt x="17439" y="2453"/>
                    <a:pt x="13439" y="2453"/>
                    <a:pt x="9439" y="2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11969108" y="6872816"/>
              <a:ext cx="133351" cy="12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7316"/>
                  </a:moveTo>
                  <a:cubicBezTo>
                    <a:pt x="1714" y="6968"/>
                    <a:pt x="3429" y="6619"/>
                    <a:pt x="4457" y="7316"/>
                  </a:cubicBezTo>
                  <a:cubicBezTo>
                    <a:pt x="5486" y="8013"/>
                    <a:pt x="5829" y="9755"/>
                    <a:pt x="6000" y="11845"/>
                  </a:cubicBezTo>
                  <a:cubicBezTo>
                    <a:pt x="6171" y="13935"/>
                    <a:pt x="6171" y="16374"/>
                    <a:pt x="5657" y="18290"/>
                  </a:cubicBezTo>
                  <a:cubicBezTo>
                    <a:pt x="5143" y="20206"/>
                    <a:pt x="4114" y="21600"/>
                    <a:pt x="3600" y="21077"/>
                  </a:cubicBezTo>
                  <a:cubicBezTo>
                    <a:pt x="3086" y="20555"/>
                    <a:pt x="3086" y="18116"/>
                    <a:pt x="5314" y="14806"/>
                  </a:cubicBezTo>
                  <a:cubicBezTo>
                    <a:pt x="7543" y="11497"/>
                    <a:pt x="12000" y="7316"/>
                    <a:pt x="15086" y="4703"/>
                  </a:cubicBezTo>
                  <a:cubicBezTo>
                    <a:pt x="18171" y="2090"/>
                    <a:pt x="19886" y="10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12119495" y="6805866"/>
              <a:ext cx="82646" cy="26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20994" y="0"/>
                  </a:moveTo>
                  <a:cubicBezTo>
                    <a:pt x="16813" y="1800"/>
                    <a:pt x="12633" y="3600"/>
                    <a:pt x="8975" y="5850"/>
                  </a:cubicBezTo>
                  <a:cubicBezTo>
                    <a:pt x="5317" y="8100"/>
                    <a:pt x="2181" y="10800"/>
                    <a:pt x="788" y="13163"/>
                  </a:cubicBezTo>
                  <a:cubicBezTo>
                    <a:pt x="-606" y="15525"/>
                    <a:pt x="-258" y="17550"/>
                    <a:pt x="2704" y="18900"/>
                  </a:cubicBezTo>
                  <a:cubicBezTo>
                    <a:pt x="5665" y="20250"/>
                    <a:pt x="11239" y="20925"/>
                    <a:pt x="14375" y="21262"/>
                  </a:cubicBezTo>
                  <a:cubicBezTo>
                    <a:pt x="17510" y="21600"/>
                    <a:pt x="18207" y="21600"/>
                    <a:pt x="189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12210369" y="6905412"/>
              <a:ext cx="127549" cy="14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19151"/>
                  </a:moveTo>
                  <a:cubicBezTo>
                    <a:pt x="2555" y="14092"/>
                    <a:pt x="5110" y="9033"/>
                    <a:pt x="6503" y="5627"/>
                  </a:cubicBezTo>
                  <a:cubicBezTo>
                    <a:pt x="7897" y="2222"/>
                    <a:pt x="8129" y="470"/>
                    <a:pt x="7897" y="81"/>
                  </a:cubicBezTo>
                  <a:cubicBezTo>
                    <a:pt x="7665" y="-308"/>
                    <a:pt x="6968" y="665"/>
                    <a:pt x="6039" y="3779"/>
                  </a:cubicBezTo>
                  <a:cubicBezTo>
                    <a:pt x="5110" y="6892"/>
                    <a:pt x="3948" y="12146"/>
                    <a:pt x="3600" y="15357"/>
                  </a:cubicBezTo>
                  <a:cubicBezTo>
                    <a:pt x="3252" y="18568"/>
                    <a:pt x="3716" y="19735"/>
                    <a:pt x="4529" y="20416"/>
                  </a:cubicBezTo>
                  <a:cubicBezTo>
                    <a:pt x="5342" y="21097"/>
                    <a:pt x="6503" y="21292"/>
                    <a:pt x="8245" y="20319"/>
                  </a:cubicBezTo>
                  <a:cubicBezTo>
                    <a:pt x="9987" y="19346"/>
                    <a:pt x="12310" y="17206"/>
                    <a:pt x="14052" y="14968"/>
                  </a:cubicBezTo>
                  <a:cubicBezTo>
                    <a:pt x="15794" y="12730"/>
                    <a:pt x="16955" y="10395"/>
                    <a:pt x="17884" y="8449"/>
                  </a:cubicBezTo>
                  <a:cubicBezTo>
                    <a:pt x="18813" y="6503"/>
                    <a:pt x="19510" y="4946"/>
                    <a:pt x="19858" y="4654"/>
                  </a:cubicBezTo>
                  <a:cubicBezTo>
                    <a:pt x="20206" y="4362"/>
                    <a:pt x="20206" y="5335"/>
                    <a:pt x="20439" y="7962"/>
                  </a:cubicBezTo>
                  <a:cubicBezTo>
                    <a:pt x="20671" y="10589"/>
                    <a:pt x="21135" y="14870"/>
                    <a:pt x="21600" y="19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12358490" y="7015704"/>
              <a:ext cx="74061" cy="6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12370833" y="7028047"/>
              <a:ext cx="57604" cy="9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756"/>
                    <a:pt x="13371" y="7513"/>
                    <a:pt x="9771" y="11113"/>
                  </a:cubicBezTo>
                  <a:cubicBezTo>
                    <a:pt x="6171" y="14713"/>
                    <a:pt x="3086" y="181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12444894" y="7028047"/>
              <a:ext cx="45259" cy="6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12503565" y="6959992"/>
              <a:ext cx="40077" cy="10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94" fill="norm" stroke="1" extrusionOk="0">
                  <a:moveTo>
                    <a:pt x="21039" y="1297"/>
                  </a:moveTo>
                  <a:cubicBezTo>
                    <a:pt x="17439" y="736"/>
                    <a:pt x="13839" y="175"/>
                    <a:pt x="10239" y="34"/>
                  </a:cubicBezTo>
                  <a:cubicBezTo>
                    <a:pt x="6639" y="-106"/>
                    <a:pt x="3039" y="175"/>
                    <a:pt x="1239" y="1156"/>
                  </a:cubicBezTo>
                  <a:cubicBezTo>
                    <a:pt x="-561" y="2138"/>
                    <a:pt x="-561" y="3821"/>
                    <a:pt x="2319" y="5785"/>
                  </a:cubicBezTo>
                  <a:cubicBezTo>
                    <a:pt x="5199" y="7749"/>
                    <a:pt x="10959" y="9993"/>
                    <a:pt x="14199" y="11816"/>
                  </a:cubicBezTo>
                  <a:cubicBezTo>
                    <a:pt x="17439" y="13640"/>
                    <a:pt x="18159" y="15042"/>
                    <a:pt x="16359" y="16585"/>
                  </a:cubicBezTo>
                  <a:cubicBezTo>
                    <a:pt x="14559" y="18128"/>
                    <a:pt x="10239" y="19811"/>
                    <a:pt x="5919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12536022" y="6979465"/>
              <a:ext cx="81679" cy="6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197" fill="norm" stroke="1" extrusionOk="0">
                  <a:moveTo>
                    <a:pt x="2000" y="12462"/>
                  </a:moveTo>
                  <a:cubicBezTo>
                    <a:pt x="3800" y="11615"/>
                    <a:pt x="5600" y="10768"/>
                    <a:pt x="7220" y="8650"/>
                  </a:cubicBezTo>
                  <a:cubicBezTo>
                    <a:pt x="8840" y="6533"/>
                    <a:pt x="10280" y="3144"/>
                    <a:pt x="10100" y="1450"/>
                  </a:cubicBezTo>
                  <a:cubicBezTo>
                    <a:pt x="9920" y="-244"/>
                    <a:pt x="8120" y="-244"/>
                    <a:pt x="6500" y="391"/>
                  </a:cubicBezTo>
                  <a:cubicBezTo>
                    <a:pt x="4880" y="1027"/>
                    <a:pt x="3440" y="2297"/>
                    <a:pt x="2180" y="5262"/>
                  </a:cubicBezTo>
                  <a:cubicBezTo>
                    <a:pt x="920" y="8227"/>
                    <a:pt x="-160" y="12885"/>
                    <a:pt x="20" y="15850"/>
                  </a:cubicBezTo>
                  <a:cubicBezTo>
                    <a:pt x="200" y="18815"/>
                    <a:pt x="1640" y="20085"/>
                    <a:pt x="4520" y="20721"/>
                  </a:cubicBezTo>
                  <a:cubicBezTo>
                    <a:pt x="7400" y="21356"/>
                    <a:pt x="11720" y="21356"/>
                    <a:pt x="14780" y="20721"/>
                  </a:cubicBezTo>
                  <a:cubicBezTo>
                    <a:pt x="17840" y="20085"/>
                    <a:pt x="19640" y="18815"/>
                    <a:pt x="21440" y="17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12539526" y="6880691"/>
              <a:ext cx="82290" cy="4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8666"/>
                  </a:moveTo>
                  <a:cubicBezTo>
                    <a:pt x="1080" y="5666"/>
                    <a:pt x="2160" y="2666"/>
                    <a:pt x="3600" y="1166"/>
                  </a:cubicBezTo>
                  <a:cubicBezTo>
                    <a:pt x="5040" y="-334"/>
                    <a:pt x="6840" y="-334"/>
                    <a:pt x="8280" y="866"/>
                  </a:cubicBezTo>
                  <a:cubicBezTo>
                    <a:pt x="9720" y="2066"/>
                    <a:pt x="10800" y="4466"/>
                    <a:pt x="10800" y="8066"/>
                  </a:cubicBezTo>
                  <a:cubicBezTo>
                    <a:pt x="10800" y="11666"/>
                    <a:pt x="9720" y="16466"/>
                    <a:pt x="10260" y="18866"/>
                  </a:cubicBezTo>
                  <a:cubicBezTo>
                    <a:pt x="10800" y="21266"/>
                    <a:pt x="12960" y="21266"/>
                    <a:pt x="15120" y="21266"/>
                  </a:cubicBezTo>
                  <a:cubicBezTo>
                    <a:pt x="17280" y="21266"/>
                    <a:pt x="19440" y="21266"/>
                    <a:pt x="21600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12584784" y="6859354"/>
              <a:ext cx="79636" cy="24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9561" y="0"/>
                  </a:moveTo>
                  <a:cubicBezTo>
                    <a:pt x="13102" y="2880"/>
                    <a:pt x="16643" y="5760"/>
                    <a:pt x="18767" y="8220"/>
                  </a:cubicBezTo>
                  <a:cubicBezTo>
                    <a:pt x="20892" y="10680"/>
                    <a:pt x="21600" y="12720"/>
                    <a:pt x="18236" y="14880"/>
                  </a:cubicBezTo>
                  <a:cubicBezTo>
                    <a:pt x="14872" y="17040"/>
                    <a:pt x="7436" y="19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9585348" y="7440137"/>
              <a:ext cx="271555" cy="25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679"/>
                  </a:moveTo>
                  <a:cubicBezTo>
                    <a:pt x="982" y="4104"/>
                    <a:pt x="1964" y="6530"/>
                    <a:pt x="2836" y="9591"/>
                  </a:cubicBezTo>
                  <a:cubicBezTo>
                    <a:pt x="3709" y="12652"/>
                    <a:pt x="4473" y="16348"/>
                    <a:pt x="5018" y="18543"/>
                  </a:cubicBezTo>
                  <a:cubicBezTo>
                    <a:pt x="5564" y="20737"/>
                    <a:pt x="5891" y="21430"/>
                    <a:pt x="6164" y="21488"/>
                  </a:cubicBezTo>
                  <a:cubicBezTo>
                    <a:pt x="6436" y="21546"/>
                    <a:pt x="6655" y="20968"/>
                    <a:pt x="7145" y="18716"/>
                  </a:cubicBezTo>
                  <a:cubicBezTo>
                    <a:pt x="7636" y="16464"/>
                    <a:pt x="8400" y="12536"/>
                    <a:pt x="8945" y="10169"/>
                  </a:cubicBezTo>
                  <a:cubicBezTo>
                    <a:pt x="9491" y="7801"/>
                    <a:pt x="9818" y="6992"/>
                    <a:pt x="10200" y="6819"/>
                  </a:cubicBezTo>
                  <a:cubicBezTo>
                    <a:pt x="10582" y="6645"/>
                    <a:pt x="11018" y="7108"/>
                    <a:pt x="11673" y="9013"/>
                  </a:cubicBezTo>
                  <a:cubicBezTo>
                    <a:pt x="12327" y="10919"/>
                    <a:pt x="13200" y="14269"/>
                    <a:pt x="13745" y="16233"/>
                  </a:cubicBezTo>
                  <a:cubicBezTo>
                    <a:pt x="14291" y="18196"/>
                    <a:pt x="14509" y="18774"/>
                    <a:pt x="14782" y="19294"/>
                  </a:cubicBezTo>
                  <a:cubicBezTo>
                    <a:pt x="15055" y="19813"/>
                    <a:pt x="15382" y="20275"/>
                    <a:pt x="15709" y="20160"/>
                  </a:cubicBezTo>
                  <a:cubicBezTo>
                    <a:pt x="16036" y="20044"/>
                    <a:pt x="16364" y="19351"/>
                    <a:pt x="16855" y="16868"/>
                  </a:cubicBezTo>
                  <a:cubicBezTo>
                    <a:pt x="17345" y="14385"/>
                    <a:pt x="18000" y="10111"/>
                    <a:pt x="18491" y="7223"/>
                  </a:cubicBezTo>
                  <a:cubicBezTo>
                    <a:pt x="18982" y="4335"/>
                    <a:pt x="19309" y="2834"/>
                    <a:pt x="19582" y="1736"/>
                  </a:cubicBezTo>
                  <a:cubicBezTo>
                    <a:pt x="19855" y="639"/>
                    <a:pt x="20073" y="-54"/>
                    <a:pt x="20345" y="4"/>
                  </a:cubicBezTo>
                  <a:cubicBezTo>
                    <a:pt x="20618" y="62"/>
                    <a:pt x="20945" y="870"/>
                    <a:pt x="21164" y="1390"/>
                  </a:cubicBezTo>
                  <a:cubicBezTo>
                    <a:pt x="21382" y="1910"/>
                    <a:pt x="21491" y="2141"/>
                    <a:pt x="21600" y="2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9914504" y="7521781"/>
              <a:ext cx="115206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9951534" y="7604070"/>
              <a:ext cx="98748" cy="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10383552" y="7377775"/>
              <a:ext cx="115206" cy="14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3086"/>
                    <a:pt x="5657" y="6171"/>
                    <a:pt x="9257" y="9771"/>
                  </a:cubicBezTo>
                  <a:cubicBezTo>
                    <a:pt x="12857" y="13371"/>
                    <a:pt x="17229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10395895" y="7357203"/>
              <a:ext cx="115206" cy="16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2340"/>
                    <a:pt x="16457" y="4680"/>
                    <a:pt x="13500" y="7290"/>
                  </a:cubicBezTo>
                  <a:cubicBezTo>
                    <a:pt x="10543" y="9900"/>
                    <a:pt x="7200" y="12780"/>
                    <a:pt x="4886" y="15210"/>
                  </a:cubicBezTo>
                  <a:cubicBezTo>
                    <a:pt x="2571" y="17640"/>
                    <a:pt x="1286" y="196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10317720" y="7311944"/>
              <a:ext cx="226297" cy="2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1" y="15600"/>
                    <a:pt x="6022" y="9600"/>
                    <a:pt x="9622" y="6000"/>
                  </a:cubicBezTo>
                  <a:cubicBezTo>
                    <a:pt x="13222" y="2400"/>
                    <a:pt x="1741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10622190" y="7435377"/>
              <a:ext cx="115206" cy="2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5840"/>
                    <a:pt x="4629" y="10080"/>
                    <a:pt x="8229" y="6480"/>
                  </a:cubicBezTo>
                  <a:cubicBezTo>
                    <a:pt x="11829" y="2880"/>
                    <a:pt x="1671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10782654" y="7273817"/>
              <a:ext cx="222181" cy="20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21429"/>
                  </a:moveTo>
                  <a:cubicBezTo>
                    <a:pt x="2133" y="18161"/>
                    <a:pt x="4267" y="14892"/>
                    <a:pt x="5933" y="11695"/>
                  </a:cubicBezTo>
                  <a:cubicBezTo>
                    <a:pt x="7600" y="8497"/>
                    <a:pt x="8800" y="5371"/>
                    <a:pt x="9467" y="3311"/>
                  </a:cubicBezTo>
                  <a:cubicBezTo>
                    <a:pt x="10133" y="1250"/>
                    <a:pt x="10267" y="255"/>
                    <a:pt x="10133" y="42"/>
                  </a:cubicBezTo>
                  <a:cubicBezTo>
                    <a:pt x="10000" y="-171"/>
                    <a:pt x="9600" y="397"/>
                    <a:pt x="9067" y="2174"/>
                  </a:cubicBezTo>
                  <a:cubicBezTo>
                    <a:pt x="8533" y="3950"/>
                    <a:pt x="7867" y="6934"/>
                    <a:pt x="7467" y="9563"/>
                  </a:cubicBezTo>
                  <a:cubicBezTo>
                    <a:pt x="7067" y="12192"/>
                    <a:pt x="6933" y="14466"/>
                    <a:pt x="7067" y="15958"/>
                  </a:cubicBezTo>
                  <a:cubicBezTo>
                    <a:pt x="7200" y="17450"/>
                    <a:pt x="7600" y="18161"/>
                    <a:pt x="8200" y="18516"/>
                  </a:cubicBezTo>
                  <a:cubicBezTo>
                    <a:pt x="8800" y="18871"/>
                    <a:pt x="9600" y="18871"/>
                    <a:pt x="10667" y="18090"/>
                  </a:cubicBezTo>
                  <a:cubicBezTo>
                    <a:pt x="11733" y="17308"/>
                    <a:pt x="13067" y="15745"/>
                    <a:pt x="14533" y="12974"/>
                  </a:cubicBezTo>
                  <a:cubicBezTo>
                    <a:pt x="16000" y="10203"/>
                    <a:pt x="17600" y="6224"/>
                    <a:pt x="18467" y="3737"/>
                  </a:cubicBezTo>
                  <a:cubicBezTo>
                    <a:pt x="19333" y="1250"/>
                    <a:pt x="19467" y="255"/>
                    <a:pt x="19333" y="184"/>
                  </a:cubicBezTo>
                  <a:cubicBezTo>
                    <a:pt x="19200" y="113"/>
                    <a:pt x="18800" y="966"/>
                    <a:pt x="18467" y="2813"/>
                  </a:cubicBezTo>
                  <a:cubicBezTo>
                    <a:pt x="18133" y="4661"/>
                    <a:pt x="17867" y="7503"/>
                    <a:pt x="18400" y="9776"/>
                  </a:cubicBezTo>
                  <a:cubicBezTo>
                    <a:pt x="18933" y="12050"/>
                    <a:pt x="20267" y="13755"/>
                    <a:pt x="21600" y="15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11026688" y="7386004"/>
              <a:ext cx="57200" cy="68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1204" fill="norm" stroke="1" extrusionOk="0">
                  <a:moveTo>
                    <a:pt x="11323" y="0"/>
                  </a:moveTo>
                  <a:cubicBezTo>
                    <a:pt x="7396" y="4235"/>
                    <a:pt x="3468" y="8471"/>
                    <a:pt x="1505" y="12071"/>
                  </a:cubicBezTo>
                  <a:cubicBezTo>
                    <a:pt x="-459" y="15671"/>
                    <a:pt x="-459" y="18635"/>
                    <a:pt x="1259" y="20118"/>
                  </a:cubicBezTo>
                  <a:cubicBezTo>
                    <a:pt x="2977" y="21600"/>
                    <a:pt x="6414" y="21600"/>
                    <a:pt x="9850" y="19906"/>
                  </a:cubicBezTo>
                  <a:cubicBezTo>
                    <a:pt x="13286" y="18212"/>
                    <a:pt x="16723" y="14824"/>
                    <a:pt x="18686" y="12071"/>
                  </a:cubicBezTo>
                  <a:cubicBezTo>
                    <a:pt x="20650" y="9318"/>
                    <a:pt x="21141" y="7200"/>
                    <a:pt x="19423" y="5718"/>
                  </a:cubicBezTo>
                  <a:cubicBezTo>
                    <a:pt x="17705" y="4235"/>
                    <a:pt x="13777" y="3388"/>
                    <a:pt x="10586" y="3388"/>
                  </a:cubicBezTo>
                  <a:cubicBezTo>
                    <a:pt x="7396" y="3388"/>
                    <a:pt x="4941" y="4235"/>
                    <a:pt x="2486" y="5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10379437" y="7571154"/>
              <a:ext cx="625398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68" y="21600"/>
                    <a:pt x="2937" y="21600"/>
                    <a:pt x="4571" y="20314"/>
                  </a:cubicBezTo>
                  <a:cubicBezTo>
                    <a:pt x="6205" y="19029"/>
                    <a:pt x="8005" y="16457"/>
                    <a:pt x="9758" y="14143"/>
                  </a:cubicBezTo>
                  <a:cubicBezTo>
                    <a:pt x="11511" y="11829"/>
                    <a:pt x="13216" y="9771"/>
                    <a:pt x="14992" y="7714"/>
                  </a:cubicBezTo>
                  <a:cubicBezTo>
                    <a:pt x="16768" y="5657"/>
                    <a:pt x="18616" y="3600"/>
                    <a:pt x="19729" y="2314"/>
                  </a:cubicBezTo>
                  <a:cubicBezTo>
                    <a:pt x="20842" y="1029"/>
                    <a:pt x="21221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10424697" y="7791704"/>
              <a:ext cx="53488" cy="11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21600" y="2559"/>
                  </a:moveTo>
                  <a:cubicBezTo>
                    <a:pt x="19938" y="1554"/>
                    <a:pt x="18277" y="549"/>
                    <a:pt x="16061" y="173"/>
                  </a:cubicBezTo>
                  <a:cubicBezTo>
                    <a:pt x="13846" y="-204"/>
                    <a:pt x="11077" y="47"/>
                    <a:pt x="8584" y="801"/>
                  </a:cubicBezTo>
                  <a:cubicBezTo>
                    <a:pt x="6092" y="1554"/>
                    <a:pt x="3877" y="2810"/>
                    <a:pt x="4985" y="5322"/>
                  </a:cubicBezTo>
                  <a:cubicBezTo>
                    <a:pt x="6092" y="7833"/>
                    <a:pt x="10523" y="11601"/>
                    <a:pt x="13292" y="14363"/>
                  </a:cubicBezTo>
                  <a:cubicBezTo>
                    <a:pt x="16061" y="17126"/>
                    <a:pt x="17169" y="18884"/>
                    <a:pt x="16338" y="19889"/>
                  </a:cubicBezTo>
                  <a:cubicBezTo>
                    <a:pt x="15508" y="20894"/>
                    <a:pt x="12738" y="21145"/>
                    <a:pt x="9692" y="21270"/>
                  </a:cubicBezTo>
                  <a:cubicBezTo>
                    <a:pt x="6646" y="21396"/>
                    <a:pt x="3323" y="21396"/>
                    <a:pt x="1662" y="20768"/>
                  </a:cubicBezTo>
                  <a:cubicBezTo>
                    <a:pt x="0" y="20140"/>
                    <a:pt x="0" y="18884"/>
                    <a:pt x="0" y="17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0492842" y="7802690"/>
              <a:ext cx="92319" cy="8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83" fill="norm" stroke="1" extrusionOk="0">
                  <a:moveTo>
                    <a:pt x="3276" y="7030"/>
                  </a:moveTo>
                  <a:cubicBezTo>
                    <a:pt x="6453" y="6333"/>
                    <a:pt x="9629" y="5637"/>
                    <a:pt x="12012" y="4417"/>
                  </a:cubicBezTo>
                  <a:cubicBezTo>
                    <a:pt x="14394" y="3198"/>
                    <a:pt x="15982" y="1456"/>
                    <a:pt x="15823" y="585"/>
                  </a:cubicBezTo>
                  <a:cubicBezTo>
                    <a:pt x="15664" y="-286"/>
                    <a:pt x="13759" y="-286"/>
                    <a:pt x="11217" y="1282"/>
                  </a:cubicBezTo>
                  <a:cubicBezTo>
                    <a:pt x="8676" y="2849"/>
                    <a:pt x="5500" y="5985"/>
                    <a:pt x="3435" y="8598"/>
                  </a:cubicBezTo>
                  <a:cubicBezTo>
                    <a:pt x="1370" y="11211"/>
                    <a:pt x="417" y="13301"/>
                    <a:pt x="100" y="15217"/>
                  </a:cubicBezTo>
                  <a:cubicBezTo>
                    <a:pt x="-218" y="17133"/>
                    <a:pt x="100" y="18875"/>
                    <a:pt x="2958" y="19920"/>
                  </a:cubicBezTo>
                  <a:cubicBezTo>
                    <a:pt x="5817" y="20966"/>
                    <a:pt x="11217" y="21314"/>
                    <a:pt x="14712" y="21140"/>
                  </a:cubicBezTo>
                  <a:cubicBezTo>
                    <a:pt x="18206" y="20966"/>
                    <a:pt x="19794" y="20269"/>
                    <a:pt x="21382" y="19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0484450" y="7670515"/>
              <a:ext cx="67796" cy="5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370" fill="norm" stroke="1" extrusionOk="0">
                  <a:moveTo>
                    <a:pt x="1877" y="9027"/>
                  </a:moveTo>
                  <a:cubicBezTo>
                    <a:pt x="607" y="14170"/>
                    <a:pt x="-664" y="19313"/>
                    <a:pt x="395" y="18284"/>
                  </a:cubicBezTo>
                  <a:cubicBezTo>
                    <a:pt x="1454" y="17256"/>
                    <a:pt x="4842" y="10056"/>
                    <a:pt x="7383" y="5684"/>
                  </a:cubicBezTo>
                  <a:cubicBezTo>
                    <a:pt x="9924" y="1313"/>
                    <a:pt x="11618" y="-230"/>
                    <a:pt x="13101" y="27"/>
                  </a:cubicBezTo>
                  <a:cubicBezTo>
                    <a:pt x="14583" y="284"/>
                    <a:pt x="15854" y="2341"/>
                    <a:pt x="17124" y="6199"/>
                  </a:cubicBezTo>
                  <a:cubicBezTo>
                    <a:pt x="18395" y="10056"/>
                    <a:pt x="19665" y="15713"/>
                    <a:pt x="20936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10636188" y="7702817"/>
              <a:ext cx="72407" cy="20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19918" y="0"/>
                  </a:moveTo>
                  <a:cubicBezTo>
                    <a:pt x="15518" y="2448"/>
                    <a:pt x="11118" y="4896"/>
                    <a:pt x="7718" y="7344"/>
                  </a:cubicBezTo>
                  <a:cubicBezTo>
                    <a:pt x="4318" y="9792"/>
                    <a:pt x="1918" y="12240"/>
                    <a:pt x="718" y="13896"/>
                  </a:cubicBezTo>
                  <a:cubicBezTo>
                    <a:pt x="-482" y="15552"/>
                    <a:pt x="-482" y="16416"/>
                    <a:pt x="3118" y="17568"/>
                  </a:cubicBezTo>
                  <a:cubicBezTo>
                    <a:pt x="6718" y="18720"/>
                    <a:pt x="13918" y="20160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10753853" y="7776877"/>
              <a:ext cx="115205" cy="13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3150"/>
                    <a:pt x="5657" y="6300"/>
                    <a:pt x="8486" y="9675"/>
                  </a:cubicBezTo>
                  <a:cubicBezTo>
                    <a:pt x="11314" y="13050"/>
                    <a:pt x="14143" y="16650"/>
                    <a:pt x="16329" y="18675"/>
                  </a:cubicBezTo>
                  <a:cubicBezTo>
                    <a:pt x="18514" y="20700"/>
                    <a:pt x="20057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10778539" y="7780992"/>
              <a:ext cx="90519" cy="12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21600" y="0"/>
                  </a:moveTo>
                  <a:cubicBezTo>
                    <a:pt x="19964" y="230"/>
                    <a:pt x="18327" y="460"/>
                    <a:pt x="15873" y="2413"/>
                  </a:cubicBezTo>
                  <a:cubicBezTo>
                    <a:pt x="13418" y="4366"/>
                    <a:pt x="10145" y="8043"/>
                    <a:pt x="7527" y="11030"/>
                  </a:cubicBezTo>
                  <a:cubicBezTo>
                    <a:pt x="4909" y="14017"/>
                    <a:pt x="2945" y="16315"/>
                    <a:pt x="1800" y="18038"/>
                  </a:cubicBezTo>
                  <a:cubicBezTo>
                    <a:pt x="655" y="19762"/>
                    <a:pt x="327" y="20911"/>
                    <a:pt x="164" y="21255"/>
                  </a:cubicBezTo>
                  <a:cubicBezTo>
                    <a:pt x="0" y="21600"/>
                    <a:pt x="0" y="21140"/>
                    <a:pt x="0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10729166" y="7719275"/>
              <a:ext cx="131663" cy="1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10934889" y="7690474"/>
              <a:ext cx="63863" cy="250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fill="norm" stroke="1" extrusionOk="0">
                  <a:moveTo>
                    <a:pt x="0" y="0"/>
                  </a:moveTo>
                  <a:cubicBezTo>
                    <a:pt x="7776" y="3187"/>
                    <a:pt x="15552" y="6374"/>
                    <a:pt x="18576" y="9384"/>
                  </a:cubicBezTo>
                  <a:cubicBezTo>
                    <a:pt x="21600" y="12393"/>
                    <a:pt x="19872" y="15226"/>
                    <a:pt x="15984" y="17233"/>
                  </a:cubicBezTo>
                  <a:cubicBezTo>
                    <a:pt x="12096" y="19239"/>
                    <a:pt x="6048" y="204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11321647" y="7567040"/>
              <a:ext cx="106977" cy="1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11346334" y="7624642"/>
              <a:ext cx="94633" cy="8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11654918" y="7443606"/>
              <a:ext cx="144007" cy="12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4080"/>
                    <a:pt x="7817" y="8160"/>
                    <a:pt x="11417" y="11760"/>
                  </a:cubicBezTo>
                  <a:cubicBezTo>
                    <a:pt x="15017" y="15360"/>
                    <a:pt x="18309" y="18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11679605" y="7445986"/>
              <a:ext cx="111091" cy="14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21600" y="256"/>
                  </a:moveTo>
                  <a:cubicBezTo>
                    <a:pt x="20267" y="54"/>
                    <a:pt x="18933" y="-148"/>
                    <a:pt x="17733" y="155"/>
                  </a:cubicBezTo>
                  <a:cubicBezTo>
                    <a:pt x="16533" y="458"/>
                    <a:pt x="15467" y="1265"/>
                    <a:pt x="13200" y="3889"/>
                  </a:cubicBezTo>
                  <a:cubicBezTo>
                    <a:pt x="10933" y="6514"/>
                    <a:pt x="7467" y="10955"/>
                    <a:pt x="5067" y="14185"/>
                  </a:cubicBezTo>
                  <a:cubicBezTo>
                    <a:pt x="2667" y="17415"/>
                    <a:pt x="1333" y="19433"/>
                    <a:pt x="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11597316" y="7390119"/>
              <a:ext cx="193380" cy="2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30" y="15429"/>
                    <a:pt x="7660" y="9257"/>
                    <a:pt x="11260" y="5657"/>
                  </a:cubicBezTo>
                  <a:cubicBezTo>
                    <a:pt x="14860" y="2057"/>
                    <a:pt x="1823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11852412" y="7513552"/>
              <a:ext cx="90519" cy="2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11988189" y="7387228"/>
              <a:ext cx="185152" cy="15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21426"/>
                  </a:moveTo>
                  <a:cubicBezTo>
                    <a:pt x="2240" y="16950"/>
                    <a:pt x="4480" y="12475"/>
                    <a:pt x="5840" y="9750"/>
                  </a:cubicBezTo>
                  <a:cubicBezTo>
                    <a:pt x="7200" y="7026"/>
                    <a:pt x="7680" y="6053"/>
                    <a:pt x="8080" y="5080"/>
                  </a:cubicBezTo>
                  <a:cubicBezTo>
                    <a:pt x="8480" y="4107"/>
                    <a:pt x="8800" y="3134"/>
                    <a:pt x="8720" y="3037"/>
                  </a:cubicBezTo>
                  <a:cubicBezTo>
                    <a:pt x="8640" y="2940"/>
                    <a:pt x="8160" y="3718"/>
                    <a:pt x="7760" y="6345"/>
                  </a:cubicBezTo>
                  <a:cubicBezTo>
                    <a:pt x="7360" y="8972"/>
                    <a:pt x="7040" y="13448"/>
                    <a:pt x="7040" y="16172"/>
                  </a:cubicBezTo>
                  <a:cubicBezTo>
                    <a:pt x="7040" y="18896"/>
                    <a:pt x="7360" y="19869"/>
                    <a:pt x="7920" y="20453"/>
                  </a:cubicBezTo>
                  <a:cubicBezTo>
                    <a:pt x="8480" y="21037"/>
                    <a:pt x="9280" y="21231"/>
                    <a:pt x="10320" y="20453"/>
                  </a:cubicBezTo>
                  <a:cubicBezTo>
                    <a:pt x="11360" y="19675"/>
                    <a:pt x="12640" y="17923"/>
                    <a:pt x="14080" y="14907"/>
                  </a:cubicBezTo>
                  <a:cubicBezTo>
                    <a:pt x="15520" y="11891"/>
                    <a:pt x="17120" y="7610"/>
                    <a:pt x="18160" y="4691"/>
                  </a:cubicBezTo>
                  <a:cubicBezTo>
                    <a:pt x="19200" y="1772"/>
                    <a:pt x="19680" y="215"/>
                    <a:pt x="19840" y="21"/>
                  </a:cubicBezTo>
                  <a:cubicBezTo>
                    <a:pt x="20000" y="-174"/>
                    <a:pt x="19840" y="994"/>
                    <a:pt x="19680" y="3231"/>
                  </a:cubicBezTo>
                  <a:cubicBezTo>
                    <a:pt x="19520" y="5469"/>
                    <a:pt x="19360" y="8777"/>
                    <a:pt x="19680" y="11404"/>
                  </a:cubicBezTo>
                  <a:cubicBezTo>
                    <a:pt x="20000" y="14031"/>
                    <a:pt x="20800" y="15977"/>
                    <a:pt x="21600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12200738" y="7499625"/>
              <a:ext cx="42562" cy="4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2" h="20539" fill="norm" stroke="1" extrusionOk="0">
                  <a:moveTo>
                    <a:pt x="14415" y="734"/>
                  </a:moveTo>
                  <a:cubicBezTo>
                    <a:pt x="11142" y="98"/>
                    <a:pt x="7869" y="-537"/>
                    <a:pt x="5578" y="734"/>
                  </a:cubicBezTo>
                  <a:cubicBezTo>
                    <a:pt x="3287" y="2004"/>
                    <a:pt x="1978" y="5181"/>
                    <a:pt x="996" y="8675"/>
                  </a:cubicBezTo>
                  <a:cubicBezTo>
                    <a:pt x="15" y="12169"/>
                    <a:pt x="-640" y="15981"/>
                    <a:pt x="996" y="18204"/>
                  </a:cubicBezTo>
                  <a:cubicBezTo>
                    <a:pt x="2633" y="20428"/>
                    <a:pt x="6560" y="21063"/>
                    <a:pt x="9833" y="20110"/>
                  </a:cubicBezTo>
                  <a:cubicBezTo>
                    <a:pt x="13105" y="19157"/>
                    <a:pt x="15724" y="16616"/>
                    <a:pt x="17687" y="13757"/>
                  </a:cubicBezTo>
                  <a:cubicBezTo>
                    <a:pt x="19651" y="10898"/>
                    <a:pt x="20960" y="7722"/>
                    <a:pt x="19978" y="5498"/>
                  </a:cubicBezTo>
                  <a:cubicBezTo>
                    <a:pt x="18996" y="3275"/>
                    <a:pt x="15724" y="2004"/>
                    <a:pt x="12124" y="2004"/>
                  </a:cubicBezTo>
                  <a:cubicBezTo>
                    <a:pt x="8524" y="2004"/>
                    <a:pt x="4596" y="3275"/>
                    <a:pt x="669" y="4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11646689" y="7632079"/>
              <a:ext cx="621284" cy="4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21306"/>
                  </a:moveTo>
                  <a:cubicBezTo>
                    <a:pt x="1383" y="20609"/>
                    <a:pt x="2766" y="19912"/>
                    <a:pt x="4268" y="18519"/>
                  </a:cubicBezTo>
                  <a:cubicBezTo>
                    <a:pt x="5770" y="17125"/>
                    <a:pt x="7391" y="15035"/>
                    <a:pt x="9107" y="12596"/>
                  </a:cubicBezTo>
                  <a:cubicBezTo>
                    <a:pt x="10824" y="10158"/>
                    <a:pt x="12636" y="7371"/>
                    <a:pt x="14376" y="4932"/>
                  </a:cubicBezTo>
                  <a:cubicBezTo>
                    <a:pt x="16117" y="2493"/>
                    <a:pt x="17785" y="403"/>
                    <a:pt x="18977" y="54"/>
                  </a:cubicBezTo>
                  <a:cubicBezTo>
                    <a:pt x="20170" y="-294"/>
                    <a:pt x="20885" y="1100"/>
                    <a:pt x="21600" y="2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11726734" y="7797450"/>
              <a:ext cx="187396" cy="10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162" fill="norm" stroke="1" extrusionOk="0">
                  <a:moveTo>
                    <a:pt x="3544" y="4208"/>
                  </a:moveTo>
                  <a:cubicBezTo>
                    <a:pt x="4013" y="5330"/>
                    <a:pt x="4483" y="6452"/>
                    <a:pt x="4639" y="8416"/>
                  </a:cubicBezTo>
                  <a:cubicBezTo>
                    <a:pt x="4796" y="10379"/>
                    <a:pt x="4639" y="13184"/>
                    <a:pt x="4326" y="15429"/>
                  </a:cubicBezTo>
                  <a:cubicBezTo>
                    <a:pt x="4013" y="17673"/>
                    <a:pt x="3544" y="19356"/>
                    <a:pt x="2917" y="20338"/>
                  </a:cubicBezTo>
                  <a:cubicBezTo>
                    <a:pt x="2291" y="21319"/>
                    <a:pt x="1509" y="21600"/>
                    <a:pt x="883" y="20197"/>
                  </a:cubicBezTo>
                  <a:cubicBezTo>
                    <a:pt x="257" y="18795"/>
                    <a:pt x="-213" y="15709"/>
                    <a:pt x="100" y="12483"/>
                  </a:cubicBezTo>
                  <a:cubicBezTo>
                    <a:pt x="413" y="9257"/>
                    <a:pt x="1509" y="5891"/>
                    <a:pt x="4170" y="3927"/>
                  </a:cubicBezTo>
                  <a:cubicBezTo>
                    <a:pt x="6831" y="1964"/>
                    <a:pt x="11057" y="1403"/>
                    <a:pt x="14187" y="982"/>
                  </a:cubicBezTo>
                  <a:cubicBezTo>
                    <a:pt x="17317" y="561"/>
                    <a:pt x="19352" y="281"/>
                    <a:pt x="213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11893557" y="7743961"/>
              <a:ext cx="94633" cy="20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83" y="2118"/>
                    <a:pt x="15965" y="4235"/>
                    <a:pt x="12678" y="7129"/>
                  </a:cubicBezTo>
                  <a:cubicBezTo>
                    <a:pt x="9391" y="10024"/>
                    <a:pt x="5635" y="13694"/>
                    <a:pt x="3443" y="16235"/>
                  </a:cubicBezTo>
                  <a:cubicBezTo>
                    <a:pt x="1252" y="18776"/>
                    <a:pt x="626" y="201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11994178" y="7785937"/>
              <a:ext cx="179163" cy="20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50" fill="norm" stroke="1" extrusionOk="0">
                  <a:moveTo>
                    <a:pt x="269" y="10855"/>
                  </a:moveTo>
                  <a:cubicBezTo>
                    <a:pt x="104" y="13941"/>
                    <a:pt x="-61" y="17027"/>
                    <a:pt x="21" y="18920"/>
                  </a:cubicBezTo>
                  <a:cubicBezTo>
                    <a:pt x="104" y="20814"/>
                    <a:pt x="434" y="21515"/>
                    <a:pt x="681" y="21445"/>
                  </a:cubicBezTo>
                  <a:cubicBezTo>
                    <a:pt x="928" y="21375"/>
                    <a:pt x="1093" y="20533"/>
                    <a:pt x="1258" y="18429"/>
                  </a:cubicBezTo>
                  <a:cubicBezTo>
                    <a:pt x="1423" y="16325"/>
                    <a:pt x="1588" y="12959"/>
                    <a:pt x="1341" y="10575"/>
                  </a:cubicBezTo>
                  <a:cubicBezTo>
                    <a:pt x="1093" y="8190"/>
                    <a:pt x="434" y="6788"/>
                    <a:pt x="186" y="5736"/>
                  </a:cubicBezTo>
                  <a:cubicBezTo>
                    <a:pt x="-61" y="4684"/>
                    <a:pt x="104" y="3983"/>
                    <a:pt x="1670" y="3351"/>
                  </a:cubicBezTo>
                  <a:cubicBezTo>
                    <a:pt x="3237" y="2720"/>
                    <a:pt x="6205" y="2159"/>
                    <a:pt x="9255" y="1598"/>
                  </a:cubicBezTo>
                  <a:cubicBezTo>
                    <a:pt x="12305" y="1037"/>
                    <a:pt x="15438" y="476"/>
                    <a:pt x="17417" y="196"/>
                  </a:cubicBezTo>
                  <a:cubicBezTo>
                    <a:pt x="19395" y="-85"/>
                    <a:pt x="20220" y="-85"/>
                    <a:pt x="20715" y="336"/>
                  </a:cubicBezTo>
                  <a:cubicBezTo>
                    <a:pt x="21209" y="757"/>
                    <a:pt x="21374" y="1598"/>
                    <a:pt x="21539" y="2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12058550" y="7872087"/>
              <a:ext cx="96961" cy="11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907" fill="norm" stroke="1" extrusionOk="0">
                  <a:moveTo>
                    <a:pt x="821" y="2779"/>
                  </a:moveTo>
                  <a:cubicBezTo>
                    <a:pt x="1125" y="7819"/>
                    <a:pt x="1429" y="12859"/>
                    <a:pt x="1277" y="16099"/>
                  </a:cubicBezTo>
                  <a:cubicBezTo>
                    <a:pt x="1125" y="19339"/>
                    <a:pt x="516" y="20779"/>
                    <a:pt x="212" y="20899"/>
                  </a:cubicBezTo>
                  <a:cubicBezTo>
                    <a:pt x="-92" y="21019"/>
                    <a:pt x="-92" y="19819"/>
                    <a:pt x="364" y="17299"/>
                  </a:cubicBezTo>
                  <a:cubicBezTo>
                    <a:pt x="821" y="14779"/>
                    <a:pt x="1733" y="10939"/>
                    <a:pt x="3407" y="7579"/>
                  </a:cubicBezTo>
                  <a:cubicBezTo>
                    <a:pt x="5080" y="4219"/>
                    <a:pt x="7514" y="1339"/>
                    <a:pt x="10252" y="379"/>
                  </a:cubicBezTo>
                  <a:cubicBezTo>
                    <a:pt x="12990" y="-581"/>
                    <a:pt x="16032" y="379"/>
                    <a:pt x="18162" y="2179"/>
                  </a:cubicBezTo>
                  <a:cubicBezTo>
                    <a:pt x="20291" y="3979"/>
                    <a:pt x="21508" y="6619"/>
                    <a:pt x="21508" y="9139"/>
                  </a:cubicBezTo>
                  <a:cubicBezTo>
                    <a:pt x="21508" y="11659"/>
                    <a:pt x="20291" y="14059"/>
                    <a:pt x="19074" y="16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11805781" y="7728114"/>
              <a:ext cx="67205" cy="4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1763" y="1533"/>
                  </a:moveTo>
                  <a:cubicBezTo>
                    <a:pt x="1763" y="4533"/>
                    <a:pt x="1763" y="7533"/>
                    <a:pt x="1322" y="10533"/>
                  </a:cubicBezTo>
                  <a:cubicBezTo>
                    <a:pt x="882" y="13533"/>
                    <a:pt x="0" y="16533"/>
                    <a:pt x="0" y="16533"/>
                  </a:cubicBezTo>
                  <a:cubicBezTo>
                    <a:pt x="0" y="16533"/>
                    <a:pt x="882" y="13533"/>
                    <a:pt x="1984" y="10833"/>
                  </a:cubicBezTo>
                  <a:cubicBezTo>
                    <a:pt x="3086" y="8133"/>
                    <a:pt x="4408" y="5733"/>
                    <a:pt x="5951" y="3633"/>
                  </a:cubicBezTo>
                  <a:cubicBezTo>
                    <a:pt x="7494" y="1533"/>
                    <a:pt x="9257" y="-267"/>
                    <a:pt x="10800" y="33"/>
                  </a:cubicBezTo>
                  <a:cubicBezTo>
                    <a:pt x="12343" y="333"/>
                    <a:pt x="13665" y="2733"/>
                    <a:pt x="15429" y="6633"/>
                  </a:cubicBezTo>
                  <a:cubicBezTo>
                    <a:pt x="17192" y="10533"/>
                    <a:pt x="19396" y="15933"/>
                    <a:pt x="2160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4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895997" y="4880603"/>
              <a:ext cx="1597676" cy="1352550"/>
            </a:xfrm>
            <a:prstGeom prst="rect">
              <a:avLst/>
            </a:prstGeom>
            <a:effectLst/>
          </p:spPr>
        </p:pic>
        <p:pic>
          <p:nvPicPr>
            <p:cNvPr id="185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045405" y="7139438"/>
              <a:ext cx="1296939" cy="969889"/>
            </a:xfrm>
            <a:prstGeom prst="rect">
              <a:avLst/>
            </a:prstGeom>
            <a:effectLst/>
          </p:spPr>
        </p:pic>
        <p:pic>
          <p:nvPicPr>
            <p:cNvPr id="185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450015" y="7181106"/>
              <a:ext cx="1097439" cy="970604"/>
            </a:xfrm>
            <a:prstGeom prst="rect">
              <a:avLst/>
            </a:prstGeom>
            <a:effectLst/>
          </p:spPr>
        </p:pic>
        <p:pic>
          <p:nvPicPr>
            <p:cNvPr id="185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365858" y="7177880"/>
              <a:ext cx="1208496" cy="996324"/>
            </a:xfrm>
            <a:prstGeom prst="rect">
              <a:avLst/>
            </a:prstGeom>
            <a:effectLst/>
          </p:spPr>
        </p:pic>
        <p:pic>
          <p:nvPicPr>
            <p:cNvPr id="185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372208" y="7247466"/>
              <a:ext cx="263028" cy="816442"/>
            </a:xfrm>
            <a:prstGeom prst="rect">
              <a:avLst/>
            </a:prstGeom>
            <a:effectLst/>
          </p:spPr>
        </p:pic>
        <p:pic>
          <p:nvPicPr>
            <p:cNvPr id="185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542408" y="6288616"/>
              <a:ext cx="679451" cy="95251"/>
            </a:xfrm>
            <a:prstGeom prst="rect">
              <a:avLst/>
            </a:prstGeom>
            <a:effectLst/>
          </p:spPr>
        </p:pic>
        <p:pic>
          <p:nvPicPr>
            <p:cNvPr id="186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504308" y="6415616"/>
              <a:ext cx="641351" cy="127001"/>
            </a:xfrm>
            <a:prstGeom prst="rect">
              <a:avLst/>
            </a:prstGeom>
            <a:effectLst/>
          </p:spPr>
        </p:pic>
        <p:pic>
          <p:nvPicPr>
            <p:cNvPr id="186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031358" y="6174316"/>
              <a:ext cx="297442" cy="431801"/>
            </a:xfrm>
            <a:prstGeom prst="rect">
              <a:avLst/>
            </a:prstGeom>
            <a:effectLst/>
          </p:spPr>
        </p:pic>
        <p:pic>
          <p:nvPicPr>
            <p:cNvPr id="186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613160" y="6117166"/>
              <a:ext cx="415149" cy="436034"/>
            </a:xfrm>
            <a:prstGeom prst="rect">
              <a:avLst/>
            </a:prstGeom>
            <a:effectLst/>
          </p:spPr>
        </p:pic>
        <p:pic>
          <p:nvPicPr>
            <p:cNvPr id="186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349993" y="6275211"/>
              <a:ext cx="145323" cy="206023"/>
            </a:xfrm>
            <a:prstGeom prst="rect">
              <a:avLst/>
            </a:prstGeom>
            <a:effectLst/>
          </p:spPr>
        </p:pic>
        <p:pic>
          <p:nvPicPr>
            <p:cNvPr id="186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556270" y="6288616"/>
              <a:ext cx="83756" cy="168565"/>
            </a:xfrm>
            <a:prstGeom prst="rect">
              <a:avLst/>
            </a:prstGeom>
            <a:effectLst/>
          </p:spPr>
        </p:pic>
        <p:pic>
          <p:nvPicPr>
            <p:cNvPr id="187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683209" y="6053666"/>
              <a:ext cx="107100" cy="405889"/>
            </a:xfrm>
            <a:prstGeom prst="rect">
              <a:avLst/>
            </a:prstGeom>
            <a:effectLst/>
          </p:spPr>
        </p:pic>
        <p:pic>
          <p:nvPicPr>
            <p:cNvPr id="187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642141" y="6231466"/>
              <a:ext cx="256118" cy="88901"/>
            </a:xfrm>
            <a:prstGeom prst="rect">
              <a:avLst/>
            </a:prstGeom>
            <a:effectLst/>
          </p:spPr>
        </p:pic>
        <p:pic>
          <p:nvPicPr>
            <p:cNvPr id="187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38850" y="6210372"/>
              <a:ext cx="190632" cy="440375"/>
            </a:xfrm>
            <a:prstGeom prst="rect">
              <a:avLst/>
            </a:prstGeom>
            <a:effectLst/>
          </p:spPr>
        </p:pic>
        <p:pic>
          <p:nvPicPr>
            <p:cNvPr id="187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27425" y="6261671"/>
              <a:ext cx="129497" cy="158529"/>
            </a:xfrm>
            <a:prstGeom prst="rect">
              <a:avLst/>
            </a:prstGeom>
            <a:effectLst/>
          </p:spPr>
        </p:pic>
        <p:pic>
          <p:nvPicPr>
            <p:cNvPr id="187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584784" y="6192863"/>
              <a:ext cx="136883" cy="404066"/>
            </a:xfrm>
            <a:prstGeom prst="rect">
              <a:avLst/>
            </a:prstGeom>
            <a:effectLst/>
          </p:spPr>
        </p:pic>
        <p:pic>
          <p:nvPicPr>
            <p:cNvPr id="188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746641" y="5984344"/>
              <a:ext cx="415268" cy="407854"/>
            </a:xfrm>
            <a:prstGeom prst="rect">
              <a:avLst/>
            </a:prstGeom>
            <a:effectLst/>
          </p:spPr>
        </p:pic>
        <p:pic>
          <p:nvPicPr>
            <p:cNvPr id="188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123808" y="6167966"/>
              <a:ext cx="215901" cy="210483"/>
            </a:xfrm>
            <a:prstGeom prst="rect">
              <a:avLst/>
            </a:prstGeom>
            <a:effectLst/>
          </p:spPr>
        </p:pic>
        <p:pic>
          <p:nvPicPr>
            <p:cNvPr id="188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587358" y="6257352"/>
              <a:ext cx="57151" cy="170965"/>
            </a:xfrm>
            <a:prstGeom prst="rect">
              <a:avLst/>
            </a:prstGeom>
            <a:effectLst/>
          </p:spPr>
        </p:pic>
        <p:pic>
          <p:nvPicPr>
            <p:cNvPr id="1887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612758" y="6148916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188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686793" y="6199716"/>
              <a:ext cx="169159" cy="191631"/>
            </a:xfrm>
            <a:prstGeom prst="rect">
              <a:avLst/>
            </a:prstGeom>
            <a:effectLst/>
          </p:spPr>
        </p:pic>
        <p:pic>
          <p:nvPicPr>
            <p:cNvPr id="189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086891" y="6159364"/>
              <a:ext cx="174780" cy="477972"/>
            </a:xfrm>
            <a:prstGeom prst="rect">
              <a:avLst/>
            </a:prstGeom>
            <a:effectLst/>
          </p:spPr>
        </p:pic>
        <p:pic>
          <p:nvPicPr>
            <p:cNvPr id="189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279508" y="6137870"/>
              <a:ext cx="190501" cy="231559"/>
            </a:xfrm>
            <a:prstGeom prst="rect">
              <a:avLst/>
            </a:prstGeom>
            <a:effectLst/>
          </p:spPr>
        </p:pic>
        <p:pic>
          <p:nvPicPr>
            <p:cNvPr id="189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448048" y="6161990"/>
              <a:ext cx="225161" cy="215460"/>
            </a:xfrm>
            <a:prstGeom prst="rect">
              <a:avLst/>
            </a:prstGeom>
            <a:effectLst/>
          </p:spPr>
        </p:pic>
        <p:pic>
          <p:nvPicPr>
            <p:cNvPr id="189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647544" y="6164300"/>
              <a:ext cx="171715" cy="221157"/>
            </a:xfrm>
            <a:prstGeom prst="rect">
              <a:avLst/>
            </a:prstGeom>
            <a:effectLst/>
          </p:spPr>
        </p:pic>
        <p:pic>
          <p:nvPicPr>
            <p:cNvPr id="189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858945" y="5945456"/>
              <a:ext cx="150864" cy="430238"/>
            </a:xfrm>
            <a:prstGeom prst="rect">
              <a:avLst/>
            </a:prstGeom>
            <a:effectLst/>
          </p:spPr>
        </p:pic>
        <p:pic>
          <p:nvPicPr>
            <p:cNvPr id="190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856228" y="6098116"/>
              <a:ext cx="229731" cy="269146"/>
            </a:xfrm>
            <a:prstGeom prst="rect">
              <a:avLst/>
            </a:prstGeom>
            <a:effectLst/>
          </p:spPr>
        </p:pic>
        <p:pic>
          <p:nvPicPr>
            <p:cNvPr id="190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076096" y="6176942"/>
              <a:ext cx="416263" cy="206629"/>
            </a:xfrm>
            <a:prstGeom prst="rect">
              <a:avLst/>
            </a:prstGeom>
            <a:effectLst/>
          </p:spPr>
        </p:pic>
        <p:pic>
          <p:nvPicPr>
            <p:cNvPr id="190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476836" y="6796616"/>
              <a:ext cx="194652" cy="373654"/>
            </a:xfrm>
            <a:prstGeom prst="rect">
              <a:avLst/>
            </a:prstGeom>
            <a:effectLst/>
          </p:spPr>
        </p:pic>
        <p:pic>
          <p:nvPicPr>
            <p:cNvPr id="190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720701" y="6932375"/>
              <a:ext cx="218708" cy="202569"/>
            </a:xfrm>
            <a:prstGeom prst="rect">
              <a:avLst/>
            </a:prstGeom>
            <a:effectLst/>
          </p:spPr>
        </p:pic>
        <p:pic>
          <p:nvPicPr>
            <p:cNvPr id="190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911574" y="6927522"/>
              <a:ext cx="796185" cy="233162"/>
            </a:xfrm>
            <a:prstGeom prst="rect">
              <a:avLst/>
            </a:prstGeom>
            <a:effectLst/>
          </p:spPr>
        </p:pic>
        <p:pic>
          <p:nvPicPr>
            <p:cNvPr id="191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606158" y="6914001"/>
              <a:ext cx="285751" cy="229749"/>
            </a:xfrm>
            <a:prstGeom prst="rect">
              <a:avLst/>
            </a:prstGeom>
            <a:effectLst/>
          </p:spPr>
        </p:pic>
        <p:pic>
          <p:nvPicPr>
            <p:cNvPr id="191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200272" y="6980766"/>
              <a:ext cx="345687" cy="163966"/>
            </a:xfrm>
            <a:prstGeom prst="rect">
              <a:avLst/>
            </a:prstGeom>
            <a:effectLst/>
          </p:spPr>
        </p:pic>
        <p:pic>
          <p:nvPicPr>
            <p:cNvPr id="1915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793608" y="6993466"/>
              <a:ext cx="25401" cy="139701"/>
            </a:xfrm>
            <a:prstGeom prst="rect">
              <a:avLst/>
            </a:prstGeom>
            <a:effectLst/>
          </p:spPr>
        </p:pic>
        <p:pic>
          <p:nvPicPr>
            <p:cNvPr id="1917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787258" y="6936316"/>
              <a:ext cx="57151" cy="57151"/>
            </a:xfrm>
            <a:prstGeom prst="rect">
              <a:avLst/>
            </a:prstGeom>
            <a:effectLst/>
          </p:spPr>
        </p:pic>
        <p:pic>
          <p:nvPicPr>
            <p:cNvPr id="191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855952" y="6937259"/>
              <a:ext cx="102757" cy="204460"/>
            </a:xfrm>
            <a:prstGeom prst="rect">
              <a:avLst/>
            </a:prstGeom>
            <a:effectLst/>
          </p:spPr>
        </p:pic>
        <p:pic>
          <p:nvPicPr>
            <p:cNvPr id="192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206358" y="6947356"/>
              <a:ext cx="190501" cy="199010"/>
            </a:xfrm>
            <a:prstGeom prst="rect">
              <a:avLst/>
            </a:prstGeom>
            <a:effectLst/>
          </p:spPr>
        </p:pic>
        <p:pic>
          <p:nvPicPr>
            <p:cNvPr id="192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358758" y="6940714"/>
              <a:ext cx="222251" cy="169570"/>
            </a:xfrm>
            <a:prstGeom prst="rect">
              <a:avLst/>
            </a:prstGeom>
            <a:effectLst/>
          </p:spPr>
        </p:pic>
        <p:pic>
          <p:nvPicPr>
            <p:cNvPr id="192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536558" y="6949016"/>
              <a:ext cx="158751" cy="137992"/>
            </a:xfrm>
            <a:prstGeom prst="rect">
              <a:avLst/>
            </a:prstGeom>
            <a:effectLst/>
          </p:spPr>
        </p:pic>
        <p:pic>
          <p:nvPicPr>
            <p:cNvPr id="192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708008" y="6908905"/>
              <a:ext cx="190501" cy="170341"/>
            </a:xfrm>
            <a:prstGeom prst="rect">
              <a:avLst/>
            </a:prstGeom>
            <a:effectLst/>
          </p:spPr>
        </p:pic>
        <p:pic>
          <p:nvPicPr>
            <p:cNvPr id="192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891595" y="6714066"/>
              <a:ext cx="45014" cy="349251"/>
            </a:xfrm>
            <a:prstGeom prst="rect">
              <a:avLst/>
            </a:prstGeom>
            <a:effectLst/>
          </p:spPr>
        </p:pic>
        <p:pic>
          <p:nvPicPr>
            <p:cNvPr id="193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922685" y="6917266"/>
              <a:ext cx="147851" cy="335608"/>
            </a:xfrm>
            <a:prstGeom prst="rect">
              <a:avLst/>
            </a:prstGeom>
            <a:effectLst/>
          </p:spPr>
        </p:pic>
        <p:pic>
          <p:nvPicPr>
            <p:cNvPr id="193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448951" y="6702365"/>
              <a:ext cx="217908" cy="432919"/>
            </a:xfrm>
            <a:prstGeom prst="rect">
              <a:avLst/>
            </a:prstGeom>
            <a:effectLst/>
          </p:spPr>
        </p:pic>
        <p:pic>
          <p:nvPicPr>
            <p:cNvPr id="193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662032" y="6927621"/>
              <a:ext cx="169927" cy="173797"/>
            </a:xfrm>
            <a:prstGeom prst="rect">
              <a:avLst/>
            </a:prstGeom>
            <a:effectLst/>
          </p:spPr>
        </p:pic>
        <p:pic>
          <p:nvPicPr>
            <p:cNvPr id="193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842717" y="6929966"/>
              <a:ext cx="100087" cy="182135"/>
            </a:xfrm>
            <a:prstGeom prst="rect">
              <a:avLst/>
            </a:prstGeom>
            <a:effectLst/>
          </p:spPr>
        </p:pic>
        <p:pic>
          <p:nvPicPr>
            <p:cNvPr id="193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992031" y="6898216"/>
              <a:ext cx="175579" cy="178346"/>
            </a:xfrm>
            <a:prstGeom prst="rect">
              <a:avLst/>
            </a:prstGeom>
            <a:effectLst/>
          </p:spPr>
        </p:pic>
        <p:pic>
          <p:nvPicPr>
            <p:cNvPr id="194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167045" y="6860076"/>
              <a:ext cx="150001" cy="234991"/>
            </a:xfrm>
            <a:prstGeom prst="rect">
              <a:avLst/>
            </a:prstGeom>
            <a:effectLst/>
          </p:spPr>
        </p:pic>
        <p:pic>
          <p:nvPicPr>
            <p:cNvPr id="194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359008" y="7018866"/>
              <a:ext cx="133351" cy="571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9" name="Drawing"/>
          <p:cNvGrpSpPr/>
          <p:nvPr/>
        </p:nvGrpSpPr>
        <p:grpSpPr>
          <a:xfrm>
            <a:off x="1016000" y="1764080"/>
            <a:ext cx="11230213" cy="7680487"/>
            <a:chOff x="0" y="-38100"/>
            <a:chExt cx="11230212" cy="7680485"/>
          </a:xfrm>
        </p:grpSpPr>
        <p:sp>
          <p:nvSpPr>
            <p:cNvPr id="1947" name="Line"/>
            <p:cNvSpPr/>
            <p:nvPr/>
          </p:nvSpPr>
          <p:spPr>
            <a:xfrm>
              <a:off x="935566" y="618177"/>
              <a:ext cx="378884" cy="47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1689" y="3136"/>
                  </a:moveTo>
                  <a:cubicBezTo>
                    <a:pt x="845" y="3233"/>
                    <a:pt x="0" y="3329"/>
                    <a:pt x="0" y="3329"/>
                  </a:cubicBezTo>
                  <a:cubicBezTo>
                    <a:pt x="0" y="3329"/>
                    <a:pt x="845" y="3233"/>
                    <a:pt x="3017" y="2799"/>
                  </a:cubicBezTo>
                  <a:cubicBezTo>
                    <a:pt x="5189" y="2365"/>
                    <a:pt x="8688" y="1593"/>
                    <a:pt x="11343" y="1063"/>
                  </a:cubicBezTo>
                  <a:cubicBezTo>
                    <a:pt x="13998" y="533"/>
                    <a:pt x="15808" y="243"/>
                    <a:pt x="17015" y="99"/>
                  </a:cubicBezTo>
                  <a:cubicBezTo>
                    <a:pt x="18221" y="-46"/>
                    <a:pt x="18825" y="-46"/>
                    <a:pt x="19126" y="195"/>
                  </a:cubicBezTo>
                  <a:cubicBezTo>
                    <a:pt x="19428" y="436"/>
                    <a:pt x="19428" y="918"/>
                    <a:pt x="18704" y="2075"/>
                  </a:cubicBezTo>
                  <a:cubicBezTo>
                    <a:pt x="17980" y="3233"/>
                    <a:pt x="16532" y="5065"/>
                    <a:pt x="14420" y="7283"/>
                  </a:cubicBezTo>
                  <a:cubicBezTo>
                    <a:pt x="12308" y="9500"/>
                    <a:pt x="9533" y="12104"/>
                    <a:pt x="7421" y="14081"/>
                  </a:cubicBezTo>
                  <a:cubicBezTo>
                    <a:pt x="5309" y="16058"/>
                    <a:pt x="3861" y="17408"/>
                    <a:pt x="2956" y="18275"/>
                  </a:cubicBezTo>
                  <a:cubicBezTo>
                    <a:pt x="2051" y="19143"/>
                    <a:pt x="1689" y="19529"/>
                    <a:pt x="1448" y="19963"/>
                  </a:cubicBezTo>
                  <a:cubicBezTo>
                    <a:pt x="1207" y="20397"/>
                    <a:pt x="1086" y="20879"/>
                    <a:pt x="1448" y="21168"/>
                  </a:cubicBezTo>
                  <a:cubicBezTo>
                    <a:pt x="1810" y="21458"/>
                    <a:pt x="2655" y="21554"/>
                    <a:pt x="4646" y="21217"/>
                  </a:cubicBezTo>
                  <a:cubicBezTo>
                    <a:pt x="6637" y="20879"/>
                    <a:pt x="9774" y="20108"/>
                    <a:pt x="12791" y="19384"/>
                  </a:cubicBezTo>
                  <a:cubicBezTo>
                    <a:pt x="15808" y="18661"/>
                    <a:pt x="18704" y="17986"/>
                    <a:pt x="21600" y="17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1543049" y="794969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1530349" y="902919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2298700" y="471119"/>
              <a:ext cx="3365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94" y="720"/>
                    <a:pt x="2989" y="1440"/>
                    <a:pt x="5026" y="3384"/>
                  </a:cubicBezTo>
                  <a:cubicBezTo>
                    <a:pt x="7064" y="5328"/>
                    <a:pt x="9645" y="8496"/>
                    <a:pt x="12498" y="11736"/>
                  </a:cubicBezTo>
                  <a:cubicBezTo>
                    <a:pt x="15351" y="14976"/>
                    <a:pt x="18475" y="182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2349500" y="394919"/>
              <a:ext cx="22225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37" y="3000"/>
                    <a:pt x="17074" y="6000"/>
                    <a:pt x="13886" y="9050"/>
                  </a:cubicBezTo>
                  <a:cubicBezTo>
                    <a:pt x="10697" y="12100"/>
                    <a:pt x="6583" y="15200"/>
                    <a:pt x="4114" y="17300"/>
                  </a:cubicBezTo>
                  <a:cubicBezTo>
                    <a:pt x="1646" y="19400"/>
                    <a:pt x="823" y="20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2190750" y="286969"/>
              <a:ext cx="4889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2" y="19326"/>
                    <a:pt x="1683" y="17053"/>
                    <a:pt x="3834" y="14400"/>
                  </a:cubicBezTo>
                  <a:cubicBezTo>
                    <a:pt x="5984" y="11747"/>
                    <a:pt x="9444" y="8716"/>
                    <a:pt x="12623" y="6253"/>
                  </a:cubicBezTo>
                  <a:cubicBezTo>
                    <a:pt x="15803" y="3789"/>
                    <a:pt x="18701" y="18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2927350" y="598119"/>
              <a:ext cx="2476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8" y="19543"/>
                    <a:pt x="6277" y="17486"/>
                    <a:pt x="9877" y="13886"/>
                  </a:cubicBezTo>
                  <a:cubicBezTo>
                    <a:pt x="13477" y="10286"/>
                    <a:pt x="17538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3390900" y="319716"/>
              <a:ext cx="406400" cy="46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20666"/>
                  </a:moveTo>
                  <a:cubicBezTo>
                    <a:pt x="1463" y="18891"/>
                    <a:pt x="2925" y="17116"/>
                    <a:pt x="4219" y="14502"/>
                  </a:cubicBezTo>
                  <a:cubicBezTo>
                    <a:pt x="5513" y="11888"/>
                    <a:pt x="6637" y="8436"/>
                    <a:pt x="7256" y="6414"/>
                  </a:cubicBezTo>
                  <a:cubicBezTo>
                    <a:pt x="7875" y="4392"/>
                    <a:pt x="7987" y="3801"/>
                    <a:pt x="8100" y="2962"/>
                  </a:cubicBezTo>
                  <a:cubicBezTo>
                    <a:pt x="8213" y="2124"/>
                    <a:pt x="8325" y="1039"/>
                    <a:pt x="8325" y="842"/>
                  </a:cubicBezTo>
                  <a:cubicBezTo>
                    <a:pt x="8325" y="644"/>
                    <a:pt x="8213" y="1335"/>
                    <a:pt x="7819" y="3505"/>
                  </a:cubicBezTo>
                  <a:cubicBezTo>
                    <a:pt x="7425" y="5675"/>
                    <a:pt x="6750" y="9324"/>
                    <a:pt x="6356" y="12381"/>
                  </a:cubicBezTo>
                  <a:cubicBezTo>
                    <a:pt x="5962" y="15439"/>
                    <a:pt x="5850" y="17905"/>
                    <a:pt x="5962" y="19335"/>
                  </a:cubicBezTo>
                  <a:cubicBezTo>
                    <a:pt x="6075" y="20765"/>
                    <a:pt x="6412" y="21159"/>
                    <a:pt x="6863" y="21357"/>
                  </a:cubicBezTo>
                  <a:cubicBezTo>
                    <a:pt x="7312" y="21554"/>
                    <a:pt x="7875" y="21554"/>
                    <a:pt x="8888" y="20666"/>
                  </a:cubicBezTo>
                  <a:cubicBezTo>
                    <a:pt x="9900" y="19779"/>
                    <a:pt x="11363" y="18003"/>
                    <a:pt x="12769" y="15587"/>
                  </a:cubicBezTo>
                  <a:cubicBezTo>
                    <a:pt x="14175" y="13170"/>
                    <a:pt x="15525" y="10113"/>
                    <a:pt x="16425" y="7598"/>
                  </a:cubicBezTo>
                  <a:cubicBezTo>
                    <a:pt x="17325" y="5083"/>
                    <a:pt x="17775" y="3110"/>
                    <a:pt x="18000" y="1828"/>
                  </a:cubicBezTo>
                  <a:cubicBezTo>
                    <a:pt x="18225" y="546"/>
                    <a:pt x="18225" y="-46"/>
                    <a:pt x="18169" y="3"/>
                  </a:cubicBezTo>
                  <a:cubicBezTo>
                    <a:pt x="18113" y="53"/>
                    <a:pt x="18000" y="743"/>
                    <a:pt x="18000" y="2814"/>
                  </a:cubicBezTo>
                  <a:cubicBezTo>
                    <a:pt x="18000" y="4886"/>
                    <a:pt x="18113" y="8338"/>
                    <a:pt x="18731" y="11198"/>
                  </a:cubicBezTo>
                  <a:cubicBezTo>
                    <a:pt x="19350" y="14058"/>
                    <a:pt x="20475" y="16327"/>
                    <a:pt x="21600" y="18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2171700" y="1013762"/>
              <a:ext cx="1866900" cy="14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21488"/>
                  </a:moveTo>
                  <a:cubicBezTo>
                    <a:pt x="808" y="20575"/>
                    <a:pt x="1616" y="19663"/>
                    <a:pt x="2473" y="18598"/>
                  </a:cubicBezTo>
                  <a:cubicBezTo>
                    <a:pt x="3331" y="17533"/>
                    <a:pt x="4237" y="16316"/>
                    <a:pt x="5069" y="15099"/>
                  </a:cubicBezTo>
                  <a:cubicBezTo>
                    <a:pt x="5902" y="13882"/>
                    <a:pt x="6661" y="12665"/>
                    <a:pt x="7494" y="11449"/>
                  </a:cubicBezTo>
                  <a:cubicBezTo>
                    <a:pt x="8327" y="10232"/>
                    <a:pt x="9233" y="9015"/>
                    <a:pt x="10163" y="7646"/>
                  </a:cubicBezTo>
                  <a:cubicBezTo>
                    <a:pt x="11094" y="6277"/>
                    <a:pt x="12049" y="4756"/>
                    <a:pt x="12967" y="3691"/>
                  </a:cubicBezTo>
                  <a:cubicBezTo>
                    <a:pt x="13886" y="2626"/>
                    <a:pt x="14767" y="2018"/>
                    <a:pt x="15698" y="1409"/>
                  </a:cubicBezTo>
                  <a:cubicBezTo>
                    <a:pt x="16629" y="801"/>
                    <a:pt x="17608" y="192"/>
                    <a:pt x="18600" y="40"/>
                  </a:cubicBezTo>
                  <a:cubicBezTo>
                    <a:pt x="19592" y="-112"/>
                    <a:pt x="20596" y="192"/>
                    <a:pt x="21600" y="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2588509" y="1487119"/>
              <a:ext cx="427741" cy="24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50" fill="norm" stroke="1" extrusionOk="0">
                  <a:moveTo>
                    <a:pt x="4244" y="5445"/>
                  </a:moveTo>
                  <a:cubicBezTo>
                    <a:pt x="4350" y="9620"/>
                    <a:pt x="4456" y="13795"/>
                    <a:pt x="4403" y="16427"/>
                  </a:cubicBezTo>
                  <a:cubicBezTo>
                    <a:pt x="4350" y="19059"/>
                    <a:pt x="4138" y="20148"/>
                    <a:pt x="3768" y="20783"/>
                  </a:cubicBezTo>
                  <a:cubicBezTo>
                    <a:pt x="3397" y="21418"/>
                    <a:pt x="2868" y="21600"/>
                    <a:pt x="2126" y="20057"/>
                  </a:cubicBezTo>
                  <a:cubicBezTo>
                    <a:pt x="1385" y="18514"/>
                    <a:pt x="432" y="15247"/>
                    <a:pt x="115" y="12706"/>
                  </a:cubicBezTo>
                  <a:cubicBezTo>
                    <a:pt x="-203" y="10165"/>
                    <a:pt x="115" y="8350"/>
                    <a:pt x="1385" y="6897"/>
                  </a:cubicBezTo>
                  <a:cubicBezTo>
                    <a:pt x="2656" y="5445"/>
                    <a:pt x="4879" y="4356"/>
                    <a:pt x="7632" y="3539"/>
                  </a:cubicBezTo>
                  <a:cubicBezTo>
                    <a:pt x="10385" y="2723"/>
                    <a:pt x="13668" y="2178"/>
                    <a:pt x="16050" y="1634"/>
                  </a:cubicBezTo>
                  <a:cubicBezTo>
                    <a:pt x="18432" y="1089"/>
                    <a:pt x="19915" y="545"/>
                    <a:pt x="213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3092450" y="1360119"/>
              <a:ext cx="177800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1440"/>
                    <a:pt x="17486" y="2880"/>
                    <a:pt x="15429" y="5175"/>
                  </a:cubicBezTo>
                  <a:cubicBezTo>
                    <a:pt x="13371" y="7470"/>
                    <a:pt x="11314" y="10620"/>
                    <a:pt x="8743" y="13500"/>
                  </a:cubicBezTo>
                  <a:cubicBezTo>
                    <a:pt x="6171" y="16380"/>
                    <a:pt x="3086" y="189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3289300" y="1397656"/>
              <a:ext cx="514350" cy="56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13176"/>
                  </a:moveTo>
                  <a:cubicBezTo>
                    <a:pt x="267" y="15125"/>
                    <a:pt x="533" y="17074"/>
                    <a:pt x="711" y="18332"/>
                  </a:cubicBezTo>
                  <a:cubicBezTo>
                    <a:pt x="889" y="19591"/>
                    <a:pt x="978" y="20160"/>
                    <a:pt x="1111" y="20647"/>
                  </a:cubicBezTo>
                  <a:cubicBezTo>
                    <a:pt x="1244" y="21134"/>
                    <a:pt x="1422" y="21540"/>
                    <a:pt x="1600" y="21499"/>
                  </a:cubicBezTo>
                  <a:cubicBezTo>
                    <a:pt x="1778" y="21459"/>
                    <a:pt x="1956" y="20972"/>
                    <a:pt x="1956" y="19429"/>
                  </a:cubicBezTo>
                  <a:cubicBezTo>
                    <a:pt x="1956" y="17886"/>
                    <a:pt x="1778" y="15287"/>
                    <a:pt x="1467" y="12526"/>
                  </a:cubicBezTo>
                  <a:cubicBezTo>
                    <a:pt x="1156" y="9766"/>
                    <a:pt x="711" y="6842"/>
                    <a:pt x="489" y="5096"/>
                  </a:cubicBezTo>
                  <a:cubicBezTo>
                    <a:pt x="267" y="3351"/>
                    <a:pt x="267" y="2782"/>
                    <a:pt x="489" y="2376"/>
                  </a:cubicBezTo>
                  <a:cubicBezTo>
                    <a:pt x="711" y="1970"/>
                    <a:pt x="1156" y="1726"/>
                    <a:pt x="2889" y="1483"/>
                  </a:cubicBezTo>
                  <a:cubicBezTo>
                    <a:pt x="4622" y="1239"/>
                    <a:pt x="7644" y="996"/>
                    <a:pt x="10711" y="711"/>
                  </a:cubicBezTo>
                  <a:cubicBezTo>
                    <a:pt x="13778" y="427"/>
                    <a:pt x="16889" y="102"/>
                    <a:pt x="18711" y="21"/>
                  </a:cubicBezTo>
                  <a:cubicBezTo>
                    <a:pt x="20533" y="-60"/>
                    <a:pt x="21067" y="102"/>
                    <a:pt x="21600" y="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3486150" y="1595242"/>
              <a:ext cx="234950" cy="24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5430"/>
                  </a:moveTo>
                  <a:cubicBezTo>
                    <a:pt x="195" y="8516"/>
                    <a:pt x="389" y="11602"/>
                    <a:pt x="486" y="12146"/>
                  </a:cubicBezTo>
                  <a:cubicBezTo>
                    <a:pt x="584" y="12691"/>
                    <a:pt x="584" y="10694"/>
                    <a:pt x="1557" y="8244"/>
                  </a:cubicBezTo>
                  <a:cubicBezTo>
                    <a:pt x="2530" y="5793"/>
                    <a:pt x="4476" y="2889"/>
                    <a:pt x="6130" y="1346"/>
                  </a:cubicBezTo>
                  <a:cubicBezTo>
                    <a:pt x="7784" y="-196"/>
                    <a:pt x="9146" y="-378"/>
                    <a:pt x="11092" y="620"/>
                  </a:cubicBezTo>
                  <a:cubicBezTo>
                    <a:pt x="13038" y="1619"/>
                    <a:pt x="15568" y="3797"/>
                    <a:pt x="17416" y="7427"/>
                  </a:cubicBezTo>
                  <a:cubicBezTo>
                    <a:pt x="19265" y="11057"/>
                    <a:pt x="20432" y="16140"/>
                    <a:pt x="21600" y="21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451722" y="1722069"/>
              <a:ext cx="21729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909"/>
                    <a:pt x="-1443" y="9818"/>
                    <a:pt x="1502" y="13418"/>
                  </a:cubicBezTo>
                  <a:cubicBezTo>
                    <a:pt x="4448" y="17018"/>
                    <a:pt x="12302" y="19309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3476336" y="1658569"/>
              <a:ext cx="22514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419" fill="norm" stroke="1" extrusionOk="0">
                  <a:moveTo>
                    <a:pt x="9104" y="0"/>
                  </a:moveTo>
                  <a:cubicBezTo>
                    <a:pt x="5177" y="4919"/>
                    <a:pt x="1250" y="9838"/>
                    <a:pt x="268" y="12939"/>
                  </a:cubicBezTo>
                  <a:cubicBezTo>
                    <a:pt x="-714" y="16040"/>
                    <a:pt x="1250" y="17323"/>
                    <a:pt x="2231" y="18499"/>
                  </a:cubicBezTo>
                  <a:cubicBezTo>
                    <a:pt x="3213" y="19675"/>
                    <a:pt x="3213" y="20745"/>
                    <a:pt x="6159" y="21172"/>
                  </a:cubicBezTo>
                  <a:cubicBezTo>
                    <a:pt x="9104" y="21600"/>
                    <a:pt x="14995" y="21386"/>
                    <a:pt x="20886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3492500" y="1671269"/>
              <a:ext cx="317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521"/>
                    <a:pt x="10080" y="9042"/>
                    <a:pt x="6480" y="12642"/>
                  </a:cubicBezTo>
                  <a:cubicBezTo>
                    <a:pt x="2880" y="16242"/>
                    <a:pt x="1440" y="189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4673599" y="104896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5400585" y="560548"/>
              <a:ext cx="441415" cy="81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65" fill="norm" stroke="1" extrusionOk="0">
                  <a:moveTo>
                    <a:pt x="5120" y="3335"/>
                  </a:moveTo>
                  <a:cubicBezTo>
                    <a:pt x="4190" y="3670"/>
                    <a:pt x="3260" y="4004"/>
                    <a:pt x="2537" y="4228"/>
                  </a:cubicBezTo>
                  <a:cubicBezTo>
                    <a:pt x="1813" y="4451"/>
                    <a:pt x="1297" y="4563"/>
                    <a:pt x="831" y="4535"/>
                  </a:cubicBezTo>
                  <a:cubicBezTo>
                    <a:pt x="366" y="4507"/>
                    <a:pt x="-47" y="4339"/>
                    <a:pt x="5" y="3865"/>
                  </a:cubicBezTo>
                  <a:cubicBezTo>
                    <a:pt x="56" y="3390"/>
                    <a:pt x="573" y="2609"/>
                    <a:pt x="1245" y="1939"/>
                  </a:cubicBezTo>
                  <a:cubicBezTo>
                    <a:pt x="1917" y="1270"/>
                    <a:pt x="2743" y="711"/>
                    <a:pt x="3415" y="377"/>
                  </a:cubicBezTo>
                  <a:cubicBezTo>
                    <a:pt x="4087" y="42"/>
                    <a:pt x="4604" y="-70"/>
                    <a:pt x="4914" y="42"/>
                  </a:cubicBezTo>
                  <a:cubicBezTo>
                    <a:pt x="5224" y="153"/>
                    <a:pt x="5327" y="488"/>
                    <a:pt x="5482" y="1409"/>
                  </a:cubicBezTo>
                  <a:cubicBezTo>
                    <a:pt x="5637" y="2330"/>
                    <a:pt x="5844" y="3837"/>
                    <a:pt x="5947" y="5483"/>
                  </a:cubicBezTo>
                  <a:cubicBezTo>
                    <a:pt x="6051" y="7130"/>
                    <a:pt x="6051" y="8916"/>
                    <a:pt x="5947" y="10088"/>
                  </a:cubicBezTo>
                  <a:cubicBezTo>
                    <a:pt x="5844" y="11260"/>
                    <a:pt x="5637" y="11818"/>
                    <a:pt x="5327" y="12265"/>
                  </a:cubicBezTo>
                  <a:cubicBezTo>
                    <a:pt x="5017" y="12711"/>
                    <a:pt x="4604" y="13046"/>
                    <a:pt x="4087" y="13242"/>
                  </a:cubicBezTo>
                  <a:cubicBezTo>
                    <a:pt x="3570" y="13437"/>
                    <a:pt x="2950" y="13493"/>
                    <a:pt x="2537" y="13381"/>
                  </a:cubicBezTo>
                  <a:cubicBezTo>
                    <a:pt x="2123" y="13270"/>
                    <a:pt x="1917" y="12990"/>
                    <a:pt x="2175" y="12432"/>
                  </a:cubicBezTo>
                  <a:cubicBezTo>
                    <a:pt x="2433" y="11874"/>
                    <a:pt x="3157" y="11037"/>
                    <a:pt x="4345" y="9921"/>
                  </a:cubicBezTo>
                  <a:cubicBezTo>
                    <a:pt x="5534" y="8804"/>
                    <a:pt x="7187" y="7409"/>
                    <a:pt x="8686" y="6181"/>
                  </a:cubicBezTo>
                  <a:cubicBezTo>
                    <a:pt x="10185" y="4953"/>
                    <a:pt x="11528" y="3893"/>
                    <a:pt x="12665" y="2972"/>
                  </a:cubicBezTo>
                  <a:cubicBezTo>
                    <a:pt x="13802" y="2051"/>
                    <a:pt x="14732" y="1270"/>
                    <a:pt x="15042" y="1018"/>
                  </a:cubicBezTo>
                  <a:cubicBezTo>
                    <a:pt x="15352" y="767"/>
                    <a:pt x="15042" y="1046"/>
                    <a:pt x="14319" y="2218"/>
                  </a:cubicBezTo>
                  <a:cubicBezTo>
                    <a:pt x="13595" y="3390"/>
                    <a:pt x="12458" y="5456"/>
                    <a:pt x="11580" y="7465"/>
                  </a:cubicBezTo>
                  <a:cubicBezTo>
                    <a:pt x="10701" y="9474"/>
                    <a:pt x="10081" y="11428"/>
                    <a:pt x="9720" y="13158"/>
                  </a:cubicBezTo>
                  <a:cubicBezTo>
                    <a:pt x="9358" y="14888"/>
                    <a:pt x="9254" y="16395"/>
                    <a:pt x="9358" y="17623"/>
                  </a:cubicBezTo>
                  <a:cubicBezTo>
                    <a:pt x="9461" y="18851"/>
                    <a:pt x="9771" y="19800"/>
                    <a:pt x="10133" y="20414"/>
                  </a:cubicBezTo>
                  <a:cubicBezTo>
                    <a:pt x="10495" y="21028"/>
                    <a:pt x="10908" y="21307"/>
                    <a:pt x="11373" y="21418"/>
                  </a:cubicBezTo>
                  <a:cubicBezTo>
                    <a:pt x="11838" y="21530"/>
                    <a:pt x="12355" y="21474"/>
                    <a:pt x="13078" y="20860"/>
                  </a:cubicBezTo>
                  <a:cubicBezTo>
                    <a:pt x="13802" y="20246"/>
                    <a:pt x="14732" y="19074"/>
                    <a:pt x="15352" y="17902"/>
                  </a:cubicBezTo>
                  <a:cubicBezTo>
                    <a:pt x="15972" y="16730"/>
                    <a:pt x="16282" y="15558"/>
                    <a:pt x="16334" y="14804"/>
                  </a:cubicBezTo>
                  <a:cubicBezTo>
                    <a:pt x="16386" y="14051"/>
                    <a:pt x="16179" y="13716"/>
                    <a:pt x="15765" y="13465"/>
                  </a:cubicBezTo>
                  <a:cubicBezTo>
                    <a:pt x="15352" y="13214"/>
                    <a:pt x="14732" y="13046"/>
                    <a:pt x="14887" y="12963"/>
                  </a:cubicBezTo>
                  <a:cubicBezTo>
                    <a:pt x="15042" y="12879"/>
                    <a:pt x="15972" y="12879"/>
                    <a:pt x="17212" y="12739"/>
                  </a:cubicBezTo>
                  <a:cubicBezTo>
                    <a:pt x="18453" y="12600"/>
                    <a:pt x="20003" y="12321"/>
                    <a:pt x="21553" y="12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6511636" y="579069"/>
              <a:ext cx="16164" cy="55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496" fill="norm" stroke="1" extrusionOk="0">
                  <a:moveTo>
                    <a:pt x="20618" y="0"/>
                  </a:moveTo>
                  <a:cubicBezTo>
                    <a:pt x="17918" y="2209"/>
                    <a:pt x="15218" y="4418"/>
                    <a:pt x="12518" y="6995"/>
                  </a:cubicBezTo>
                  <a:cubicBezTo>
                    <a:pt x="9818" y="9573"/>
                    <a:pt x="7118" y="12518"/>
                    <a:pt x="5768" y="14727"/>
                  </a:cubicBezTo>
                  <a:cubicBezTo>
                    <a:pt x="4418" y="16936"/>
                    <a:pt x="4418" y="18409"/>
                    <a:pt x="3068" y="19514"/>
                  </a:cubicBezTo>
                  <a:cubicBezTo>
                    <a:pt x="1718" y="20618"/>
                    <a:pt x="-982" y="21355"/>
                    <a:pt x="368" y="21477"/>
                  </a:cubicBezTo>
                  <a:cubicBezTo>
                    <a:pt x="1718" y="21600"/>
                    <a:pt x="7118" y="21109"/>
                    <a:pt x="12518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6681901" y="683579"/>
              <a:ext cx="334849" cy="364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98" fill="norm" stroke="1" extrusionOk="0">
                  <a:moveTo>
                    <a:pt x="706" y="2825"/>
                  </a:moveTo>
                  <a:cubicBezTo>
                    <a:pt x="299" y="2325"/>
                    <a:pt x="-109" y="1826"/>
                    <a:pt x="27" y="1701"/>
                  </a:cubicBezTo>
                  <a:cubicBezTo>
                    <a:pt x="163" y="1576"/>
                    <a:pt x="842" y="1826"/>
                    <a:pt x="2744" y="1701"/>
                  </a:cubicBezTo>
                  <a:cubicBezTo>
                    <a:pt x="4646" y="1576"/>
                    <a:pt x="7770" y="1077"/>
                    <a:pt x="10012" y="702"/>
                  </a:cubicBezTo>
                  <a:cubicBezTo>
                    <a:pt x="12253" y="328"/>
                    <a:pt x="13612" y="78"/>
                    <a:pt x="14834" y="15"/>
                  </a:cubicBezTo>
                  <a:cubicBezTo>
                    <a:pt x="16057" y="-47"/>
                    <a:pt x="17144" y="78"/>
                    <a:pt x="17483" y="390"/>
                  </a:cubicBezTo>
                  <a:cubicBezTo>
                    <a:pt x="17823" y="702"/>
                    <a:pt x="17416" y="1202"/>
                    <a:pt x="16533" y="2575"/>
                  </a:cubicBezTo>
                  <a:cubicBezTo>
                    <a:pt x="15649" y="3948"/>
                    <a:pt x="14291" y="6196"/>
                    <a:pt x="12321" y="8630"/>
                  </a:cubicBezTo>
                  <a:cubicBezTo>
                    <a:pt x="10351" y="11065"/>
                    <a:pt x="7770" y="13687"/>
                    <a:pt x="5868" y="15498"/>
                  </a:cubicBezTo>
                  <a:cubicBezTo>
                    <a:pt x="3966" y="17308"/>
                    <a:pt x="2744" y="18307"/>
                    <a:pt x="1861" y="19056"/>
                  </a:cubicBezTo>
                  <a:cubicBezTo>
                    <a:pt x="978" y="19805"/>
                    <a:pt x="434" y="20304"/>
                    <a:pt x="434" y="20741"/>
                  </a:cubicBezTo>
                  <a:cubicBezTo>
                    <a:pt x="434" y="21178"/>
                    <a:pt x="978" y="21553"/>
                    <a:pt x="2268" y="21491"/>
                  </a:cubicBezTo>
                  <a:cubicBezTo>
                    <a:pt x="3559" y="21428"/>
                    <a:pt x="5597" y="20929"/>
                    <a:pt x="8110" y="20429"/>
                  </a:cubicBezTo>
                  <a:cubicBezTo>
                    <a:pt x="10623" y="19930"/>
                    <a:pt x="13612" y="19430"/>
                    <a:pt x="15921" y="19118"/>
                  </a:cubicBezTo>
                  <a:cubicBezTo>
                    <a:pt x="18231" y="18806"/>
                    <a:pt x="19861" y="18681"/>
                    <a:pt x="21491" y="18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7178393" y="598119"/>
              <a:ext cx="9807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5695" y="3086"/>
                    <a:pt x="11375" y="6171"/>
                    <a:pt x="7055" y="9070"/>
                  </a:cubicBezTo>
                  <a:cubicBezTo>
                    <a:pt x="2735" y="11969"/>
                    <a:pt x="-1585" y="14681"/>
                    <a:pt x="575" y="16738"/>
                  </a:cubicBezTo>
                  <a:cubicBezTo>
                    <a:pt x="2735" y="18795"/>
                    <a:pt x="11375" y="2019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7518399" y="712419"/>
              <a:ext cx="262901" cy="33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84" fill="norm" stroke="1" extrusionOk="0">
                  <a:moveTo>
                    <a:pt x="0" y="0"/>
                  </a:moveTo>
                  <a:cubicBezTo>
                    <a:pt x="3974" y="1777"/>
                    <a:pt x="7949" y="3554"/>
                    <a:pt x="11146" y="4990"/>
                  </a:cubicBezTo>
                  <a:cubicBezTo>
                    <a:pt x="14342" y="6425"/>
                    <a:pt x="16762" y="7519"/>
                    <a:pt x="18317" y="8339"/>
                  </a:cubicBezTo>
                  <a:cubicBezTo>
                    <a:pt x="19872" y="9159"/>
                    <a:pt x="20563" y="9706"/>
                    <a:pt x="20995" y="10322"/>
                  </a:cubicBezTo>
                  <a:cubicBezTo>
                    <a:pt x="21427" y="10937"/>
                    <a:pt x="21600" y="11620"/>
                    <a:pt x="21341" y="12235"/>
                  </a:cubicBezTo>
                  <a:cubicBezTo>
                    <a:pt x="21082" y="12851"/>
                    <a:pt x="20390" y="13397"/>
                    <a:pt x="18403" y="14628"/>
                  </a:cubicBezTo>
                  <a:cubicBezTo>
                    <a:pt x="16416" y="15858"/>
                    <a:pt x="13133" y="17772"/>
                    <a:pt x="10454" y="19071"/>
                  </a:cubicBezTo>
                  <a:cubicBezTo>
                    <a:pt x="7776" y="20370"/>
                    <a:pt x="5702" y="21053"/>
                    <a:pt x="5184" y="21327"/>
                  </a:cubicBezTo>
                  <a:cubicBezTo>
                    <a:pt x="4666" y="21600"/>
                    <a:pt x="5702" y="21463"/>
                    <a:pt x="6739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8092827" y="719417"/>
              <a:ext cx="219324" cy="29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45" fill="norm" stroke="1" extrusionOk="0">
                  <a:moveTo>
                    <a:pt x="333" y="2300"/>
                  </a:moveTo>
                  <a:cubicBezTo>
                    <a:pt x="3419" y="1674"/>
                    <a:pt x="6505" y="1048"/>
                    <a:pt x="9487" y="656"/>
                  </a:cubicBezTo>
                  <a:cubicBezTo>
                    <a:pt x="12470" y="265"/>
                    <a:pt x="15350" y="109"/>
                    <a:pt x="17407" y="30"/>
                  </a:cubicBezTo>
                  <a:cubicBezTo>
                    <a:pt x="19465" y="-48"/>
                    <a:pt x="20699" y="-48"/>
                    <a:pt x="20802" y="969"/>
                  </a:cubicBezTo>
                  <a:cubicBezTo>
                    <a:pt x="20905" y="1987"/>
                    <a:pt x="19876" y="4022"/>
                    <a:pt x="17305" y="6448"/>
                  </a:cubicBezTo>
                  <a:cubicBezTo>
                    <a:pt x="14733" y="8874"/>
                    <a:pt x="10619" y="11691"/>
                    <a:pt x="7636" y="13804"/>
                  </a:cubicBezTo>
                  <a:cubicBezTo>
                    <a:pt x="4653" y="15917"/>
                    <a:pt x="2802" y="17326"/>
                    <a:pt x="1567" y="18500"/>
                  </a:cubicBezTo>
                  <a:cubicBezTo>
                    <a:pt x="333" y="19674"/>
                    <a:pt x="-284" y="20613"/>
                    <a:pt x="127" y="21082"/>
                  </a:cubicBezTo>
                  <a:cubicBezTo>
                    <a:pt x="539" y="21552"/>
                    <a:pt x="1979" y="21552"/>
                    <a:pt x="5682" y="21161"/>
                  </a:cubicBezTo>
                  <a:cubicBezTo>
                    <a:pt x="9385" y="20769"/>
                    <a:pt x="15350" y="19987"/>
                    <a:pt x="21316" y="19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8290582" y="921969"/>
              <a:ext cx="161268" cy="14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222" fill="norm" stroke="1" extrusionOk="0">
                  <a:moveTo>
                    <a:pt x="21373" y="0"/>
                  </a:moveTo>
                  <a:cubicBezTo>
                    <a:pt x="19970" y="0"/>
                    <a:pt x="18568" y="0"/>
                    <a:pt x="16885" y="2541"/>
                  </a:cubicBezTo>
                  <a:cubicBezTo>
                    <a:pt x="15202" y="5082"/>
                    <a:pt x="13238" y="10165"/>
                    <a:pt x="11134" y="13818"/>
                  </a:cubicBezTo>
                  <a:cubicBezTo>
                    <a:pt x="9030" y="17471"/>
                    <a:pt x="6786" y="19694"/>
                    <a:pt x="4963" y="20647"/>
                  </a:cubicBezTo>
                  <a:cubicBezTo>
                    <a:pt x="3139" y="21600"/>
                    <a:pt x="1737" y="21282"/>
                    <a:pt x="895" y="20329"/>
                  </a:cubicBezTo>
                  <a:cubicBezTo>
                    <a:pt x="54" y="19376"/>
                    <a:pt x="-227" y="17788"/>
                    <a:pt x="194" y="16518"/>
                  </a:cubicBezTo>
                  <a:cubicBezTo>
                    <a:pt x="615" y="15247"/>
                    <a:pt x="1737" y="14294"/>
                    <a:pt x="4402" y="15088"/>
                  </a:cubicBezTo>
                  <a:cubicBezTo>
                    <a:pt x="7067" y="15882"/>
                    <a:pt x="11274" y="18424"/>
                    <a:pt x="15482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8441266" y="890219"/>
              <a:ext cx="124885" cy="290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21600" y="0"/>
                  </a:moveTo>
                  <a:cubicBezTo>
                    <a:pt x="17207" y="4506"/>
                    <a:pt x="12814" y="9013"/>
                    <a:pt x="9702" y="12043"/>
                  </a:cubicBezTo>
                  <a:cubicBezTo>
                    <a:pt x="6590" y="15073"/>
                    <a:pt x="4759" y="16627"/>
                    <a:pt x="3112" y="18104"/>
                  </a:cubicBezTo>
                  <a:cubicBezTo>
                    <a:pt x="1464" y="19580"/>
                    <a:pt x="0" y="20978"/>
                    <a:pt x="0" y="21289"/>
                  </a:cubicBezTo>
                  <a:cubicBezTo>
                    <a:pt x="0" y="21600"/>
                    <a:pt x="1464" y="20823"/>
                    <a:pt x="2929" y="20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8540749" y="1019320"/>
              <a:ext cx="171451" cy="17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8" fill="norm" stroke="1" extrusionOk="0">
                  <a:moveTo>
                    <a:pt x="0" y="4374"/>
                  </a:moveTo>
                  <a:cubicBezTo>
                    <a:pt x="1333" y="2831"/>
                    <a:pt x="2667" y="1288"/>
                    <a:pt x="4133" y="516"/>
                  </a:cubicBezTo>
                  <a:cubicBezTo>
                    <a:pt x="5600" y="-255"/>
                    <a:pt x="7200" y="-255"/>
                    <a:pt x="8267" y="1159"/>
                  </a:cubicBezTo>
                  <a:cubicBezTo>
                    <a:pt x="9333" y="2574"/>
                    <a:pt x="9867" y="5402"/>
                    <a:pt x="9333" y="8102"/>
                  </a:cubicBezTo>
                  <a:cubicBezTo>
                    <a:pt x="8800" y="10802"/>
                    <a:pt x="7200" y="13374"/>
                    <a:pt x="5600" y="15688"/>
                  </a:cubicBezTo>
                  <a:cubicBezTo>
                    <a:pt x="4000" y="18002"/>
                    <a:pt x="2400" y="20059"/>
                    <a:pt x="2400" y="20702"/>
                  </a:cubicBezTo>
                  <a:cubicBezTo>
                    <a:pt x="2400" y="21345"/>
                    <a:pt x="4000" y="20574"/>
                    <a:pt x="7467" y="18902"/>
                  </a:cubicBezTo>
                  <a:cubicBezTo>
                    <a:pt x="10933" y="17231"/>
                    <a:pt x="16267" y="14659"/>
                    <a:pt x="21600" y="12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8877299" y="991819"/>
              <a:ext cx="571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760"/>
                    <a:pt x="16800" y="11520"/>
                    <a:pt x="13200" y="15120"/>
                  </a:cubicBezTo>
                  <a:cubicBezTo>
                    <a:pt x="9600" y="18720"/>
                    <a:pt x="48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9156699" y="883869"/>
              <a:ext cx="114301" cy="20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0"/>
                  </a:moveTo>
                  <a:cubicBezTo>
                    <a:pt x="4000" y="4050"/>
                    <a:pt x="8000" y="8100"/>
                    <a:pt x="9800" y="11475"/>
                  </a:cubicBezTo>
                  <a:cubicBezTo>
                    <a:pt x="11600" y="14850"/>
                    <a:pt x="11200" y="17550"/>
                    <a:pt x="10200" y="19238"/>
                  </a:cubicBezTo>
                  <a:cubicBezTo>
                    <a:pt x="9200" y="20925"/>
                    <a:pt x="7600" y="21600"/>
                    <a:pt x="6400" y="21262"/>
                  </a:cubicBezTo>
                  <a:cubicBezTo>
                    <a:pt x="5200" y="20925"/>
                    <a:pt x="4400" y="19575"/>
                    <a:pt x="5000" y="16425"/>
                  </a:cubicBezTo>
                  <a:cubicBezTo>
                    <a:pt x="5600" y="13275"/>
                    <a:pt x="7600" y="8325"/>
                    <a:pt x="9400" y="5400"/>
                  </a:cubicBezTo>
                  <a:cubicBezTo>
                    <a:pt x="11200" y="2475"/>
                    <a:pt x="12800" y="1575"/>
                    <a:pt x="14800" y="1125"/>
                  </a:cubicBezTo>
                  <a:cubicBezTo>
                    <a:pt x="16800" y="675"/>
                    <a:pt x="19200" y="675"/>
                    <a:pt x="21600" y="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9309099" y="871810"/>
              <a:ext cx="176889" cy="32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16" fill="norm" stroke="1" extrusionOk="0">
                  <a:moveTo>
                    <a:pt x="0" y="4943"/>
                  </a:moveTo>
                  <a:cubicBezTo>
                    <a:pt x="2314" y="3974"/>
                    <a:pt x="4629" y="3005"/>
                    <a:pt x="6043" y="2105"/>
                  </a:cubicBezTo>
                  <a:cubicBezTo>
                    <a:pt x="7457" y="1205"/>
                    <a:pt x="7971" y="374"/>
                    <a:pt x="7586" y="97"/>
                  </a:cubicBezTo>
                  <a:cubicBezTo>
                    <a:pt x="7200" y="-180"/>
                    <a:pt x="5914" y="97"/>
                    <a:pt x="4629" y="1482"/>
                  </a:cubicBezTo>
                  <a:cubicBezTo>
                    <a:pt x="3343" y="2866"/>
                    <a:pt x="2057" y="5358"/>
                    <a:pt x="1414" y="6951"/>
                  </a:cubicBezTo>
                  <a:cubicBezTo>
                    <a:pt x="771" y="8543"/>
                    <a:pt x="771" y="9235"/>
                    <a:pt x="3086" y="9651"/>
                  </a:cubicBezTo>
                  <a:cubicBezTo>
                    <a:pt x="5400" y="10066"/>
                    <a:pt x="10029" y="10205"/>
                    <a:pt x="13114" y="9512"/>
                  </a:cubicBezTo>
                  <a:cubicBezTo>
                    <a:pt x="16200" y="8820"/>
                    <a:pt x="17743" y="7297"/>
                    <a:pt x="18514" y="7158"/>
                  </a:cubicBezTo>
                  <a:cubicBezTo>
                    <a:pt x="19286" y="7020"/>
                    <a:pt x="19286" y="8266"/>
                    <a:pt x="19671" y="10343"/>
                  </a:cubicBezTo>
                  <a:cubicBezTo>
                    <a:pt x="20057" y="12420"/>
                    <a:pt x="20829" y="15328"/>
                    <a:pt x="21214" y="17128"/>
                  </a:cubicBezTo>
                  <a:cubicBezTo>
                    <a:pt x="21600" y="18928"/>
                    <a:pt x="21600" y="19620"/>
                    <a:pt x="21086" y="20243"/>
                  </a:cubicBezTo>
                  <a:cubicBezTo>
                    <a:pt x="20571" y="20866"/>
                    <a:pt x="19543" y="21420"/>
                    <a:pt x="18514" y="21143"/>
                  </a:cubicBezTo>
                  <a:cubicBezTo>
                    <a:pt x="17486" y="20866"/>
                    <a:pt x="16457" y="19758"/>
                    <a:pt x="15429" y="17751"/>
                  </a:cubicBezTo>
                  <a:cubicBezTo>
                    <a:pt x="14400" y="15743"/>
                    <a:pt x="13371" y="12835"/>
                    <a:pt x="12343" y="9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9436099" y="805928"/>
              <a:ext cx="57151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8669"/>
                  </a:moveTo>
                  <a:cubicBezTo>
                    <a:pt x="2400" y="3586"/>
                    <a:pt x="4800" y="-1496"/>
                    <a:pt x="8400" y="410"/>
                  </a:cubicBezTo>
                  <a:cubicBezTo>
                    <a:pt x="12000" y="2316"/>
                    <a:pt x="16800" y="11210"/>
                    <a:pt x="21600" y="20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9560710" y="839512"/>
              <a:ext cx="89569" cy="19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221" fill="norm" stroke="1" extrusionOk="0">
                  <a:moveTo>
                    <a:pt x="554" y="11139"/>
                  </a:moveTo>
                  <a:cubicBezTo>
                    <a:pt x="6445" y="8352"/>
                    <a:pt x="12336" y="5564"/>
                    <a:pt x="16017" y="3590"/>
                  </a:cubicBezTo>
                  <a:cubicBezTo>
                    <a:pt x="19699" y="1616"/>
                    <a:pt x="21172" y="455"/>
                    <a:pt x="20681" y="106"/>
                  </a:cubicBezTo>
                  <a:cubicBezTo>
                    <a:pt x="20190" y="-242"/>
                    <a:pt x="17736" y="223"/>
                    <a:pt x="14054" y="2197"/>
                  </a:cubicBezTo>
                  <a:cubicBezTo>
                    <a:pt x="10372" y="4171"/>
                    <a:pt x="5463" y="7655"/>
                    <a:pt x="2763" y="10790"/>
                  </a:cubicBezTo>
                  <a:cubicBezTo>
                    <a:pt x="63" y="13926"/>
                    <a:pt x="-428" y="16713"/>
                    <a:pt x="308" y="18455"/>
                  </a:cubicBezTo>
                  <a:cubicBezTo>
                    <a:pt x="1045" y="20197"/>
                    <a:pt x="3008" y="20893"/>
                    <a:pt x="5463" y="21126"/>
                  </a:cubicBezTo>
                  <a:cubicBezTo>
                    <a:pt x="7917" y="21358"/>
                    <a:pt x="10863" y="21126"/>
                    <a:pt x="13808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9692927" y="839419"/>
              <a:ext cx="168623" cy="15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078" fill="norm" stroke="1" extrusionOk="0">
                  <a:moveTo>
                    <a:pt x="11644" y="0"/>
                  </a:moveTo>
                  <a:cubicBezTo>
                    <a:pt x="9777" y="0"/>
                    <a:pt x="7911" y="0"/>
                    <a:pt x="5911" y="2416"/>
                  </a:cubicBezTo>
                  <a:cubicBezTo>
                    <a:pt x="3911" y="4832"/>
                    <a:pt x="1777" y="9663"/>
                    <a:pt x="711" y="12789"/>
                  </a:cubicBezTo>
                  <a:cubicBezTo>
                    <a:pt x="-356" y="15916"/>
                    <a:pt x="-356" y="17337"/>
                    <a:pt x="1644" y="18758"/>
                  </a:cubicBezTo>
                  <a:cubicBezTo>
                    <a:pt x="3644" y="20179"/>
                    <a:pt x="7644" y="21600"/>
                    <a:pt x="11244" y="20889"/>
                  </a:cubicBezTo>
                  <a:cubicBezTo>
                    <a:pt x="14844" y="20179"/>
                    <a:pt x="18044" y="17337"/>
                    <a:pt x="21244" y="14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9813840" y="636219"/>
              <a:ext cx="219161" cy="35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68" fill="norm" stroke="1" extrusionOk="0">
                  <a:moveTo>
                    <a:pt x="12158" y="0"/>
                  </a:moveTo>
                  <a:cubicBezTo>
                    <a:pt x="10496" y="1406"/>
                    <a:pt x="8835" y="2812"/>
                    <a:pt x="7381" y="5432"/>
                  </a:cubicBezTo>
                  <a:cubicBezTo>
                    <a:pt x="5927" y="8052"/>
                    <a:pt x="4681" y="11886"/>
                    <a:pt x="3954" y="14507"/>
                  </a:cubicBezTo>
                  <a:cubicBezTo>
                    <a:pt x="3227" y="17127"/>
                    <a:pt x="3019" y="18533"/>
                    <a:pt x="3123" y="19555"/>
                  </a:cubicBezTo>
                  <a:cubicBezTo>
                    <a:pt x="3227" y="20578"/>
                    <a:pt x="3642" y="21217"/>
                    <a:pt x="4369" y="21408"/>
                  </a:cubicBezTo>
                  <a:cubicBezTo>
                    <a:pt x="5096" y="21600"/>
                    <a:pt x="6135" y="21344"/>
                    <a:pt x="6966" y="20450"/>
                  </a:cubicBezTo>
                  <a:cubicBezTo>
                    <a:pt x="7796" y="19555"/>
                    <a:pt x="8419" y="18021"/>
                    <a:pt x="8627" y="16935"/>
                  </a:cubicBezTo>
                  <a:cubicBezTo>
                    <a:pt x="8835" y="15849"/>
                    <a:pt x="8627" y="15209"/>
                    <a:pt x="7485" y="14634"/>
                  </a:cubicBezTo>
                  <a:cubicBezTo>
                    <a:pt x="6342" y="14059"/>
                    <a:pt x="4266" y="13548"/>
                    <a:pt x="2708" y="13228"/>
                  </a:cubicBezTo>
                  <a:cubicBezTo>
                    <a:pt x="1150" y="12909"/>
                    <a:pt x="112" y="12781"/>
                    <a:pt x="8" y="12525"/>
                  </a:cubicBezTo>
                  <a:cubicBezTo>
                    <a:pt x="-96" y="12270"/>
                    <a:pt x="735" y="11886"/>
                    <a:pt x="4473" y="11120"/>
                  </a:cubicBezTo>
                  <a:cubicBezTo>
                    <a:pt x="8212" y="10353"/>
                    <a:pt x="14858" y="9202"/>
                    <a:pt x="21504" y="8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10420775" y="674319"/>
              <a:ext cx="22303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7295" y="0"/>
                  </a:moveTo>
                  <a:cubicBezTo>
                    <a:pt x="6072" y="4168"/>
                    <a:pt x="4850" y="8337"/>
                    <a:pt x="4034" y="11305"/>
                  </a:cubicBezTo>
                  <a:cubicBezTo>
                    <a:pt x="3219" y="14274"/>
                    <a:pt x="2812" y="16042"/>
                    <a:pt x="2506" y="17242"/>
                  </a:cubicBezTo>
                  <a:cubicBezTo>
                    <a:pt x="2201" y="18442"/>
                    <a:pt x="1997" y="19074"/>
                    <a:pt x="1589" y="19011"/>
                  </a:cubicBezTo>
                  <a:cubicBezTo>
                    <a:pt x="1182" y="18947"/>
                    <a:pt x="570" y="18189"/>
                    <a:pt x="265" y="17116"/>
                  </a:cubicBezTo>
                  <a:cubicBezTo>
                    <a:pt x="-41" y="16042"/>
                    <a:pt x="-41" y="14653"/>
                    <a:pt x="61" y="13642"/>
                  </a:cubicBezTo>
                  <a:cubicBezTo>
                    <a:pt x="163" y="12632"/>
                    <a:pt x="367" y="12000"/>
                    <a:pt x="978" y="11684"/>
                  </a:cubicBezTo>
                  <a:cubicBezTo>
                    <a:pt x="1589" y="11368"/>
                    <a:pt x="2608" y="11368"/>
                    <a:pt x="4544" y="11116"/>
                  </a:cubicBezTo>
                  <a:cubicBezTo>
                    <a:pt x="6480" y="10863"/>
                    <a:pt x="9333" y="10358"/>
                    <a:pt x="12185" y="8779"/>
                  </a:cubicBezTo>
                  <a:cubicBezTo>
                    <a:pt x="15038" y="7200"/>
                    <a:pt x="17891" y="4547"/>
                    <a:pt x="19521" y="2905"/>
                  </a:cubicBezTo>
                  <a:cubicBezTo>
                    <a:pt x="21151" y="1263"/>
                    <a:pt x="21559" y="632"/>
                    <a:pt x="21457" y="1011"/>
                  </a:cubicBezTo>
                  <a:cubicBezTo>
                    <a:pt x="21355" y="1389"/>
                    <a:pt x="20744" y="2779"/>
                    <a:pt x="19827" y="5558"/>
                  </a:cubicBezTo>
                  <a:cubicBezTo>
                    <a:pt x="18910" y="8337"/>
                    <a:pt x="17687" y="12505"/>
                    <a:pt x="17382" y="15411"/>
                  </a:cubicBezTo>
                  <a:cubicBezTo>
                    <a:pt x="17076" y="18316"/>
                    <a:pt x="17687" y="19958"/>
                    <a:pt x="182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10665482" y="955835"/>
              <a:ext cx="64696" cy="9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113" fill="norm" stroke="1" extrusionOk="0">
                  <a:moveTo>
                    <a:pt x="17003" y="6434"/>
                  </a:moveTo>
                  <a:cubicBezTo>
                    <a:pt x="13628" y="5515"/>
                    <a:pt x="10253" y="4596"/>
                    <a:pt x="7215" y="5285"/>
                  </a:cubicBezTo>
                  <a:cubicBezTo>
                    <a:pt x="4178" y="5974"/>
                    <a:pt x="1478" y="8272"/>
                    <a:pt x="465" y="11260"/>
                  </a:cubicBezTo>
                  <a:cubicBezTo>
                    <a:pt x="-547" y="14247"/>
                    <a:pt x="128" y="17923"/>
                    <a:pt x="2153" y="19762"/>
                  </a:cubicBezTo>
                  <a:cubicBezTo>
                    <a:pt x="4178" y="21600"/>
                    <a:pt x="7553" y="21600"/>
                    <a:pt x="10928" y="19532"/>
                  </a:cubicBezTo>
                  <a:cubicBezTo>
                    <a:pt x="14303" y="17464"/>
                    <a:pt x="17678" y="13328"/>
                    <a:pt x="19366" y="9881"/>
                  </a:cubicBezTo>
                  <a:cubicBezTo>
                    <a:pt x="21053" y="6434"/>
                    <a:pt x="21053" y="3677"/>
                    <a:pt x="19366" y="2068"/>
                  </a:cubicBezTo>
                  <a:cubicBezTo>
                    <a:pt x="17678" y="460"/>
                    <a:pt x="14303" y="0"/>
                    <a:pt x="10928" y="0"/>
                  </a:cubicBezTo>
                  <a:cubicBezTo>
                    <a:pt x="7553" y="0"/>
                    <a:pt x="4178" y="460"/>
                    <a:pt x="803" y="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9232899" y="1480769"/>
              <a:ext cx="355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5300"/>
                    <a:pt x="8743" y="9000"/>
                    <a:pt x="12343" y="5400"/>
                  </a:cubicBezTo>
                  <a:cubicBezTo>
                    <a:pt x="15943" y="1800"/>
                    <a:pt x="1877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9328149" y="1518869"/>
              <a:ext cx="3048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0" y="18800"/>
                    <a:pt x="7500" y="16000"/>
                    <a:pt x="11100" y="12400"/>
                  </a:cubicBezTo>
                  <a:cubicBezTo>
                    <a:pt x="14700" y="8800"/>
                    <a:pt x="18150" y="4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9525996" y="1436319"/>
              <a:ext cx="9146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1" h="21600" fill="norm" stroke="1" extrusionOk="0">
                  <a:moveTo>
                    <a:pt x="5414" y="0"/>
                  </a:moveTo>
                  <a:cubicBezTo>
                    <a:pt x="2596" y="0"/>
                    <a:pt x="-221" y="0"/>
                    <a:pt x="14" y="292"/>
                  </a:cubicBezTo>
                  <a:cubicBezTo>
                    <a:pt x="249" y="584"/>
                    <a:pt x="3536" y="1168"/>
                    <a:pt x="7996" y="2627"/>
                  </a:cubicBezTo>
                  <a:cubicBezTo>
                    <a:pt x="12457" y="4086"/>
                    <a:pt x="18092" y="6422"/>
                    <a:pt x="19736" y="9243"/>
                  </a:cubicBezTo>
                  <a:cubicBezTo>
                    <a:pt x="21379" y="12065"/>
                    <a:pt x="19031" y="15373"/>
                    <a:pt x="17153" y="17514"/>
                  </a:cubicBezTo>
                  <a:cubicBezTo>
                    <a:pt x="15275" y="19654"/>
                    <a:pt x="13866" y="20627"/>
                    <a:pt x="124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9753599" y="1458490"/>
              <a:ext cx="285751" cy="339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1536"/>
                  </a:moveTo>
                  <a:cubicBezTo>
                    <a:pt x="800" y="19255"/>
                    <a:pt x="1600" y="16975"/>
                    <a:pt x="2640" y="14425"/>
                  </a:cubicBezTo>
                  <a:cubicBezTo>
                    <a:pt x="3680" y="11876"/>
                    <a:pt x="4960" y="9059"/>
                    <a:pt x="5680" y="6912"/>
                  </a:cubicBezTo>
                  <a:cubicBezTo>
                    <a:pt x="6400" y="4766"/>
                    <a:pt x="6560" y="3290"/>
                    <a:pt x="6560" y="2083"/>
                  </a:cubicBezTo>
                  <a:cubicBezTo>
                    <a:pt x="6560" y="875"/>
                    <a:pt x="6400" y="-64"/>
                    <a:pt x="6160" y="3"/>
                  </a:cubicBezTo>
                  <a:cubicBezTo>
                    <a:pt x="5920" y="70"/>
                    <a:pt x="5600" y="1143"/>
                    <a:pt x="5200" y="3558"/>
                  </a:cubicBezTo>
                  <a:cubicBezTo>
                    <a:pt x="4800" y="5973"/>
                    <a:pt x="4320" y="9730"/>
                    <a:pt x="4240" y="12480"/>
                  </a:cubicBezTo>
                  <a:cubicBezTo>
                    <a:pt x="4160" y="15230"/>
                    <a:pt x="4480" y="16975"/>
                    <a:pt x="4960" y="18115"/>
                  </a:cubicBezTo>
                  <a:cubicBezTo>
                    <a:pt x="5440" y="19255"/>
                    <a:pt x="6080" y="19792"/>
                    <a:pt x="6800" y="20060"/>
                  </a:cubicBezTo>
                  <a:cubicBezTo>
                    <a:pt x="7520" y="20329"/>
                    <a:pt x="8320" y="20329"/>
                    <a:pt x="9440" y="19255"/>
                  </a:cubicBezTo>
                  <a:cubicBezTo>
                    <a:pt x="10560" y="18182"/>
                    <a:pt x="12000" y="16035"/>
                    <a:pt x="13520" y="12950"/>
                  </a:cubicBezTo>
                  <a:cubicBezTo>
                    <a:pt x="15040" y="9864"/>
                    <a:pt x="16640" y="5839"/>
                    <a:pt x="17440" y="5168"/>
                  </a:cubicBezTo>
                  <a:cubicBezTo>
                    <a:pt x="18240" y="4497"/>
                    <a:pt x="18240" y="7181"/>
                    <a:pt x="18800" y="9596"/>
                  </a:cubicBezTo>
                  <a:cubicBezTo>
                    <a:pt x="19360" y="12011"/>
                    <a:pt x="20480" y="14157"/>
                    <a:pt x="21600" y="16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10096499" y="1658569"/>
              <a:ext cx="1206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8" y="4680"/>
                    <a:pt x="8337" y="9360"/>
                    <a:pt x="11937" y="12960"/>
                  </a:cubicBezTo>
                  <a:cubicBezTo>
                    <a:pt x="15537" y="16560"/>
                    <a:pt x="18568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10128249" y="1658569"/>
              <a:ext cx="1016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497"/>
                    <a:pt x="17100" y="993"/>
                    <a:pt x="13500" y="3972"/>
                  </a:cubicBezTo>
                  <a:cubicBezTo>
                    <a:pt x="9900" y="6952"/>
                    <a:pt x="4950" y="12414"/>
                    <a:pt x="2475" y="15766"/>
                  </a:cubicBezTo>
                  <a:cubicBezTo>
                    <a:pt x="0" y="19117"/>
                    <a:pt x="0" y="203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10434046" y="1601419"/>
              <a:ext cx="291105" cy="31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56" fill="norm" stroke="1" extrusionOk="0">
                  <a:moveTo>
                    <a:pt x="1804" y="17280"/>
                  </a:moveTo>
                  <a:cubicBezTo>
                    <a:pt x="865" y="18720"/>
                    <a:pt x="-74" y="20160"/>
                    <a:pt x="4" y="20880"/>
                  </a:cubicBezTo>
                  <a:cubicBezTo>
                    <a:pt x="83" y="21600"/>
                    <a:pt x="1178" y="21600"/>
                    <a:pt x="3917" y="18000"/>
                  </a:cubicBezTo>
                  <a:cubicBezTo>
                    <a:pt x="6656" y="14400"/>
                    <a:pt x="11039" y="7200"/>
                    <a:pt x="14248" y="3600"/>
                  </a:cubicBezTo>
                  <a:cubicBezTo>
                    <a:pt x="17456" y="0"/>
                    <a:pt x="19491" y="0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10420349" y="1683969"/>
              <a:ext cx="273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1" y="18000"/>
                    <a:pt x="9042" y="14400"/>
                    <a:pt x="12642" y="10800"/>
                  </a:cubicBezTo>
                  <a:cubicBezTo>
                    <a:pt x="16242" y="7200"/>
                    <a:pt x="1892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10509249" y="1518869"/>
              <a:ext cx="1524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2400"/>
                    <a:pt x="13200" y="4800"/>
                    <a:pt x="9750" y="7694"/>
                  </a:cubicBezTo>
                  <a:cubicBezTo>
                    <a:pt x="6300" y="10588"/>
                    <a:pt x="3600" y="13976"/>
                    <a:pt x="2100" y="16376"/>
                  </a:cubicBezTo>
                  <a:cubicBezTo>
                    <a:pt x="600" y="18776"/>
                    <a:pt x="300" y="201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0801349" y="1514073"/>
              <a:ext cx="316996" cy="30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92" fill="norm" stroke="1" extrusionOk="0">
                  <a:moveTo>
                    <a:pt x="0" y="21492"/>
                  </a:moveTo>
                  <a:cubicBezTo>
                    <a:pt x="2016" y="18994"/>
                    <a:pt x="4032" y="16496"/>
                    <a:pt x="5832" y="13410"/>
                  </a:cubicBezTo>
                  <a:cubicBezTo>
                    <a:pt x="7632" y="10325"/>
                    <a:pt x="9216" y="6651"/>
                    <a:pt x="10008" y="4300"/>
                  </a:cubicBezTo>
                  <a:cubicBezTo>
                    <a:pt x="10800" y="1949"/>
                    <a:pt x="10800" y="921"/>
                    <a:pt x="10440" y="406"/>
                  </a:cubicBezTo>
                  <a:cubicBezTo>
                    <a:pt x="10080" y="-108"/>
                    <a:pt x="9360" y="-108"/>
                    <a:pt x="8856" y="259"/>
                  </a:cubicBezTo>
                  <a:cubicBezTo>
                    <a:pt x="8352" y="627"/>
                    <a:pt x="8064" y="1361"/>
                    <a:pt x="7632" y="3712"/>
                  </a:cubicBezTo>
                  <a:cubicBezTo>
                    <a:pt x="7200" y="6063"/>
                    <a:pt x="6624" y="10031"/>
                    <a:pt x="6336" y="12749"/>
                  </a:cubicBezTo>
                  <a:cubicBezTo>
                    <a:pt x="6048" y="15468"/>
                    <a:pt x="6048" y="16937"/>
                    <a:pt x="6336" y="17965"/>
                  </a:cubicBezTo>
                  <a:cubicBezTo>
                    <a:pt x="6624" y="18994"/>
                    <a:pt x="7200" y="19582"/>
                    <a:pt x="7848" y="19802"/>
                  </a:cubicBezTo>
                  <a:cubicBezTo>
                    <a:pt x="8496" y="20023"/>
                    <a:pt x="9216" y="19876"/>
                    <a:pt x="10584" y="18700"/>
                  </a:cubicBezTo>
                  <a:cubicBezTo>
                    <a:pt x="11952" y="17525"/>
                    <a:pt x="13968" y="15321"/>
                    <a:pt x="15840" y="12676"/>
                  </a:cubicBezTo>
                  <a:cubicBezTo>
                    <a:pt x="17712" y="10031"/>
                    <a:pt x="19440" y="6945"/>
                    <a:pt x="20376" y="4961"/>
                  </a:cubicBezTo>
                  <a:cubicBezTo>
                    <a:pt x="21312" y="2978"/>
                    <a:pt x="21456" y="2096"/>
                    <a:pt x="21528" y="2023"/>
                  </a:cubicBezTo>
                  <a:cubicBezTo>
                    <a:pt x="21600" y="1949"/>
                    <a:pt x="21600" y="2684"/>
                    <a:pt x="21240" y="4961"/>
                  </a:cubicBezTo>
                  <a:cubicBezTo>
                    <a:pt x="20880" y="7239"/>
                    <a:pt x="20160" y="11059"/>
                    <a:pt x="19800" y="13410"/>
                  </a:cubicBezTo>
                  <a:cubicBezTo>
                    <a:pt x="19440" y="15761"/>
                    <a:pt x="19440" y="16643"/>
                    <a:pt x="19728" y="17304"/>
                  </a:cubicBezTo>
                  <a:cubicBezTo>
                    <a:pt x="20016" y="17965"/>
                    <a:pt x="20592" y="18406"/>
                    <a:pt x="21168" y="18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1156949" y="1722069"/>
              <a:ext cx="73264" cy="9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33" fill="norm" stroke="1" extrusionOk="0">
                  <a:moveTo>
                    <a:pt x="11109" y="2880"/>
                  </a:moveTo>
                  <a:cubicBezTo>
                    <a:pt x="8640" y="4320"/>
                    <a:pt x="6171" y="5760"/>
                    <a:pt x="4629" y="7680"/>
                  </a:cubicBezTo>
                  <a:cubicBezTo>
                    <a:pt x="3086" y="9600"/>
                    <a:pt x="2469" y="12000"/>
                    <a:pt x="2160" y="14400"/>
                  </a:cubicBezTo>
                  <a:cubicBezTo>
                    <a:pt x="1851" y="16800"/>
                    <a:pt x="1851" y="19200"/>
                    <a:pt x="3394" y="20400"/>
                  </a:cubicBezTo>
                  <a:cubicBezTo>
                    <a:pt x="4937" y="21600"/>
                    <a:pt x="8023" y="21600"/>
                    <a:pt x="10800" y="20640"/>
                  </a:cubicBezTo>
                  <a:cubicBezTo>
                    <a:pt x="13577" y="19680"/>
                    <a:pt x="16046" y="17760"/>
                    <a:pt x="17897" y="15600"/>
                  </a:cubicBezTo>
                  <a:cubicBezTo>
                    <a:pt x="19749" y="13440"/>
                    <a:pt x="20983" y="11040"/>
                    <a:pt x="21291" y="8640"/>
                  </a:cubicBezTo>
                  <a:cubicBezTo>
                    <a:pt x="21600" y="6240"/>
                    <a:pt x="20983" y="3840"/>
                    <a:pt x="17280" y="2400"/>
                  </a:cubicBezTo>
                  <a:cubicBezTo>
                    <a:pt x="13577" y="960"/>
                    <a:pt x="6789" y="48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3904730" y="691674"/>
              <a:ext cx="107454" cy="17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0646" fill="norm" stroke="1" extrusionOk="0">
                  <a:moveTo>
                    <a:pt x="15056" y="3923"/>
                  </a:moveTo>
                  <a:cubicBezTo>
                    <a:pt x="12564" y="2185"/>
                    <a:pt x="10072" y="447"/>
                    <a:pt x="8202" y="74"/>
                  </a:cubicBezTo>
                  <a:cubicBezTo>
                    <a:pt x="6333" y="-298"/>
                    <a:pt x="5087" y="695"/>
                    <a:pt x="3633" y="3674"/>
                  </a:cubicBezTo>
                  <a:cubicBezTo>
                    <a:pt x="2179" y="6654"/>
                    <a:pt x="518" y="11619"/>
                    <a:pt x="102" y="14723"/>
                  </a:cubicBezTo>
                  <a:cubicBezTo>
                    <a:pt x="-313" y="17826"/>
                    <a:pt x="518" y="19068"/>
                    <a:pt x="3010" y="19936"/>
                  </a:cubicBezTo>
                  <a:cubicBezTo>
                    <a:pt x="5502" y="20805"/>
                    <a:pt x="9656" y="21302"/>
                    <a:pt x="13602" y="18819"/>
                  </a:cubicBezTo>
                  <a:cubicBezTo>
                    <a:pt x="17549" y="16336"/>
                    <a:pt x="21287" y="10874"/>
                    <a:pt x="21079" y="7399"/>
                  </a:cubicBezTo>
                  <a:cubicBezTo>
                    <a:pt x="20872" y="3923"/>
                    <a:pt x="16718" y="2433"/>
                    <a:pt x="12979" y="2061"/>
                  </a:cubicBezTo>
                  <a:cubicBezTo>
                    <a:pt x="9241" y="1688"/>
                    <a:pt x="5918" y="2433"/>
                    <a:pt x="2595" y="3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0" y="2516083"/>
              <a:ext cx="7905750" cy="18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0" y="20824"/>
                  </a:moveTo>
                  <a:cubicBezTo>
                    <a:pt x="214" y="21072"/>
                    <a:pt x="428" y="21321"/>
                    <a:pt x="651" y="21445"/>
                  </a:cubicBezTo>
                  <a:cubicBezTo>
                    <a:pt x="873" y="21569"/>
                    <a:pt x="1105" y="21569"/>
                    <a:pt x="1319" y="21569"/>
                  </a:cubicBezTo>
                  <a:cubicBezTo>
                    <a:pt x="1533" y="21569"/>
                    <a:pt x="1729" y="21569"/>
                    <a:pt x="1943" y="21445"/>
                  </a:cubicBezTo>
                  <a:cubicBezTo>
                    <a:pt x="2157" y="21321"/>
                    <a:pt x="2388" y="21072"/>
                    <a:pt x="2591" y="20824"/>
                  </a:cubicBezTo>
                  <a:cubicBezTo>
                    <a:pt x="2793" y="20576"/>
                    <a:pt x="2967" y="20328"/>
                    <a:pt x="3152" y="20203"/>
                  </a:cubicBezTo>
                  <a:cubicBezTo>
                    <a:pt x="3337" y="20079"/>
                    <a:pt x="3533" y="20079"/>
                    <a:pt x="3747" y="19831"/>
                  </a:cubicBezTo>
                  <a:cubicBezTo>
                    <a:pt x="3961" y="19583"/>
                    <a:pt x="4193" y="19086"/>
                    <a:pt x="4421" y="18466"/>
                  </a:cubicBezTo>
                  <a:cubicBezTo>
                    <a:pt x="4650" y="17845"/>
                    <a:pt x="4875" y="17100"/>
                    <a:pt x="5115" y="16355"/>
                  </a:cubicBezTo>
                  <a:cubicBezTo>
                    <a:pt x="5355" y="15610"/>
                    <a:pt x="5610" y="14866"/>
                    <a:pt x="5806" y="14245"/>
                  </a:cubicBezTo>
                  <a:cubicBezTo>
                    <a:pt x="6003" y="13624"/>
                    <a:pt x="6142" y="13128"/>
                    <a:pt x="6280" y="12631"/>
                  </a:cubicBezTo>
                  <a:cubicBezTo>
                    <a:pt x="6419" y="12135"/>
                    <a:pt x="6558" y="11638"/>
                    <a:pt x="6691" y="11266"/>
                  </a:cubicBezTo>
                  <a:cubicBezTo>
                    <a:pt x="6824" y="10893"/>
                    <a:pt x="6951" y="10645"/>
                    <a:pt x="7084" y="10272"/>
                  </a:cubicBezTo>
                  <a:cubicBezTo>
                    <a:pt x="7217" y="9900"/>
                    <a:pt x="7356" y="9403"/>
                    <a:pt x="7509" y="8907"/>
                  </a:cubicBezTo>
                  <a:cubicBezTo>
                    <a:pt x="7663" y="8410"/>
                    <a:pt x="7830" y="7914"/>
                    <a:pt x="7975" y="7541"/>
                  </a:cubicBezTo>
                  <a:cubicBezTo>
                    <a:pt x="8120" y="7169"/>
                    <a:pt x="8241" y="6921"/>
                    <a:pt x="8380" y="6672"/>
                  </a:cubicBezTo>
                  <a:cubicBezTo>
                    <a:pt x="8519" y="6424"/>
                    <a:pt x="8675" y="6176"/>
                    <a:pt x="8840" y="5928"/>
                  </a:cubicBezTo>
                  <a:cubicBezTo>
                    <a:pt x="9004" y="5679"/>
                    <a:pt x="9178" y="5431"/>
                    <a:pt x="9343" y="5183"/>
                  </a:cubicBezTo>
                  <a:cubicBezTo>
                    <a:pt x="9507" y="4935"/>
                    <a:pt x="9664" y="4686"/>
                    <a:pt x="9808" y="4562"/>
                  </a:cubicBezTo>
                  <a:cubicBezTo>
                    <a:pt x="9953" y="4438"/>
                    <a:pt x="10086" y="4438"/>
                    <a:pt x="10242" y="4314"/>
                  </a:cubicBezTo>
                  <a:cubicBezTo>
                    <a:pt x="10398" y="4190"/>
                    <a:pt x="10577" y="3941"/>
                    <a:pt x="10748" y="3817"/>
                  </a:cubicBezTo>
                  <a:cubicBezTo>
                    <a:pt x="10919" y="3693"/>
                    <a:pt x="11080" y="3693"/>
                    <a:pt x="11237" y="3693"/>
                  </a:cubicBezTo>
                  <a:cubicBezTo>
                    <a:pt x="11393" y="3693"/>
                    <a:pt x="11543" y="3693"/>
                    <a:pt x="11699" y="3693"/>
                  </a:cubicBezTo>
                  <a:cubicBezTo>
                    <a:pt x="11855" y="3693"/>
                    <a:pt x="12017" y="3693"/>
                    <a:pt x="12173" y="3693"/>
                  </a:cubicBezTo>
                  <a:cubicBezTo>
                    <a:pt x="12330" y="3693"/>
                    <a:pt x="12480" y="3693"/>
                    <a:pt x="12642" y="3817"/>
                  </a:cubicBezTo>
                  <a:cubicBezTo>
                    <a:pt x="12804" y="3941"/>
                    <a:pt x="12977" y="4190"/>
                    <a:pt x="13145" y="4314"/>
                  </a:cubicBezTo>
                  <a:cubicBezTo>
                    <a:pt x="13313" y="4438"/>
                    <a:pt x="13475" y="4438"/>
                    <a:pt x="13622" y="4438"/>
                  </a:cubicBezTo>
                  <a:cubicBezTo>
                    <a:pt x="13770" y="4438"/>
                    <a:pt x="13903" y="4438"/>
                    <a:pt x="14050" y="4438"/>
                  </a:cubicBezTo>
                  <a:cubicBezTo>
                    <a:pt x="14198" y="4438"/>
                    <a:pt x="14360" y="4438"/>
                    <a:pt x="14516" y="4438"/>
                  </a:cubicBezTo>
                  <a:cubicBezTo>
                    <a:pt x="14672" y="4438"/>
                    <a:pt x="14822" y="4438"/>
                    <a:pt x="14984" y="4438"/>
                  </a:cubicBezTo>
                  <a:cubicBezTo>
                    <a:pt x="15146" y="4438"/>
                    <a:pt x="15320" y="4438"/>
                    <a:pt x="15470" y="4438"/>
                  </a:cubicBezTo>
                  <a:cubicBezTo>
                    <a:pt x="15620" y="4438"/>
                    <a:pt x="15747" y="4438"/>
                    <a:pt x="15901" y="4190"/>
                  </a:cubicBezTo>
                  <a:cubicBezTo>
                    <a:pt x="16054" y="3941"/>
                    <a:pt x="16233" y="3445"/>
                    <a:pt x="16467" y="2948"/>
                  </a:cubicBezTo>
                  <a:cubicBezTo>
                    <a:pt x="16702" y="2452"/>
                    <a:pt x="16991" y="1955"/>
                    <a:pt x="17211" y="1583"/>
                  </a:cubicBezTo>
                  <a:cubicBezTo>
                    <a:pt x="17430" y="1210"/>
                    <a:pt x="17581" y="962"/>
                    <a:pt x="17800" y="714"/>
                  </a:cubicBezTo>
                  <a:cubicBezTo>
                    <a:pt x="18020" y="466"/>
                    <a:pt x="18309" y="217"/>
                    <a:pt x="18596" y="93"/>
                  </a:cubicBezTo>
                  <a:cubicBezTo>
                    <a:pt x="18882" y="-31"/>
                    <a:pt x="19165" y="-31"/>
                    <a:pt x="19449" y="93"/>
                  </a:cubicBezTo>
                  <a:cubicBezTo>
                    <a:pt x="19732" y="217"/>
                    <a:pt x="20015" y="466"/>
                    <a:pt x="20293" y="962"/>
                  </a:cubicBezTo>
                  <a:cubicBezTo>
                    <a:pt x="20571" y="1459"/>
                    <a:pt x="20842" y="2203"/>
                    <a:pt x="21059" y="2700"/>
                  </a:cubicBezTo>
                  <a:cubicBezTo>
                    <a:pt x="21276" y="3197"/>
                    <a:pt x="21438" y="3445"/>
                    <a:pt x="21600" y="3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863599" y="3244408"/>
              <a:ext cx="298451" cy="3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96"/>
                  </a:moveTo>
                  <a:cubicBezTo>
                    <a:pt x="766" y="-26"/>
                    <a:pt x="1532" y="-149"/>
                    <a:pt x="2681" y="526"/>
                  </a:cubicBezTo>
                  <a:cubicBezTo>
                    <a:pt x="3830" y="1201"/>
                    <a:pt x="5362" y="2674"/>
                    <a:pt x="7506" y="5435"/>
                  </a:cubicBezTo>
                  <a:cubicBezTo>
                    <a:pt x="9651" y="8196"/>
                    <a:pt x="12409" y="12246"/>
                    <a:pt x="14477" y="15069"/>
                  </a:cubicBezTo>
                  <a:cubicBezTo>
                    <a:pt x="16545" y="17892"/>
                    <a:pt x="17923" y="19487"/>
                    <a:pt x="18996" y="20346"/>
                  </a:cubicBezTo>
                  <a:cubicBezTo>
                    <a:pt x="20068" y="21206"/>
                    <a:pt x="20834" y="21328"/>
                    <a:pt x="2160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971549" y="3239719"/>
              <a:ext cx="1841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113"/>
                    <a:pt x="19117" y="225"/>
                    <a:pt x="17628" y="1125"/>
                  </a:cubicBezTo>
                  <a:cubicBezTo>
                    <a:pt x="16138" y="2025"/>
                    <a:pt x="14400" y="3712"/>
                    <a:pt x="12041" y="6188"/>
                  </a:cubicBezTo>
                  <a:cubicBezTo>
                    <a:pt x="9683" y="8662"/>
                    <a:pt x="6703" y="11925"/>
                    <a:pt x="4593" y="14625"/>
                  </a:cubicBezTo>
                  <a:cubicBezTo>
                    <a:pt x="2483" y="17325"/>
                    <a:pt x="1241" y="19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844549" y="3074619"/>
              <a:ext cx="285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" y="18831"/>
                    <a:pt x="640" y="16062"/>
                    <a:pt x="1760" y="13569"/>
                  </a:cubicBezTo>
                  <a:cubicBezTo>
                    <a:pt x="2880" y="11077"/>
                    <a:pt x="4800" y="8862"/>
                    <a:pt x="8240" y="6646"/>
                  </a:cubicBezTo>
                  <a:cubicBezTo>
                    <a:pt x="11680" y="4431"/>
                    <a:pt x="1664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1327149" y="3385769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1356454" y="3487369"/>
              <a:ext cx="224696" cy="5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754" fill="norm" stroke="1" extrusionOk="0">
                  <a:moveTo>
                    <a:pt x="1445" y="9969"/>
                  </a:moveTo>
                  <a:cubicBezTo>
                    <a:pt x="637" y="14123"/>
                    <a:pt x="-170" y="18277"/>
                    <a:pt x="32" y="19938"/>
                  </a:cubicBezTo>
                  <a:cubicBezTo>
                    <a:pt x="234" y="21600"/>
                    <a:pt x="1445" y="20769"/>
                    <a:pt x="5180" y="17031"/>
                  </a:cubicBezTo>
                  <a:cubicBezTo>
                    <a:pt x="8914" y="13292"/>
                    <a:pt x="15172" y="6646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1934442" y="3065041"/>
              <a:ext cx="230908" cy="38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44" fill="norm" stroke="1" extrusionOk="0">
                  <a:moveTo>
                    <a:pt x="19065" y="1930"/>
                  </a:moveTo>
                  <a:cubicBezTo>
                    <a:pt x="19457" y="996"/>
                    <a:pt x="19850" y="62"/>
                    <a:pt x="19556" y="3"/>
                  </a:cubicBezTo>
                  <a:cubicBezTo>
                    <a:pt x="19261" y="-55"/>
                    <a:pt x="18279" y="762"/>
                    <a:pt x="15923" y="2222"/>
                  </a:cubicBezTo>
                  <a:cubicBezTo>
                    <a:pt x="13566" y="3681"/>
                    <a:pt x="9836" y="5783"/>
                    <a:pt x="7676" y="7067"/>
                  </a:cubicBezTo>
                  <a:cubicBezTo>
                    <a:pt x="5516" y="8351"/>
                    <a:pt x="4926" y="8819"/>
                    <a:pt x="4043" y="9519"/>
                  </a:cubicBezTo>
                  <a:cubicBezTo>
                    <a:pt x="3159" y="10220"/>
                    <a:pt x="1981" y="11154"/>
                    <a:pt x="2177" y="11621"/>
                  </a:cubicBezTo>
                  <a:cubicBezTo>
                    <a:pt x="2374" y="12088"/>
                    <a:pt x="3945" y="12088"/>
                    <a:pt x="5221" y="12088"/>
                  </a:cubicBezTo>
                  <a:cubicBezTo>
                    <a:pt x="6497" y="12088"/>
                    <a:pt x="7479" y="12088"/>
                    <a:pt x="8461" y="12088"/>
                  </a:cubicBezTo>
                  <a:cubicBezTo>
                    <a:pt x="9443" y="12088"/>
                    <a:pt x="10425" y="12088"/>
                    <a:pt x="10719" y="12380"/>
                  </a:cubicBezTo>
                  <a:cubicBezTo>
                    <a:pt x="11014" y="12671"/>
                    <a:pt x="10621" y="13255"/>
                    <a:pt x="9050" y="14306"/>
                  </a:cubicBezTo>
                  <a:cubicBezTo>
                    <a:pt x="7479" y="15357"/>
                    <a:pt x="4730" y="16875"/>
                    <a:pt x="3061" y="17867"/>
                  </a:cubicBezTo>
                  <a:cubicBezTo>
                    <a:pt x="1392" y="18860"/>
                    <a:pt x="803" y="19327"/>
                    <a:pt x="410" y="19852"/>
                  </a:cubicBezTo>
                  <a:cubicBezTo>
                    <a:pt x="17" y="20377"/>
                    <a:pt x="-179" y="20961"/>
                    <a:pt x="214" y="21253"/>
                  </a:cubicBezTo>
                  <a:cubicBezTo>
                    <a:pt x="606" y="21545"/>
                    <a:pt x="1588" y="21545"/>
                    <a:pt x="5221" y="20961"/>
                  </a:cubicBezTo>
                  <a:cubicBezTo>
                    <a:pt x="8854" y="20377"/>
                    <a:pt x="15137" y="19210"/>
                    <a:pt x="21421" y="18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2241550" y="3157169"/>
              <a:ext cx="2095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4358"/>
                    <a:pt x="10473" y="8716"/>
                    <a:pt x="14073" y="12316"/>
                  </a:cubicBezTo>
                  <a:cubicBezTo>
                    <a:pt x="17673" y="15916"/>
                    <a:pt x="19636" y="18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2343513" y="3080969"/>
              <a:ext cx="120287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21164" y="0"/>
                  </a:moveTo>
                  <a:cubicBezTo>
                    <a:pt x="19302" y="118"/>
                    <a:pt x="17440" y="236"/>
                    <a:pt x="14833" y="1593"/>
                  </a:cubicBezTo>
                  <a:cubicBezTo>
                    <a:pt x="12226" y="2951"/>
                    <a:pt x="8874" y="5548"/>
                    <a:pt x="6081" y="8498"/>
                  </a:cubicBezTo>
                  <a:cubicBezTo>
                    <a:pt x="3288" y="11449"/>
                    <a:pt x="1054" y="14754"/>
                    <a:pt x="309" y="16997"/>
                  </a:cubicBezTo>
                  <a:cubicBezTo>
                    <a:pt x="-436" y="19239"/>
                    <a:pt x="309" y="20420"/>
                    <a:pt x="10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2508250" y="3347669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2489200" y="3222521"/>
              <a:ext cx="68147" cy="4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700" fill="norm" stroke="1" extrusionOk="0">
                  <a:moveTo>
                    <a:pt x="9818" y="8357"/>
                  </a:moveTo>
                  <a:cubicBezTo>
                    <a:pt x="12436" y="12471"/>
                    <a:pt x="15055" y="16586"/>
                    <a:pt x="17345" y="15043"/>
                  </a:cubicBezTo>
                  <a:cubicBezTo>
                    <a:pt x="19636" y="13500"/>
                    <a:pt x="21600" y="6300"/>
                    <a:pt x="20945" y="2700"/>
                  </a:cubicBezTo>
                  <a:cubicBezTo>
                    <a:pt x="20291" y="-900"/>
                    <a:pt x="17018" y="-900"/>
                    <a:pt x="13091" y="2700"/>
                  </a:cubicBezTo>
                  <a:cubicBezTo>
                    <a:pt x="9164" y="6300"/>
                    <a:pt x="4582" y="13500"/>
                    <a:pt x="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2012950" y="3538169"/>
              <a:ext cx="5651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1" y="18277"/>
                    <a:pt x="5501" y="14954"/>
                    <a:pt x="8333" y="11354"/>
                  </a:cubicBezTo>
                  <a:cubicBezTo>
                    <a:pt x="11164" y="7754"/>
                    <a:pt x="14076" y="3877"/>
                    <a:pt x="16301" y="1938"/>
                  </a:cubicBezTo>
                  <a:cubicBezTo>
                    <a:pt x="18526" y="0"/>
                    <a:pt x="200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2305050" y="3681990"/>
              <a:ext cx="179694" cy="18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673" fill="norm" stroke="1" extrusionOk="0">
                  <a:moveTo>
                    <a:pt x="0" y="2360"/>
                  </a:moveTo>
                  <a:cubicBezTo>
                    <a:pt x="1005" y="7526"/>
                    <a:pt x="2009" y="12691"/>
                    <a:pt x="2512" y="16095"/>
                  </a:cubicBezTo>
                  <a:cubicBezTo>
                    <a:pt x="3014" y="19500"/>
                    <a:pt x="3014" y="21143"/>
                    <a:pt x="3014" y="19617"/>
                  </a:cubicBezTo>
                  <a:cubicBezTo>
                    <a:pt x="3014" y="18091"/>
                    <a:pt x="3014" y="13395"/>
                    <a:pt x="4019" y="9521"/>
                  </a:cubicBezTo>
                  <a:cubicBezTo>
                    <a:pt x="5023" y="5647"/>
                    <a:pt x="7033" y="2595"/>
                    <a:pt x="9042" y="1069"/>
                  </a:cubicBezTo>
                  <a:cubicBezTo>
                    <a:pt x="11051" y="-457"/>
                    <a:pt x="13060" y="-457"/>
                    <a:pt x="15195" y="1773"/>
                  </a:cubicBezTo>
                  <a:cubicBezTo>
                    <a:pt x="17330" y="4004"/>
                    <a:pt x="19591" y="8465"/>
                    <a:pt x="20595" y="11986"/>
                  </a:cubicBezTo>
                  <a:cubicBezTo>
                    <a:pt x="21600" y="15508"/>
                    <a:pt x="21349" y="18091"/>
                    <a:pt x="21098" y="20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2781300" y="3576269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3935109" y="3215771"/>
              <a:ext cx="181808" cy="44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55" fill="norm" stroke="1" extrusionOk="0">
                  <a:moveTo>
                    <a:pt x="1692" y="5684"/>
                  </a:moveTo>
                  <a:cubicBezTo>
                    <a:pt x="2183" y="8510"/>
                    <a:pt x="2673" y="11337"/>
                    <a:pt x="3287" y="13456"/>
                  </a:cubicBezTo>
                  <a:cubicBezTo>
                    <a:pt x="3901" y="15576"/>
                    <a:pt x="4637" y="16989"/>
                    <a:pt x="5128" y="17998"/>
                  </a:cubicBezTo>
                  <a:cubicBezTo>
                    <a:pt x="5619" y="19008"/>
                    <a:pt x="5864" y="19613"/>
                    <a:pt x="5742" y="19563"/>
                  </a:cubicBezTo>
                  <a:cubicBezTo>
                    <a:pt x="5619" y="19512"/>
                    <a:pt x="5128" y="18806"/>
                    <a:pt x="4023" y="16636"/>
                  </a:cubicBezTo>
                  <a:cubicBezTo>
                    <a:pt x="2919" y="14466"/>
                    <a:pt x="1201" y="10832"/>
                    <a:pt x="464" y="8006"/>
                  </a:cubicBezTo>
                  <a:cubicBezTo>
                    <a:pt x="-272" y="5180"/>
                    <a:pt x="-27" y="3161"/>
                    <a:pt x="464" y="1950"/>
                  </a:cubicBezTo>
                  <a:cubicBezTo>
                    <a:pt x="955" y="738"/>
                    <a:pt x="1692" y="335"/>
                    <a:pt x="2673" y="133"/>
                  </a:cubicBezTo>
                  <a:cubicBezTo>
                    <a:pt x="3655" y="-69"/>
                    <a:pt x="4883" y="-69"/>
                    <a:pt x="6355" y="335"/>
                  </a:cubicBezTo>
                  <a:cubicBezTo>
                    <a:pt x="7828" y="738"/>
                    <a:pt x="9546" y="1546"/>
                    <a:pt x="10528" y="2404"/>
                  </a:cubicBezTo>
                  <a:cubicBezTo>
                    <a:pt x="11510" y="3262"/>
                    <a:pt x="11755" y="4170"/>
                    <a:pt x="11755" y="5180"/>
                  </a:cubicBezTo>
                  <a:cubicBezTo>
                    <a:pt x="11755" y="6189"/>
                    <a:pt x="11510" y="7299"/>
                    <a:pt x="11755" y="8056"/>
                  </a:cubicBezTo>
                  <a:cubicBezTo>
                    <a:pt x="12001" y="8813"/>
                    <a:pt x="12737" y="9217"/>
                    <a:pt x="13842" y="9520"/>
                  </a:cubicBezTo>
                  <a:cubicBezTo>
                    <a:pt x="14946" y="9823"/>
                    <a:pt x="16419" y="10024"/>
                    <a:pt x="17769" y="10781"/>
                  </a:cubicBezTo>
                  <a:cubicBezTo>
                    <a:pt x="19119" y="11538"/>
                    <a:pt x="20346" y="12851"/>
                    <a:pt x="20837" y="14264"/>
                  </a:cubicBezTo>
                  <a:cubicBezTo>
                    <a:pt x="21328" y="15677"/>
                    <a:pt x="21083" y="17191"/>
                    <a:pt x="20101" y="18352"/>
                  </a:cubicBezTo>
                  <a:cubicBezTo>
                    <a:pt x="19119" y="19512"/>
                    <a:pt x="17401" y="20320"/>
                    <a:pt x="14701" y="20824"/>
                  </a:cubicBezTo>
                  <a:cubicBezTo>
                    <a:pt x="12001" y="21329"/>
                    <a:pt x="8319" y="21531"/>
                    <a:pt x="5987" y="21430"/>
                  </a:cubicBezTo>
                  <a:cubicBezTo>
                    <a:pt x="3655" y="21329"/>
                    <a:pt x="2673" y="20925"/>
                    <a:pt x="3164" y="20421"/>
                  </a:cubicBezTo>
                  <a:cubicBezTo>
                    <a:pt x="3655" y="19916"/>
                    <a:pt x="5619" y="19310"/>
                    <a:pt x="7583" y="18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4205347" y="3506419"/>
              <a:ext cx="175210" cy="348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41" fill="norm" stroke="1" extrusionOk="0">
                  <a:moveTo>
                    <a:pt x="2886" y="0"/>
                  </a:moveTo>
                  <a:cubicBezTo>
                    <a:pt x="1857" y="393"/>
                    <a:pt x="829" y="785"/>
                    <a:pt x="314" y="1375"/>
                  </a:cubicBezTo>
                  <a:cubicBezTo>
                    <a:pt x="-200" y="1964"/>
                    <a:pt x="-200" y="2749"/>
                    <a:pt x="1214" y="3469"/>
                  </a:cubicBezTo>
                  <a:cubicBezTo>
                    <a:pt x="2629" y="4189"/>
                    <a:pt x="5457" y="4844"/>
                    <a:pt x="7386" y="4975"/>
                  </a:cubicBezTo>
                  <a:cubicBezTo>
                    <a:pt x="9314" y="5105"/>
                    <a:pt x="10343" y="4713"/>
                    <a:pt x="11243" y="4189"/>
                  </a:cubicBezTo>
                  <a:cubicBezTo>
                    <a:pt x="12143" y="3665"/>
                    <a:pt x="12914" y="3011"/>
                    <a:pt x="13429" y="3076"/>
                  </a:cubicBezTo>
                  <a:cubicBezTo>
                    <a:pt x="13943" y="3142"/>
                    <a:pt x="14200" y="3927"/>
                    <a:pt x="15229" y="5891"/>
                  </a:cubicBezTo>
                  <a:cubicBezTo>
                    <a:pt x="16257" y="7855"/>
                    <a:pt x="18057" y="10996"/>
                    <a:pt x="19343" y="13680"/>
                  </a:cubicBezTo>
                  <a:cubicBezTo>
                    <a:pt x="20629" y="16364"/>
                    <a:pt x="21400" y="18589"/>
                    <a:pt x="21271" y="19898"/>
                  </a:cubicBezTo>
                  <a:cubicBezTo>
                    <a:pt x="21143" y="21207"/>
                    <a:pt x="20114" y="21600"/>
                    <a:pt x="18057" y="21535"/>
                  </a:cubicBezTo>
                  <a:cubicBezTo>
                    <a:pt x="16000" y="21469"/>
                    <a:pt x="12914" y="20945"/>
                    <a:pt x="10729" y="19767"/>
                  </a:cubicBezTo>
                  <a:cubicBezTo>
                    <a:pt x="8543" y="18589"/>
                    <a:pt x="7257" y="16756"/>
                    <a:pt x="7257" y="15382"/>
                  </a:cubicBezTo>
                  <a:cubicBezTo>
                    <a:pt x="7257" y="14007"/>
                    <a:pt x="8543" y="13091"/>
                    <a:pt x="9829" y="12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4735199" y="3338054"/>
              <a:ext cx="205101" cy="275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167" fill="norm" stroke="1" extrusionOk="0">
                  <a:moveTo>
                    <a:pt x="16067" y="1225"/>
                  </a:moveTo>
                  <a:cubicBezTo>
                    <a:pt x="15406" y="576"/>
                    <a:pt x="14745" y="-74"/>
                    <a:pt x="13643" y="7"/>
                  </a:cubicBezTo>
                  <a:cubicBezTo>
                    <a:pt x="12541" y="88"/>
                    <a:pt x="10998" y="900"/>
                    <a:pt x="8684" y="3580"/>
                  </a:cubicBezTo>
                  <a:cubicBezTo>
                    <a:pt x="6369" y="6260"/>
                    <a:pt x="3284" y="10807"/>
                    <a:pt x="1630" y="13893"/>
                  </a:cubicBezTo>
                  <a:cubicBezTo>
                    <a:pt x="-23" y="16979"/>
                    <a:pt x="-243" y="18603"/>
                    <a:pt x="198" y="19740"/>
                  </a:cubicBezTo>
                  <a:cubicBezTo>
                    <a:pt x="639" y="20876"/>
                    <a:pt x="1741" y="21526"/>
                    <a:pt x="5377" y="20958"/>
                  </a:cubicBezTo>
                  <a:cubicBezTo>
                    <a:pt x="9014" y="20389"/>
                    <a:pt x="15186" y="18603"/>
                    <a:pt x="21357" y="16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5014647" y="3334969"/>
              <a:ext cx="154254" cy="27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53" fill="norm" stroke="1" extrusionOk="0">
                  <a:moveTo>
                    <a:pt x="5510" y="0"/>
                  </a:moveTo>
                  <a:cubicBezTo>
                    <a:pt x="4342" y="4186"/>
                    <a:pt x="3175" y="8372"/>
                    <a:pt x="2299" y="11386"/>
                  </a:cubicBezTo>
                  <a:cubicBezTo>
                    <a:pt x="1423" y="14400"/>
                    <a:pt x="840" y="16242"/>
                    <a:pt x="402" y="17749"/>
                  </a:cubicBezTo>
                  <a:cubicBezTo>
                    <a:pt x="-36" y="19256"/>
                    <a:pt x="-328" y="20428"/>
                    <a:pt x="694" y="21014"/>
                  </a:cubicBezTo>
                  <a:cubicBezTo>
                    <a:pt x="1715" y="21600"/>
                    <a:pt x="4050" y="21600"/>
                    <a:pt x="7699" y="21014"/>
                  </a:cubicBezTo>
                  <a:cubicBezTo>
                    <a:pt x="11348" y="20428"/>
                    <a:pt x="16310" y="19256"/>
                    <a:pt x="21272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5302249" y="3379419"/>
              <a:ext cx="190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5190066" y="3347669"/>
              <a:ext cx="22648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5" y="21600"/>
                  </a:moveTo>
                  <a:cubicBezTo>
                    <a:pt x="807" y="18600"/>
                    <a:pt x="0" y="15600"/>
                    <a:pt x="0" y="13200"/>
                  </a:cubicBezTo>
                  <a:cubicBezTo>
                    <a:pt x="0" y="10800"/>
                    <a:pt x="807" y="9000"/>
                    <a:pt x="3836" y="7200"/>
                  </a:cubicBezTo>
                  <a:cubicBezTo>
                    <a:pt x="6864" y="5400"/>
                    <a:pt x="12112" y="3600"/>
                    <a:pt x="15443" y="2400"/>
                  </a:cubicBezTo>
                  <a:cubicBezTo>
                    <a:pt x="18774" y="1200"/>
                    <a:pt x="20187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5467349" y="3569919"/>
              <a:ext cx="698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5184"/>
                    <a:pt x="12436" y="10368"/>
                    <a:pt x="8836" y="13968"/>
                  </a:cubicBezTo>
                  <a:cubicBezTo>
                    <a:pt x="5236" y="17568"/>
                    <a:pt x="2618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5988049" y="3360369"/>
              <a:ext cx="234951" cy="33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4" y="2160"/>
                    <a:pt x="6227" y="4320"/>
                    <a:pt x="9243" y="7088"/>
                  </a:cubicBezTo>
                  <a:cubicBezTo>
                    <a:pt x="12259" y="9855"/>
                    <a:pt x="15178" y="13230"/>
                    <a:pt x="17027" y="15525"/>
                  </a:cubicBezTo>
                  <a:cubicBezTo>
                    <a:pt x="18876" y="17820"/>
                    <a:pt x="19654" y="19035"/>
                    <a:pt x="20141" y="19980"/>
                  </a:cubicBezTo>
                  <a:cubicBezTo>
                    <a:pt x="20627" y="20925"/>
                    <a:pt x="20822" y="21600"/>
                    <a:pt x="21016" y="21600"/>
                  </a:cubicBezTo>
                  <a:cubicBezTo>
                    <a:pt x="21211" y="21600"/>
                    <a:pt x="21405" y="20925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6070599" y="3347669"/>
              <a:ext cx="152401" cy="36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21600" y="0"/>
                  </a:moveTo>
                  <a:cubicBezTo>
                    <a:pt x="18300" y="2637"/>
                    <a:pt x="15000" y="5274"/>
                    <a:pt x="11700" y="8414"/>
                  </a:cubicBezTo>
                  <a:cubicBezTo>
                    <a:pt x="8400" y="11553"/>
                    <a:pt x="5100" y="15195"/>
                    <a:pt x="3150" y="17581"/>
                  </a:cubicBezTo>
                  <a:cubicBezTo>
                    <a:pt x="1200" y="19967"/>
                    <a:pt x="600" y="21098"/>
                    <a:pt x="300" y="21349"/>
                  </a:cubicBezTo>
                  <a:cubicBezTo>
                    <a:pt x="0" y="21600"/>
                    <a:pt x="0" y="20972"/>
                    <a:pt x="0" y="2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5899149" y="3201619"/>
              <a:ext cx="438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4" y="16364"/>
                    <a:pt x="8348" y="11127"/>
                    <a:pt x="11948" y="7527"/>
                  </a:cubicBezTo>
                  <a:cubicBezTo>
                    <a:pt x="15548" y="3927"/>
                    <a:pt x="1857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6533615" y="3447625"/>
              <a:ext cx="311685" cy="9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583" fill="norm" stroke="1" extrusionOk="0">
                  <a:moveTo>
                    <a:pt x="1788" y="14144"/>
                  </a:moveTo>
                  <a:cubicBezTo>
                    <a:pt x="1642" y="16442"/>
                    <a:pt x="1496" y="18740"/>
                    <a:pt x="1132" y="19200"/>
                  </a:cubicBezTo>
                  <a:cubicBezTo>
                    <a:pt x="767" y="19659"/>
                    <a:pt x="183" y="18281"/>
                    <a:pt x="37" y="16212"/>
                  </a:cubicBezTo>
                  <a:cubicBezTo>
                    <a:pt x="-109" y="14144"/>
                    <a:pt x="183" y="11387"/>
                    <a:pt x="840" y="8629"/>
                  </a:cubicBezTo>
                  <a:cubicBezTo>
                    <a:pt x="1496" y="5872"/>
                    <a:pt x="2518" y="3115"/>
                    <a:pt x="3467" y="1506"/>
                  </a:cubicBezTo>
                  <a:cubicBezTo>
                    <a:pt x="4415" y="-102"/>
                    <a:pt x="5291" y="-562"/>
                    <a:pt x="6313" y="817"/>
                  </a:cubicBezTo>
                  <a:cubicBezTo>
                    <a:pt x="7334" y="2195"/>
                    <a:pt x="8502" y="5412"/>
                    <a:pt x="9961" y="9089"/>
                  </a:cubicBezTo>
                  <a:cubicBezTo>
                    <a:pt x="11421" y="12766"/>
                    <a:pt x="13172" y="16902"/>
                    <a:pt x="14413" y="18970"/>
                  </a:cubicBezTo>
                  <a:cubicBezTo>
                    <a:pt x="15653" y="21038"/>
                    <a:pt x="16383" y="21038"/>
                    <a:pt x="17259" y="19429"/>
                  </a:cubicBezTo>
                  <a:cubicBezTo>
                    <a:pt x="18134" y="17821"/>
                    <a:pt x="19156" y="14604"/>
                    <a:pt x="19886" y="11847"/>
                  </a:cubicBezTo>
                  <a:cubicBezTo>
                    <a:pt x="20615" y="9089"/>
                    <a:pt x="21053" y="6791"/>
                    <a:pt x="21491" y="4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6571720" y="3690569"/>
              <a:ext cx="27358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4029" y="16800"/>
                  </a:moveTo>
                  <a:cubicBezTo>
                    <a:pt x="3198" y="19200"/>
                    <a:pt x="2367" y="21600"/>
                    <a:pt x="1620" y="21600"/>
                  </a:cubicBezTo>
                  <a:cubicBezTo>
                    <a:pt x="872" y="21600"/>
                    <a:pt x="207" y="19200"/>
                    <a:pt x="41" y="16000"/>
                  </a:cubicBezTo>
                  <a:cubicBezTo>
                    <a:pt x="-125" y="12800"/>
                    <a:pt x="207" y="8800"/>
                    <a:pt x="1038" y="6800"/>
                  </a:cubicBezTo>
                  <a:cubicBezTo>
                    <a:pt x="1869" y="4800"/>
                    <a:pt x="3198" y="4800"/>
                    <a:pt x="5026" y="8000"/>
                  </a:cubicBezTo>
                  <a:cubicBezTo>
                    <a:pt x="6853" y="11200"/>
                    <a:pt x="9180" y="17600"/>
                    <a:pt x="11257" y="19600"/>
                  </a:cubicBezTo>
                  <a:cubicBezTo>
                    <a:pt x="13333" y="21600"/>
                    <a:pt x="15161" y="19200"/>
                    <a:pt x="16823" y="15200"/>
                  </a:cubicBezTo>
                  <a:cubicBezTo>
                    <a:pt x="18484" y="11200"/>
                    <a:pt x="19980" y="5600"/>
                    <a:pt x="214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7201262" y="3291684"/>
              <a:ext cx="295169" cy="474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35" fill="norm" stroke="1" extrusionOk="0">
                  <a:moveTo>
                    <a:pt x="437" y="6227"/>
                  </a:moveTo>
                  <a:cubicBezTo>
                    <a:pt x="437" y="10033"/>
                    <a:pt x="437" y="13840"/>
                    <a:pt x="437" y="16219"/>
                  </a:cubicBezTo>
                  <a:cubicBezTo>
                    <a:pt x="437" y="18597"/>
                    <a:pt x="437" y="19549"/>
                    <a:pt x="360" y="20263"/>
                  </a:cubicBezTo>
                  <a:cubicBezTo>
                    <a:pt x="283" y="20976"/>
                    <a:pt x="128" y="21452"/>
                    <a:pt x="51" y="21309"/>
                  </a:cubicBezTo>
                  <a:cubicBezTo>
                    <a:pt x="-26" y="21167"/>
                    <a:pt x="-26" y="20405"/>
                    <a:pt x="128" y="18502"/>
                  </a:cubicBezTo>
                  <a:cubicBezTo>
                    <a:pt x="283" y="16599"/>
                    <a:pt x="591" y="13554"/>
                    <a:pt x="1285" y="10700"/>
                  </a:cubicBezTo>
                  <a:cubicBezTo>
                    <a:pt x="1980" y="7845"/>
                    <a:pt x="3060" y="5181"/>
                    <a:pt x="3908" y="3611"/>
                  </a:cubicBezTo>
                  <a:cubicBezTo>
                    <a:pt x="4757" y="2041"/>
                    <a:pt x="5374" y="1565"/>
                    <a:pt x="5837" y="1612"/>
                  </a:cubicBezTo>
                  <a:cubicBezTo>
                    <a:pt x="6300" y="1660"/>
                    <a:pt x="6608" y="2231"/>
                    <a:pt x="7303" y="4229"/>
                  </a:cubicBezTo>
                  <a:cubicBezTo>
                    <a:pt x="7997" y="6227"/>
                    <a:pt x="9077" y="9653"/>
                    <a:pt x="10003" y="12317"/>
                  </a:cubicBezTo>
                  <a:cubicBezTo>
                    <a:pt x="10928" y="14982"/>
                    <a:pt x="11700" y="16885"/>
                    <a:pt x="12394" y="18264"/>
                  </a:cubicBezTo>
                  <a:cubicBezTo>
                    <a:pt x="13088" y="19644"/>
                    <a:pt x="13705" y="20500"/>
                    <a:pt x="14400" y="20881"/>
                  </a:cubicBezTo>
                  <a:cubicBezTo>
                    <a:pt x="15094" y="21262"/>
                    <a:pt x="15865" y="21167"/>
                    <a:pt x="16560" y="20548"/>
                  </a:cubicBezTo>
                  <a:cubicBezTo>
                    <a:pt x="17254" y="19930"/>
                    <a:pt x="17871" y="18788"/>
                    <a:pt x="18643" y="16694"/>
                  </a:cubicBezTo>
                  <a:cubicBezTo>
                    <a:pt x="19414" y="14601"/>
                    <a:pt x="20340" y="11556"/>
                    <a:pt x="20880" y="8939"/>
                  </a:cubicBezTo>
                  <a:cubicBezTo>
                    <a:pt x="21420" y="6322"/>
                    <a:pt x="21574" y="4134"/>
                    <a:pt x="21497" y="2611"/>
                  </a:cubicBezTo>
                  <a:cubicBezTo>
                    <a:pt x="21420" y="1089"/>
                    <a:pt x="21111" y="233"/>
                    <a:pt x="20880" y="42"/>
                  </a:cubicBezTo>
                  <a:cubicBezTo>
                    <a:pt x="20648" y="-148"/>
                    <a:pt x="20494" y="328"/>
                    <a:pt x="20571" y="851"/>
                  </a:cubicBezTo>
                  <a:cubicBezTo>
                    <a:pt x="20648" y="1374"/>
                    <a:pt x="20957" y="1945"/>
                    <a:pt x="21265" y="2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7578972" y="3565270"/>
              <a:ext cx="73998" cy="15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062" fill="norm" stroke="1" extrusionOk="0">
                  <a:moveTo>
                    <a:pt x="13430" y="1458"/>
                  </a:moveTo>
                  <a:cubicBezTo>
                    <a:pt x="10430" y="617"/>
                    <a:pt x="7430" y="-225"/>
                    <a:pt x="5030" y="56"/>
                  </a:cubicBezTo>
                  <a:cubicBezTo>
                    <a:pt x="2630" y="336"/>
                    <a:pt x="830" y="1739"/>
                    <a:pt x="230" y="4824"/>
                  </a:cubicBezTo>
                  <a:cubicBezTo>
                    <a:pt x="-370" y="7910"/>
                    <a:pt x="230" y="12679"/>
                    <a:pt x="1730" y="15765"/>
                  </a:cubicBezTo>
                  <a:cubicBezTo>
                    <a:pt x="3230" y="18850"/>
                    <a:pt x="5630" y="20253"/>
                    <a:pt x="8330" y="20814"/>
                  </a:cubicBezTo>
                  <a:cubicBezTo>
                    <a:pt x="11030" y="21375"/>
                    <a:pt x="14030" y="21094"/>
                    <a:pt x="16430" y="18850"/>
                  </a:cubicBezTo>
                  <a:cubicBezTo>
                    <a:pt x="18830" y="16606"/>
                    <a:pt x="20630" y="12398"/>
                    <a:pt x="20930" y="9593"/>
                  </a:cubicBezTo>
                  <a:cubicBezTo>
                    <a:pt x="21230" y="6788"/>
                    <a:pt x="20030" y="5385"/>
                    <a:pt x="17930" y="4544"/>
                  </a:cubicBezTo>
                  <a:cubicBezTo>
                    <a:pt x="15830" y="3702"/>
                    <a:pt x="12830" y="3422"/>
                    <a:pt x="9830" y="3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7696199" y="3461969"/>
              <a:ext cx="171451" cy="27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7477"/>
                  </a:moveTo>
                  <a:cubicBezTo>
                    <a:pt x="533" y="6314"/>
                    <a:pt x="1067" y="5151"/>
                    <a:pt x="2000" y="4652"/>
                  </a:cubicBezTo>
                  <a:cubicBezTo>
                    <a:pt x="2933" y="4154"/>
                    <a:pt x="4267" y="4320"/>
                    <a:pt x="5600" y="5400"/>
                  </a:cubicBezTo>
                  <a:cubicBezTo>
                    <a:pt x="6933" y="6480"/>
                    <a:pt x="8267" y="8474"/>
                    <a:pt x="9200" y="10717"/>
                  </a:cubicBezTo>
                  <a:cubicBezTo>
                    <a:pt x="10133" y="12960"/>
                    <a:pt x="10667" y="15452"/>
                    <a:pt x="10667" y="17446"/>
                  </a:cubicBezTo>
                  <a:cubicBezTo>
                    <a:pt x="10667" y="19440"/>
                    <a:pt x="10133" y="20935"/>
                    <a:pt x="9600" y="21268"/>
                  </a:cubicBezTo>
                  <a:cubicBezTo>
                    <a:pt x="9067" y="21600"/>
                    <a:pt x="8533" y="20769"/>
                    <a:pt x="8400" y="18360"/>
                  </a:cubicBezTo>
                  <a:cubicBezTo>
                    <a:pt x="8267" y="15951"/>
                    <a:pt x="8533" y="11963"/>
                    <a:pt x="10800" y="8640"/>
                  </a:cubicBezTo>
                  <a:cubicBezTo>
                    <a:pt x="13067" y="5317"/>
                    <a:pt x="17333" y="26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8100322" y="3277819"/>
              <a:ext cx="161029" cy="55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458" fill="norm" stroke="1" extrusionOk="0">
                  <a:moveTo>
                    <a:pt x="21067" y="0"/>
                  </a:moveTo>
                  <a:cubicBezTo>
                    <a:pt x="19682" y="82"/>
                    <a:pt x="18298" y="164"/>
                    <a:pt x="15944" y="1314"/>
                  </a:cubicBezTo>
                  <a:cubicBezTo>
                    <a:pt x="13590" y="2464"/>
                    <a:pt x="10267" y="4681"/>
                    <a:pt x="7082" y="7186"/>
                  </a:cubicBezTo>
                  <a:cubicBezTo>
                    <a:pt x="3898" y="9691"/>
                    <a:pt x="852" y="12484"/>
                    <a:pt x="159" y="14619"/>
                  </a:cubicBezTo>
                  <a:cubicBezTo>
                    <a:pt x="-533" y="16754"/>
                    <a:pt x="1129" y="18233"/>
                    <a:pt x="3205" y="19341"/>
                  </a:cubicBezTo>
                  <a:cubicBezTo>
                    <a:pt x="5282" y="20450"/>
                    <a:pt x="7775" y="21189"/>
                    <a:pt x="10821" y="21395"/>
                  </a:cubicBezTo>
                  <a:cubicBezTo>
                    <a:pt x="13867" y="21600"/>
                    <a:pt x="17467" y="21271"/>
                    <a:pt x="21067" y="20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8319508" y="3395626"/>
              <a:ext cx="208543" cy="34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64" fill="norm" stroke="1" extrusionOk="0">
                  <a:moveTo>
                    <a:pt x="21496" y="967"/>
                  </a:moveTo>
                  <a:cubicBezTo>
                    <a:pt x="20623" y="572"/>
                    <a:pt x="19751" y="176"/>
                    <a:pt x="18769" y="45"/>
                  </a:cubicBezTo>
                  <a:cubicBezTo>
                    <a:pt x="17787" y="-87"/>
                    <a:pt x="16696" y="45"/>
                    <a:pt x="14732" y="769"/>
                  </a:cubicBezTo>
                  <a:cubicBezTo>
                    <a:pt x="12769" y="1493"/>
                    <a:pt x="9932" y="2811"/>
                    <a:pt x="7641" y="5050"/>
                  </a:cubicBezTo>
                  <a:cubicBezTo>
                    <a:pt x="5351" y="7289"/>
                    <a:pt x="3605" y="10450"/>
                    <a:pt x="2405" y="12754"/>
                  </a:cubicBezTo>
                  <a:cubicBezTo>
                    <a:pt x="1205" y="15059"/>
                    <a:pt x="551" y="16508"/>
                    <a:pt x="223" y="17628"/>
                  </a:cubicBezTo>
                  <a:cubicBezTo>
                    <a:pt x="-104" y="18747"/>
                    <a:pt x="-104" y="19537"/>
                    <a:pt x="441" y="20130"/>
                  </a:cubicBezTo>
                  <a:cubicBezTo>
                    <a:pt x="987" y="20723"/>
                    <a:pt x="2078" y="21118"/>
                    <a:pt x="4369" y="21315"/>
                  </a:cubicBezTo>
                  <a:cubicBezTo>
                    <a:pt x="6660" y="21513"/>
                    <a:pt x="10151" y="21513"/>
                    <a:pt x="12441" y="21315"/>
                  </a:cubicBezTo>
                  <a:cubicBezTo>
                    <a:pt x="14732" y="21118"/>
                    <a:pt x="15823" y="20723"/>
                    <a:pt x="16914" y="20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8343899" y="3601669"/>
              <a:ext cx="114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000"/>
                    <a:pt x="1600" y="14400"/>
                    <a:pt x="5200" y="10800"/>
                  </a:cubicBezTo>
                  <a:cubicBezTo>
                    <a:pt x="8800" y="7200"/>
                    <a:pt x="15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8520423" y="3376902"/>
              <a:ext cx="248928" cy="41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39" fill="norm" stroke="1" extrusionOk="0">
                  <a:moveTo>
                    <a:pt x="21346" y="1775"/>
                  </a:moveTo>
                  <a:cubicBezTo>
                    <a:pt x="21346" y="1227"/>
                    <a:pt x="21346" y="679"/>
                    <a:pt x="20801" y="350"/>
                  </a:cubicBezTo>
                  <a:cubicBezTo>
                    <a:pt x="20257" y="21"/>
                    <a:pt x="19168" y="-89"/>
                    <a:pt x="17807" y="75"/>
                  </a:cubicBezTo>
                  <a:cubicBezTo>
                    <a:pt x="16445" y="240"/>
                    <a:pt x="14812" y="679"/>
                    <a:pt x="12815" y="1720"/>
                  </a:cubicBezTo>
                  <a:cubicBezTo>
                    <a:pt x="10818" y="2762"/>
                    <a:pt x="8459" y="4406"/>
                    <a:pt x="7007" y="6161"/>
                  </a:cubicBezTo>
                  <a:cubicBezTo>
                    <a:pt x="5554" y="7915"/>
                    <a:pt x="5010" y="9779"/>
                    <a:pt x="4102" y="11698"/>
                  </a:cubicBezTo>
                  <a:cubicBezTo>
                    <a:pt x="3195" y="13617"/>
                    <a:pt x="1924" y="15590"/>
                    <a:pt x="1198" y="16851"/>
                  </a:cubicBezTo>
                  <a:cubicBezTo>
                    <a:pt x="472" y="18112"/>
                    <a:pt x="291" y="18660"/>
                    <a:pt x="109" y="19373"/>
                  </a:cubicBezTo>
                  <a:cubicBezTo>
                    <a:pt x="-72" y="20086"/>
                    <a:pt x="-254" y="20963"/>
                    <a:pt x="1561" y="21237"/>
                  </a:cubicBezTo>
                  <a:cubicBezTo>
                    <a:pt x="3376" y="21511"/>
                    <a:pt x="7188" y="21182"/>
                    <a:pt x="10183" y="20853"/>
                  </a:cubicBezTo>
                  <a:cubicBezTo>
                    <a:pt x="13178" y="20524"/>
                    <a:pt x="15356" y="20195"/>
                    <a:pt x="17534" y="19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8775699" y="3500069"/>
              <a:ext cx="1841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8" y="3064"/>
                    <a:pt x="6455" y="6128"/>
                    <a:pt x="10055" y="9728"/>
                  </a:cubicBezTo>
                  <a:cubicBezTo>
                    <a:pt x="13655" y="13328"/>
                    <a:pt x="17628" y="174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8824924" y="3498847"/>
              <a:ext cx="166677" cy="2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159" fill="norm" stroke="1" extrusionOk="0">
                  <a:moveTo>
                    <a:pt x="21261" y="92"/>
                  </a:moveTo>
                  <a:cubicBezTo>
                    <a:pt x="19911" y="-68"/>
                    <a:pt x="18561" y="-228"/>
                    <a:pt x="15996" y="1532"/>
                  </a:cubicBezTo>
                  <a:cubicBezTo>
                    <a:pt x="13431" y="3292"/>
                    <a:pt x="9651" y="6972"/>
                    <a:pt x="6816" y="10092"/>
                  </a:cubicBezTo>
                  <a:cubicBezTo>
                    <a:pt x="3981" y="13212"/>
                    <a:pt x="2091" y="15772"/>
                    <a:pt x="1011" y="17612"/>
                  </a:cubicBezTo>
                  <a:cubicBezTo>
                    <a:pt x="-69" y="19452"/>
                    <a:pt x="-339" y="20572"/>
                    <a:pt x="471" y="20972"/>
                  </a:cubicBezTo>
                  <a:cubicBezTo>
                    <a:pt x="1281" y="21372"/>
                    <a:pt x="3171" y="21052"/>
                    <a:pt x="5061" y="20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9010649" y="3690569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9042399" y="3449798"/>
              <a:ext cx="201508" cy="37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5" fill="norm" stroke="1" extrusionOk="0">
                  <a:moveTo>
                    <a:pt x="0" y="701"/>
                  </a:moveTo>
                  <a:cubicBezTo>
                    <a:pt x="4725" y="457"/>
                    <a:pt x="9450" y="213"/>
                    <a:pt x="12375" y="91"/>
                  </a:cubicBezTo>
                  <a:cubicBezTo>
                    <a:pt x="15300" y="-31"/>
                    <a:pt x="16425" y="-31"/>
                    <a:pt x="17550" y="91"/>
                  </a:cubicBezTo>
                  <a:cubicBezTo>
                    <a:pt x="18675" y="213"/>
                    <a:pt x="19800" y="457"/>
                    <a:pt x="20362" y="945"/>
                  </a:cubicBezTo>
                  <a:cubicBezTo>
                    <a:pt x="20925" y="1433"/>
                    <a:pt x="20925" y="2166"/>
                    <a:pt x="20813" y="4118"/>
                  </a:cubicBezTo>
                  <a:cubicBezTo>
                    <a:pt x="20700" y="6071"/>
                    <a:pt x="20475" y="9244"/>
                    <a:pt x="20362" y="11806"/>
                  </a:cubicBezTo>
                  <a:cubicBezTo>
                    <a:pt x="20250" y="14369"/>
                    <a:pt x="20250" y="16322"/>
                    <a:pt x="20588" y="17847"/>
                  </a:cubicBezTo>
                  <a:cubicBezTo>
                    <a:pt x="20925" y="19372"/>
                    <a:pt x="21600" y="20471"/>
                    <a:pt x="21375" y="21020"/>
                  </a:cubicBezTo>
                  <a:cubicBezTo>
                    <a:pt x="21150" y="21569"/>
                    <a:pt x="20025" y="21569"/>
                    <a:pt x="17888" y="21508"/>
                  </a:cubicBezTo>
                  <a:cubicBezTo>
                    <a:pt x="15750" y="21447"/>
                    <a:pt x="12600" y="21325"/>
                    <a:pt x="9450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9359899" y="3798519"/>
              <a:ext cx="825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6120"/>
                    <a:pt x="11631" y="12240"/>
                    <a:pt x="8031" y="15840"/>
                  </a:cubicBezTo>
                  <a:cubicBezTo>
                    <a:pt x="4431" y="19440"/>
                    <a:pt x="2215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9696449" y="3300790"/>
              <a:ext cx="234951" cy="38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4662"/>
                  </a:moveTo>
                  <a:cubicBezTo>
                    <a:pt x="0" y="3966"/>
                    <a:pt x="0" y="3269"/>
                    <a:pt x="292" y="3327"/>
                  </a:cubicBezTo>
                  <a:cubicBezTo>
                    <a:pt x="584" y="3385"/>
                    <a:pt x="1168" y="4198"/>
                    <a:pt x="2627" y="6462"/>
                  </a:cubicBezTo>
                  <a:cubicBezTo>
                    <a:pt x="4086" y="8727"/>
                    <a:pt x="6422" y="12443"/>
                    <a:pt x="7686" y="14591"/>
                  </a:cubicBezTo>
                  <a:cubicBezTo>
                    <a:pt x="8951" y="16740"/>
                    <a:pt x="9146" y="17320"/>
                    <a:pt x="9632" y="18307"/>
                  </a:cubicBezTo>
                  <a:cubicBezTo>
                    <a:pt x="10119" y="19295"/>
                    <a:pt x="10897" y="20688"/>
                    <a:pt x="11481" y="21095"/>
                  </a:cubicBezTo>
                  <a:cubicBezTo>
                    <a:pt x="12065" y="21501"/>
                    <a:pt x="12454" y="20920"/>
                    <a:pt x="13038" y="18482"/>
                  </a:cubicBezTo>
                  <a:cubicBezTo>
                    <a:pt x="13622" y="16043"/>
                    <a:pt x="14400" y="11746"/>
                    <a:pt x="15081" y="8495"/>
                  </a:cubicBezTo>
                  <a:cubicBezTo>
                    <a:pt x="15762" y="5243"/>
                    <a:pt x="16346" y="3036"/>
                    <a:pt x="16930" y="1701"/>
                  </a:cubicBezTo>
                  <a:cubicBezTo>
                    <a:pt x="17514" y="366"/>
                    <a:pt x="18097" y="-99"/>
                    <a:pt x="18584" y="17"/>
                  </a:cubicBezTo>
                  <a:cubicBezTo>
                    <a:pt x="19070" y="133"/>
                    <a:pt x="19459" y="830"/>
                    <a:pt x="19946" y="1585"/>
                  </a:cubicBezTo>
                  <a:cubicBezTo>
                    <a:pt x="20432" y="2340"/>
                    <a:pt x="21016" y="3153"/>
                    <a:pt x="21600" y="3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9944534" y="3461969"/>
              <a:ext cx="367866" cy="19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29" fill="norm" stroke="1" extrusionOk="0">
                  <a:moveTo>
                    <a:pt x="5529" y="6894"/>
                  </a:moveTo>
                  <a:cubicBezTo>
                    <a:pt x="5282" y="5745"/>
                    <a:pt x="5035" y="4596"/>
                    <a:pt x="4418" y="3791"/>
                  </a:cubicBezTo>
                  <a:cubicBezTo>
                    <a:pt x="3801" y="2987"/>
                    <a:pt x="2813" y="2528"/>
                    <a:pt x="1949" y="4826"/>
                  </a:cubicBezTo>
                  <a:cubicBezTo>
                    <a:pt x="1085" y="7123"/>
                    <a:pt x="345" y="12179"/>
                    <a:pt x="98" y="15281"/>
                  </a:cubicBezTo>
                  <a:cubicBezTo>
                    <a:pt x="-149" y="18383"/>
                    <a:pt x="98" y="19532"/>
                    <a:pt x="530" y="20336"/>
                  </a:cubicBezTo>
                  <a:cubicBezTo>
                    <a:pt x="962" y="21140"/>
                    <a:pt x="1579" y="21600"/>
                    <a:pt x="2073" y="21370"/>
                  </a:cubicBezTo>
                  <a:cubicBezTo>
                    <a:pt x="2566" y="21140"/>
                    <a:pt x="2937" y="20221"/>
                    <a:pt x="3307" y="19187"/>
                  </a:cubicBezTo>
                  <a:cubicBezTo>
                    <a:pt x="3677" y="18153"/>
                    <a:pt x="4048" y="17004"/>
                    <a:pt x="4603" y="16774"/>
                  </a:cubicBezTo>
                  <a:cubicBezTo>
                    <a:pt x="5158" y="16545"/>
                    <a:pt x="5899" y="17234"/>
                    <a:pt x="6578" y="17349"/>
                  </a:cubicBezTo>
                  <a:cubicBezTo>
                    <a:pt x="7257" y="17464"/>
                    <a:pt x="7874" y="17004"/>
                    <a:pt x="8368" y="15626"/>
                  </a:cubicBezTo>
                  <a:cubicBezTo>
                    <a:pt x="8861" y="14247"/>
                    <a:pt x="9232" y="11949"/>
                    <a:pt x="9602" y="10340"/>
                  </a:cubicBezTo>
                  <a:cubicBezTo>
                    <a:pt x="9972" y="8732"/>
                    <a:pt x="10342" y="7813"/>
                    <a:pt x="10836" y="7698"/>
                  </a:cubicBezTo>
                  <a:cubicBezTo>
                    <a:pt x="11330" y="7583"/>
                    <a:pt x="11947" y="8272"/>
                    <a:pt x="12564" y="10111"/>
                  </a:cubicBezTo>
                  <a:cubicBezTo>
                    <a:pt x="13181" y="11949"/>
                    <a:pt x="13798" y="14936"/>
                    <a:pt x="14045" y="17119"/>
                  </a:cubicBezTo>
                  <a:cubicBezTo>
                    <a:pt x="14292" y="19302"/>
                    <a:pt x="14169" y="20681"/>
                    <a:pt x="13984" y="20796"/>
                  </a:cubicBezTo>
                  <a:cubicBezTo>
                    <a:pt x="13798" y="20911"/>
                    <a:pt x="13552" y="19762"/>
                    <a:pt x="13490" y="17464"/>
                  </a:cubicBezTo>
                  <a:cubicBezTo>
                    <a:pt x="13428" y="15166"/>
                    <a:pt x="13552" y="11719"/>
                    <a:pt x="14909" y="8617"/>
                  </a:cubicBezTo>
                  <a:cubicBezTo>
                    <a:pt x="16267" y="5515"/>
                    <a:pt x="18859" y="2757"/>
                    <a:pt x="214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10390246" y="3299900"/>
              <a:ext cx="157104" cy="35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16" fill="norm" stroke="1" extrusionOk="0">
                  <a:moveTo>
                    <a:pt x="14274" y="2130"/>
                  </a:moveTo>
                  <a:cubicBezTo>
                    <a:pt x="14558" y="1230"/>
                    <a:pt x="14842" y="330"/>
                    <a:pt x="13990" y="73"/>
                  </a:cubicBezTo>
                  <a:cubicBezTo>
                    <a:pt x="13137" y="-184"/>
                    <a:pt x="11148" y="202"/>
                    <a:pt x="8732" y="1809"/>
                  </a:cubicBezTo>
                  <a:cubicBezTo>
                    <a:pt x="6316" y="3416"/>
                    <a:pt x="3474" y="6245"/>
                    <a:pt x="1769" y="9330"/>
                  </a:cubicBezTo>
                  <a:cubicBezTo>
                    <a:pt x="63" y="12416"/>
                    <a:pt x="-505" y="15759"/>
                    <a:pt x="490" y="18009"/>
                  </a:cubicBezTo>
                  <a:cubicBezTo>
                    <a:pt x="1484" y="20259"/>
                    <a:pt x="4042" y="21416"/>
                    <a:pt x="7737" y="21416"/>
                  </a:cubicBezTo>
                  <a:cubicBezTo>
                    <a:pt x="11432" y="21416"/>
                    <a:pt x="16263" y="20259"/>
                    <a:pt x="21095" y="19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10566399" y="3366719"/>
              <a:ext cx="2032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4275" y="1710"/>
                  </a:cubicBezTo>
                  <a:cubicBezTo>
                    <a:pt x="6300" y="3420"/>
                    <a:pt x="9225" y="6840"/>
                    <a:pt x="12262" y="10440"/>
                  </a:cubicBezTo>
                  <a:cubicBezTo>
                    <a:pt x="15300" y="14040"/>
                    <a:pt x="18450" y="178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10650603" y="3347669"/>
              <a:ext cx="13804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21026" y="0"/>
                  </a:moveTo>
                  <a:cubicBezTo>
                    <a:pt x="17157" y="1616"/>
                    <a:pt x="13289" y="3233"/>
                    <a:pt x="9581" y="5878"/>
                  </a:cubicBezTo>
                  <a:cubicBezTo>
                    <a:pt x="5874" y="8522"/>
                    <a:pt x="2327" y="12196"/>
                    <a:pt x="877" y="14988"/>
                  </a:cubicBezTo>
                  <a:cubicBezTo>
                    <a:pt x="-574" y="17780"/>
                    <a:pt x="71" y="19690"/>
                    <a:pt x="7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10826749" y="3519119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10877549" y="3309569"/>
              <a:ext cx="80666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600" fill="norm" stroke="1" extrusionOk="0">
                  <a:moveTo>
                    <a:pt x="11631" y="0"/>
                  </a:moveTo>
                  <a:cubicBezTo>
                    <a:pt x="16062" y="3086"/>
                    <a:pt x="20492" y="6171"/>
                    <a:pt x="21046" y="9143"/>
                  </a:cubicBezTo>
                  <a:cubicBezTo>
                    <a:pt x="21600" y="12114"/>
                    <a:pt x="18277" y="14971"/>
                    <a:pt x="14123" y="17029"/>
                  </a:cubicBezTo>
                  <a:cubicBezTo>
                    <a:pt x="9969" y="19086"/>
                    <a:pt x="4985" y="20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9982199" y="3798519"/>
              <a:ext cx="793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20160"/>
                    <a:pt x="4608" y="18720"/>
                    <a:pt x="6768" y="16200"/>
                  </a:cubicBezTo>
                  <a:cubicBezTo>
                    <a:pt x="8928" y="13680"/>
                    <a:pt x="10944" y="10080"/>
                    <a:pt x="13392" y="7200"/>
                  </a:cubicBezTo>
                  <a:cubicBezTo>
                    <a:pt x="15840" y="4320"/>
                    <a:pt x="1872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10458449" y="3899857"/>
              <a:ext cx="217630" cy="19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82" fill="norm" stroke="1" extrusionOk="0">
                  <a:moveTo>
                    <a:pt x="0" y="7072"/>
                  </a:moveTo>
                  <a:cubicBezTo>
                    <a:pt x="208" y="10359"/>
                    <a:pt x="415" y="13646"/>
                    <a:pt x="415" y="16346"/>
                  </a:cubicBezTo>
                  <a:cubicBezTo>
                    <a:pt x="415" y="19046"/>
                    <a:pt x="208" y="21159"/>
                    <a:pt x="208" y="21277"/>
                  </a:cubicBezTo>
                  <a:cubicBezTo>
                    <a:pt x="208" y="21394"/>
                    <a:pt x="415" y="19516"/>
                    <a:pt x="1662" y="16229"/>
                  </a:cubicBezTo>
                  <a:cubicBezTo>
                    <a:pt x="2908" y="12942"/>
                    <a:pt x="5192" y="8246"/>
                    <a:pt x="7581" y="5077"/>
                  </a:cubicBezTo>
                  <a:cubicBezTo>
                    <a:pt x="9969" y="1907"/>
                    <a:pt x="12462" y="264"/>
                    <a:pt x="14850" y="29"/>
                  </a:cubicBezTo>
                  <a:cubicBezTo>
                    <a:pt x="17238" y="-206"/>
                    <a:pt x="19523" y="968"/>
                    <a:pt x="20562" y="4020"/>
                  </a:cubicBezTo>
                  <a:cubicBezTo>
                    <a:pt x="21600" y="7072"/>
                    <a:pt x="21392" y="12003"/>
                    <a:pt x="21185" y="16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10947399" y="3328619"/>
              <a:ext cx="262797" cy="73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94" fill="norm" stroke="1" extrusionOk="0">
                  <a:moveTo>
                    <a:pt x="18144" y="0"/>
                  </a:moveTo>
                  <a:cubicBezTo>
                    <a:pt x="18835" y="987"/>
                    <a:pt x="19526" y="1975"/>
                    <a:pt x="20218" y="3518"/>
                  </a:cubicBezTo>
                  <a:cubicBezTo>
                    <a:pt x="20909" y="5061"/>
                    <a:pt x="21600" y="7159"/>
                    <a:pt x="21427" y="9226"/>
                  </a:cubicBezTo>
                  <a:cubicBezTo>
                    <a:pt x="21254" y="11294"/>
                    <a:pt x="20218" y="13330"/>
                    <a:pt x="18662" y="15151"/>
                  </a:cubicBezTo>
                  <a:cubicBezTo>
                    <a:pt x="17107" y="16971"/>
                    <a:pt x="15034" y="18576"/>
                    <a:pt x="12096" y="19656"/>
                  </a:cubicBezTo>
                  <a:cubicBezTo>
                    <a:pt x="9158" y="20736"/>
                    <a:pt x="5357" y="21291"/>
                    <a:pt x="3197" y="21446"/>
                  </a:cubicBezTo>
                  <a:cubicBezTo>
                    <a:pt x="1037" y="21600"/>
                    <a:pt x="518" y="21353"/>
                    <a:pt x="0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4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54549" y="3754069"/>
              <a:ext cx="685801" cy="114301"/>
            </a:xfrm>
            <a:prstGeom prst="rect">
              <a:avLst/>
            </a:prstGeom>
            <a:effectLst/>
          </p:spPr>
        </p:pic>
        <p:pic>
          <p:nvPicPr>
            <p:cNvPr id="204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37099" y="3811219"/>
              <a:ext cx="527051" cy="103565"/>
            </a:xfrm>
            <a:prstGeom prst="rect">
              <a:avLst/>
            </a:prstGeom>
            <a:effectLst/>
          </p:spPr>
        </p:pic>
        <p:pic>
          <p:nvPicPr>
            <p:cNvPr id="204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16387" y="4245039"/>
              <a:ext cx="404663" cy="707438"/>
            </a:xfrm>
            <a:prstGeom prst="rect">
              <a:avLst/>
            </a:prstGeom>
            <a:effectLst/>
          </p:spPr>
        </p:pic>
        <p:pic>
          <p:nvPicPr>
            <p:cNvPr id="204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06360" y="4345562"/>
              <a:ext cx="170290" cy="445288"/>
            </a:xfrm>
            <a:prstGeom prst="rect">
              <a:avLst/>
            </a:prstGeom>
            <a:effectLst/>
          </p:spPr>
        </p:pic>
        <p:pic>
          <p:nvPicPr>
            <p:cNvPr id="205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08400" y="4446219"/>
              <a:ext cx="190500" cy="260623"/>
            </a:xfrm>
            <a:prstGeom prst="rect">
              <a:avLst/>
            </a:prstGeom>
            <a:effectLst/>
          </p:spPr>
        </p:pic>
        <p:pic>
          <p:nvPicPr>
            <p:cNvPr id="205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44192" y="4420819"/>
              <a:ext cx="173758" cy="300896"/>
            </a:xfrm>
            <a:prstGeom prst="rect">
              <a:avLst/>
            </a:prstGeom>
            <a:effectLst/>
          </p:spPr>
        </p:pic>
        <p:pic>
          <p:nvPicPr>
            <p:cNvPr id="2054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917950" y="4598619"/>
              <a:ext cx="31750" cy="127001"/>
            </a:xfrm>
            <a:prstGeom prst="rect">
              <a:avLst/>
            </a:prstGeom>
            <a:effectLst/>
          </p:spPr>
        </p:pic>
        <p:pic>
          <p:nvPicPr>
            <p:cNvPr id="2056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13200" y="4649419"/>
              <a:ext cx="146050" cy="38101"/>
            </a:xfrm>
            <a:prstGeom prst="rect">
              <a:avLst/>
            </a:prstGeom>
            <a:effectLst/>
          </p:spPr>
        </p:pic>
        <p:pic>
          <p:nvPicPr>
            <p:cNvPr id="2058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41799" y="4643069"/>
              <a:ext cx="57151" cy="31751"/>
            </a:xfrm>
            <a:prstGeom prst="rect">
              <a:avLst/>
            </a:prstGeom>
            <a:effectLst/>
          </p:spPr>
        </p:pic>
        <p:pic>
          <p:nvPicPr>
            <p:cNvPr id="206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86627" y="4399652"/>
              <a:ext cx="242523" cy="325968"/>
            </a:xfrm>
            <a:prstGeom prst="rect">
              <a:avLst/>
            </a:prstGeom>
            <a:effectLst/>
          </p:spPr>
        </p:pic>
        <p:pic>
          <p:nvPicPr>
            <p:cNvPr id="206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76749" y="4394287"/>
              <a:ext cx="133351" cy="344033"/>
            </a:xfrm>
            <a:prstGeom prst="rect">
              <a:avLst/>
            </a:prstGeom>
            <a:effectLst/>
          </p:spPr>
        </p:pic>
        <p:pic>
          <p:nvPicPr>
            <p:cNvPr id="206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17091" y="4598619"/>
              <a:ext cx="126360" cy="158751"/>
            </a:xfrm>
            <a:prstGeom prst="rect">
              <a:avLst/>
            </a:prstGeom>
            <a:effectLst/>
          </p:spPr>
        </p:pic>
        <p:pic>
          <p:nvPicPr>
            <p:cNvPr id="206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37099" y="4331356"/>
              <a:ext cx="129442" cy="438714"/>
            </a:xfrm>
            <a:prstGeom prst="rect">
              <a:avLst/>
            </a:prstGeom>
            <a:effectLst/>
          </p:spPr>
        </p:pic>
        <p:pic>
          <p:nvPicPr>
            <p:cNvPr id="2068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62549" y="4535119"/>
              <a:ext cx="38101" cy="139701"/>
            </a:xfrm>
            <a:prstGeom prst="rect">
              <a:avLst/>
            </a:prstGeom>
            <a:effectLst/>
          </p:spPr>
        </p:pic>
        <p:pic>
          <p:nvPicPr>
            <p:cNvPr id="2070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143499" y="4420819"/>
              <a:ext cx="50801" cy="31751"/>
            </a:xfrm>
            <a:prstGeom prst="rect">
              <a:avLst/>
            </a:prstGeom>
            <a:effectLst/>
          </p:spPr>
        </p:pic>
        <p:pic>
          <p:nvPicPr>
            <p:cNvPr id="207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55267" y="4478454"/>
              <a:ext cx="53333" cy="88416"/>
            </a:xfrm>
            <a:prstGeom prst="rect">
              <a:avLst/>
            </a:prstGeom>
            <a:effectLst/>
          </p:spPr>
        </p:pic>
        <p:pic>
          <p:nvPicPr>
            <p:cNvPr id="207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35322" y="4298052"/>
              <a:ext cx="142612" cy="377219"/>
            </a:xfrm>
            <a:prstGeom prst="rect">
              <a:avLst/>
            </a:prstGeom>
            <a:effectLst/>
          </p:spPr>
        </p:pic>
        <p:pic>
          <p:nvPicPr>
            <p:cNvPr id="2076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270499" y="4585919"/>
              <a:ext cx="44451" cy="95251"/>
            </a:xfrm>
            <a:prstGeom prst="rect">
              <a:avLst/>
            </a:prstGeom>
            <a:effectLst/>
          </p:spPr>
        </p:pic>
        <p:pic>
          <p:nvPicPr>
            <p:cNvPr id="2078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543549" y="4636719"/>
              <a:ext cx="95251" cy="127001"/>
            </a:xfrm>
            <a:prstGeom prst="rect">
              <a:avLst/>
            </a:prstGeom>
            <a:effectLst/>
          </p:spPr>
        </p:pic>
        <p:pic>
          <p:nvPicPr>
            <p:cNvPr id="208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62151" y="4335239"/>
              <a:ext cx="511650" cy="403081"/>
            </a:xfrm>
            <a:prstGeom prst="rect">
              <a:avLst/>
            </a:prstGeom>
            <a:effectLst/>
          </p:spPr>
        </p:pic>
        <p:pic>
          <p:nvPicPr>
            <p:cNvPr id="208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553199" y="4490669"/>
              <a:ext cx="228601" cy="311151"/>
            </a:xfrm>
            <a:prstGeom prst="rect">
              <a:avLst/>
            </a:prstGeom>
            <a:effectLst/>
          </p:spPr>
        </p:pic>
        <p:pic>
          <p:nvPicPr>
            <p:cNvPr id="208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616699" y="4528769"/>
              <a:ext cx="177801" cy="285751"/>
            </a:xfrm>
            <a:prstGeom prst="rect">
              <a:avLst/>
            </a:prstGeom>
            <a:effectLst/>
          </p:spPr>
        </p:pic>
        <p:pic>
          <p:nvPicPr>
            <p:cNvPr id="208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445249" y="4395419"/>
              <a:ext cx="349251" cy="88901"/>
            </a:xfrm>
            <a:prstGeom prst="rect">
              <a:avLst/>
            </a:prstGeom>
            <a:effectLst/>
          </p:spPr>
        </p:pic>
        <p:pic>
          <p:nvPicPr>
            <p:cNvPr id="208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904004" y="4555348"/>
              <a:ext cx="188947" cy="81372"/>
            </a:xfrm>
            <a:prstGeom prst="rect">
              <a:avLst/>
            </a:prstGeom>
            <a:effectLst/>
          </p:spPr>
        </p:pic>
        <p:pic>
          <p:nvPicPr>
            <p:cNvPr id="209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907277" y="4734649"/>
              <a:ext cx="236473" cy="88338"/>
            </a:xfrm>
            <a:prstGeom prst="rect">
              <a:avLst/>
            </a:prstGeom>
            <a:effectLst/>
          </p:spPr>
        </p:pic>
        <p:pic>
          <p:nvPicPr>
            <p:cNvPr id="209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247466" y="4550214"/>
              <a:ext cx="226485" cy="284417"/>
            </a:xfrm>
            <a:prstGeom prst="rect">
              <a:avLst/>
            </a:prstGeom>
            <a:effectLst/>
          </p:spPr>
        </p:pic>
        <p:pic>
          <p:nvPicPr>
            <p:cNvPr id="209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451953" y="4630369"/>
              <a:ext cx="275998" cy="227603"/>
            </a:xfrm>
            <a:prstGeom prst="rect">
              <a:avLst/>
            </a:prstGeom>
            <a:effectLst/>
          </p:spPr>
        </p:pic>
        <p:pic>
          <p:nvPicPr>
            <p:cNvPr id="209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872970" y="4513623"/>
              <a:ext cx="191530" cy="436525"/>
            </a:xfrm>
            <a:prstGeom prst="rect">
              <a:avLst/>
            </a:prstGeom>
            <a:effectLst/>
          </p:spPr>
        </p:pic>
        <p:pic>
          <p:nvPicPr>
            <p:cNvPr id="209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70849" y="4593856"/>
              <a:ext cx="222251" cy="340031"/>
            </a:xfrm>
            <a:prstGeom prst="rect">
              <a:avLst/>
            </a:prstGeom>
            <a:effectLst/>
          </p:spPr>
        </p:pic>
        <p:pic>
          <p:nvPicPr>
            <p:cNvPr id="210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078435" y="4757369"/>
              <a:ext cx="221015" cy="69851"/>
            </a:xfrm>
            <a:prstGeom prst="rect">
              <a:avLst/>
            </a:prstGeom>
            <a:effectLst/>
          </p:spPr>
        </p:pic>
        <p:pic>
          <p:nvPicPr>
            <p:cNvPr id="210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298236" y="4596102"/>
              <a:ext cx="223464" cy="328485"/>
            </a:xfrm>
            <a:prstGeom prst="rect">
              <a:avLst/>
            </a:prstGeom>
            <a:effectLst/>
          </p:spPr>
        </p:pic>
        <p:pic>
          <p:nvPicPr>
            <p:cNvPr id="210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489949" y="4681169"/>
              <a:ext cx="215901" cy="222251"/>
            </a:xfrm>
            <a:prstGeom prst="rect">
              <a:avLst/>
            </a:prstGeom>
            <a:effectLst/>
          </p:spPr>
        </p:pic>
        <p:pic>
          <p:nvPicPr>
            <p:cNvPr id="210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530166" y="4674819"/>
              <a:ext cx="182035" cy="266701"/>
            </a:xfrm>
            <a:prstGeom prst="rect">
              <a:avLst/>
            </a:prstGeom>
            <a:effectLst/>
          </p:spPr>
        </p:pic>
        <p:pic>
          <p:nvPicPr>
            <p:cNvPr id="2108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712199" y="4890719"/>
              <a:ext cx="38101" cy="95251"/>
            </a:xfrm>
            <a:prstGeom prst="rect">
              <a:avLst/>
            </a:prstGeom>
            <a:effectLst/>
          </p:spPr>
        </p:pic>
        <p:pic>
          <p:nvPicPr>
            <p:cNvPr id="211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731249" y="4795469"/>
              <a:ext cx="31751" cy="46567"/>
            </a:xfrm>
            <a:prstGeom prst="rect">
              <a:avLst/>
            </a:prstGeom>
            <a:effectLst/>
          </p:spPr>
        </p:pic>
        <p:pic>
          <p:nvPicPr>
            <p:cNvPr id="211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781487" y="4620996"/>
              <a:ext cx="163547" cy="324757"/>
            </a:xfrm>
            <a:prstGeom prst="rect">
              <a:avLst/>
            </a:prstGeom>
            <a:effectLst/>
          </p:spPr>
        </p:pic>
        <p:pic>
          <p:nvPicPr>
            <p:cNvPr id="2114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972549" y="4960569"/>
              <a:ext cx="95251" cy="101601"/>
            </a:xfrm>
            <a:prstGeom prst="rect">
              <a:avLst/>
            </a:prstGeom>
            <a:effectLst/>
          </p:spPr>
        </p:pic>
        <p:pic>
          <p:nvPicPr>
            <p:cNvPr id="211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239249" y="4555493"/>
              <a:ext cx="190501" cy="255121"/>
            </a:xfrm>
            <a:prstGeom prst="rect">
              <a:avLst/>
            </a:prstGeom>
            <a:effectLst/>
          </p:spPr>
        </p:pic>
        <p:pic>
          <p:nvPicPr>
            <p:cNvPr id="211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442955" y="4649419"/>
              <a:ext cx="272545" cy="167353"/>
            </a:xfrm>
            <a:prstGeom prst="rect">
              <a:avLst/>
            </a:prstGeom>
            <a:effectLst/>
          </p:spPr>
        </p:pic>
        <p:pic>
          <p:nvPicPr>
            <p:cNvPr id="212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789583" y="4577452"/>
              <a:ext cx="135468" cy="325968"/>
            </a:xfrm>
            <a:prstGeom prst="rect">
              <a:avLst/>
            </a:prstGeom>
            <a:effectLst/>
          </p:spPr>
        </p:pic>
        <p:pic>
          <p:nvPicPr>
            <p:cNvPr id="212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912349" y="4624019"/>
              <a:ext cx="222251" cy="247651"/>
            </a:xfrm>
            <a:prstGeom prst="rect">
              <a:avLst/>
            </a:prstGeom>
            <a:effectLst/>
          </p:spPr>
        </p:pic>
        <p:pic>
          <p:nvPicPr>
            <p:cNvPr id="212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998790" y="4643069"/>
              <a:ext cx="129460" cy="285751"/>
            </a:xfrm>
            <a:prstGeom prst="rect">
              <a:avLst/>
            </a:prstGeom>
            <a:effectLst/>
          </p:spPr>
        </p:pic>
        <p:pic>
          <p:nvPicPr>
            <p:cNvPr id="2126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147299" y="4814519"/>
              <a:ext cx="31751" cy="95251"/>
            </a:xfrm>
            <a:prstGeom prst="rect">
              <a:avLst/>
            </a:prstGeom>
            <a:effectLst/>
          </p:spPr>
        </p:pic>
        <p:pic>
          <p:nvPicPr>
            <p:cNvPr id="212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153377" y="4706569"/>
              <a:ext cx="57424" cy="57151"/>
            </a:xfrm>
            <a:prstGeom prst="rect">
              <a:avLst/>
            </a:prstGeom>
            <a:effectLst/>
          </p:spPr>
        </p:pic>
        <p:pic>
          <p:nvPicPr>
            <p:cNvPr id="213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153649" y="4643069"/>
              <a:ext cx="136839" cy="342901"/>
            </a:xfrm>
            <a:prstGeom prst="rect">
              <a:avLst/>
            </a:prstGeom>
            <a:effectLst/>
          </p:spPr>
        </p:pic>
        <p:pic>
          <p:nvPicPr>
            <p:cNvPr id="213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264649" y="4966919"/>
              <a:ext cx="914401" cy="50801"/>
            </a:xfrm>
            <a:prstGeom prst="rect">
              <a:avLst/>
            </a:prstGeom>
            <a:effectLst/>
          </p:spPr>
        </p:pic>
        <p:pic>
          <p:nvPicPr>
            <p:cNvPr id="213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782518" y="5070635"/>
              <a:ext cx="218732" cy="158751"/>
            </a:xfrm>
            <a:prstGeom prst="rect">
              <a:avLst/>
            </a:prstGeom>
            <a:effectLst/>
          </p:spPr>
        </p:pic>
        <p:pic>
          <p:nvPicPr>
            <p:cNvPr id="213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267949" y="4604969"/>
              <a:ext cx="261557" cy="584201"/>
            </a:xfrm>
            <a:prstGeom prst="rect">
              <a:avLst/>
            </a:prstGeom>
            <a:effectLst/>
          </p:spPr>
        </p:pic>
        <p:sp>
          <p:nvSpPr>
            <p:cNvPr id="2138" name="Line"/>
            <p:cNvSpPr/>
            <p:nvPr/>
          </p:nvSpPr>
          <p:spPr>
            <a:xfrm>
              <a:off x="5746749" y="5589219"/>
              <a:ext cx="2540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60" y="2965"/>
                    <a:pt x="6120" y="5929"/>
                    <a:pt x="9090" y="8753"/>
                  </a:cubicBezTo>
                  <a:cubicBezTo>
                    <a:pt x="12060" y="11576"/>
                    <a:pt x="14940" y="14259"/>
                    <a:pt x="17010" y="16376"/>
                  </a:cubicBezTo>
                  <a:cubicBezTo>
                    <a:pt x="19080" y="18494"/>
                    <a:pt x="20340" y="200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5780858" y="5563819"/>
              <a:ext cx="200842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21129" y="0"/>
                  </a:moveTo>
                  <a:cubicBezTo>
                    <a:pt x="17343" y="3331"/>
                    <a:pt x="13558" y="6663"/>
                    <a:pt x="9884" y="9725"/>
                  </a:cubicBezTo>
                  <a:cubicBezTo>
                    <a:pt x="6209" y="12788"/>
                    <a:pt x="2647" y="15582"/>
                    <a:pt x="1088" y="17516"/>
                  </a:cubicBezTo>
                  <a:cubicBezTo>
                    <a:pt x="-471" y="19451"/>
                    <a:pt x="-26" y="20525"/>
                    <a:pt x="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5594349" y="5360619"/>
              <a:ext cx="323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4400"/>
                    <a:pt x="6776" y="7200"/>
                    <a:pt x="10376" y="3600"/>
                  </a:cubicBezTo>
                  <a:cubicBezTo>
                    <a:pt x="13976" y="0"/>
                    <a:pt x="1778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6151209" y="5659069"/>
              <a:ext cx="236892" cy="9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50" fill="norm" stroke="1" extrusionOk="0">
                  <a:moveTo>
                    <a:pt x="3043" y="19722"/>
                  </a:moveTo>
                  <a:cubicBezTo>
                    <a:pt x="2087" y="20661"/>
                    <a:pt x="1131" y="21600"/>
                    <a:pt x="558" y="20661"/>
                  </a:cubicBezTo>
                  <a:cubicBezTo>
                    <a:pt x="-16" y="19722"/>
                    <a:pt x="-207" y="16904"/>
                    <a:pt x="271" y="13617"/>
                  </a:cubicBezTo>
                  <a:cubicBezTo>
                    <a:pt x="749" y="10330"/>
                    <a:pt x="1896" y="6574"/>
                    <a:pt x="3520" y="3991"/>
                  </a:cubicBezTo>
                  <a:cubicBezTo>
                    <a:pt x="5145" y="1409"/>
                    <a:pt x="7248" y="0"/>
                    <a:pt x="9159" y="0"/>
                  </a:cubicBezTo>
                  <a:cubicBezTo>
                    <a:pt x="11071" y="0"/>
                    <a:pt x="12791" y="1409"/>
                    <a:pt x="13938" y="3052"/>
                  </a:cubicBezTo>
                  <a:cubicBezTo>
                    <a:pt x="15085" y="4696"/>
                    <a:pt x="15658" y="6574"/>
                    <a:pt x="16423" y="8452"/>
                  </a:cubicBezTo>
                  <a:cubicBezTo>
                    <a:pt x="17188" y="10330"/>
                    <a:pt x="18143" y="12209"/>
                    <a:pt x="19004" y="11739"/>
                  </a:cubicBezTo>
                  <a:cubicBezTo>
                    <a:pt x="19864" y="11270"/>
                    <a:pt x="20628" y="8452"/>
                    <a:pt x="21393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6179970" y="5849569"/>
              <a:ext cx="29068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693" y="21600"/>
                  </a:moveTo>
                  <a:cubicBezTo>
                    <a:pt x="1916" y="21221"/>
                    <a:pt x="1139" y="20842"/>
                    <a:pt x="595" y="19705"/>
                  </a:cubicBezTo>
                  <a:cubicBezTo>
                    <a:pt x="51" y="18568"/>
                    <a:pt x="-260" y="16674"/>
                    <a:pt x="284" y="14211"/>
                  </a:cubicBezTo>
                  <a:cubicBezTo>
                    <a:pt x="828" y="11747"/>
                    <a:pt x="2226" y="8716"/>
                    <a:pt x="3780" y="7200"/>
                  </a:cubicBezTo>
                  <a:cubicBezTo>
                    <a:pt x="5334" y="5684"/>
                    <a:pt x="7044" y="5684"/>
                    <a:pt x="8442" y="7200"/>
                  </a:cubicBezTo>
                  <a:cubicBezTo>
                    <a:pt x="9841" y="8716"/>
                    <a:pt x="10928" y="11747"/>
                    <a:pt x="11861" y="13832"/>
                  </a:cubicBezTo>
                  <a:cubicBezTo>
                    <a:pt x="12793" y="15916"/>
                    <a:pt x="13570" y="17053"/>
                    <a:pt x="14269" y="17053"/>
                  </a:cubicBezTo>
                  <a:cubicBezTo>
                    <a:pt x="14969" y="17053"/>
                    <a:pt x="15590" y="15916"/>
                    <a:pt x="16756" y="12884"/>
                  </a:cubicBezTo>
                  <a:cubicBezTo>
                    <a:pt x="17921" y="9853"/>
                    <a:pt x="19631" y="4926"/>
                    <a:pt x="213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6813549" y="5445668"/>
              <a:ext cx="277955" cy="57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07" fill="norm" stroke="1" extrusionOk="0">
                  <a:moveTo>
                    <a:pt x="0" y="6316"/>
                  </a:moveTo>
                  <a:cubicBezTo>
                    <a:pt x="655" y="8689"/>
                    <a:pt x="1309" y="11063"/>
                    <a:pt x="1800" y="13437"/>
                  </a:cubicBezTo>
                  <a:cubicBezTo>
                    <a:pt x="2291" y="15810"/>
                    <a:pt x="2618" y="18184"/>
                    <a:pt x="2618" y="19608"/>
                  </a:cubicBezTo>
                  <a:cubicBezTo>
                    <a:pt x="2618" y="21032"/>
                    <a:pt x="2291" y="21507"/>
                    <a:pt x="2045" y="21507"/>
                  </a:cubicBezTo>
                  <a:cubicBezTo>
                    <a:pt x="1800" y="21507"/>
                    <a:pt x="1636" y="21032"/>
                    <a:pt x="1555" y="19173"/>
                  </a:cubicBezTo>
                  <a:cubicBezTo>
                    <a:pt x="1473" y="17314"/>
                    <a:pt x="1473" y="14070"/>
                    <a:pt x="1636" y="11221"/>
                  </a:cubicBezTo>
                  <a:cubicBezTo>
                    <a:pt x="1800" y="8373"/>
                    <a:pt x="2127" y="5920"/>
                    <a:pt x="2291" y="4417"/>
                  </a:cubicBezTo>
                  <a:cubicBezTo>
                    <a:pt x="2455" y="2914"/>
                    <a:pt x="2455" y="2360"/>
                    <a:pt x="2700" y="2241"/>
                  </a:cubicBezTo>
                  <a:cubicBezTo>
                    <a:pt x="2945" y="2122"/>
                    <a:pt x="3436" y="2439"/>
                    <a:pt x="4664" y="3626"/>
                  </a:cubicBezTo>
                  <a:cubicBezTo>
                    <a:pt x="5891" y="4812"/>
                    <a:pt x="7855" y="6870"/>
                    <a:pt x="9327" y="9085"/>
                  </a:cubicBezTo>
                  <a:cubicBezTo>
                    <a:pt x="10800" y="11300"/>
                    <a:pt x="11782" y="13674"/>
                    <a:pt x="12518" y="15256"/>
                  </a:cubicBezTo>
                  <a:cubicBezTo>
                    <a:pt x="13255" y="16839"/>
                    <a:pt x="13745" y="17630"/>
                    <a:pt x="14318" y="18144"/>
                  </a:cubicBezTo>
                  <a:cubicBezTo>
                    <a:pt x="14891" y="18659"/>
                    <a:pt x="15545" y="18896"/>
                    <a:pt x="16282" y="18659"/>
                  </a:cubicBezTo>
                  <a:cubicBezTo>
                    <a:pt x="17018" y="18421"/>
                    <a:pt x="17836" y="17709"/>
                    <a:pt x="18736" y="16166"/>
                  </a:cubicBezTo>
                  <a:cubicBezTo>
                    <a:pt x="19636" y="14623"/>
                    <a:pt x="20618" y="12250"/>
                    <a:pt x="21109" y="10074"/>
                  </a:cubicBezTo>
                  <a:cubicBezTo>
                    <a:pt x="21600" y="7898"/>
                    <a:pt x="21600" y="5920"/>
                    <a:pt x="21191" y="4259"/>
                  </a:cubicBezTo>
                  <a:cubicBezTo>
                    <a:pt x="20782" y="2597"/>
                    <a:pt x="19964" y="1252"/>
                    <a:pt x="19145" y="580"/>
                  </a:cubicBezTo>
                  <a:cubicBezTo>
                    <a:pt x="18327" y="-93"/>
                    <a:pt x="17509" y="-93"/>
                    <a:pt x="16936" y="144"/>
                  </a:cubicBezTo>
                  <a:cubicBezTo>
                    <a:pt x="16364" y="382"/>
                    <a:pt x="16036" y="856"/>
                    <a:pt x="16200" y="1608"/>
                  </a:cubicBezTo>
                  <a:cubicBezTo>
                    <a:pt x="16364" y="2360"/>
                    <a:pt x="17018" y="3388"/>
                    <a:pt x="17673" y="4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7154333" y="5712956"/>
              <a:ext cx="67820" cy="15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003" fill="norm" stroke="1" extrusionOk="0">
                  <a:moveTo>
                    <a:pt x="8509" y="7557"/>
                  </a:moveTo>
                  <a:cubicBezTo>
                    <a:pt x="9164" y="6078"/>
                    <a:pt x="9818" y="4598"/>
                    <a:pt x="9818" y="3119"/>
                  </a:cubicBezTo>
                  <a:cubicBezTo>
                    <a:pt x="9818" y="1639"/>
                    <a:pt x="9164" y="160"/>
                    <a:pt x="7855" y="12"/>
                  </a:cubicBezTo>
                  <a:cubicBezTo>
                    <a:pt x="6545" y="-136"/>
                    <a:pt x="4582" y="1048"/>
                    <a:pt x="2945" y="4006"/>
                  </a:cubicBezTo>
                  <a:cubicBezTo>
                    <a:pt x="1309" y="6965"/>
                    <a:pt x="0" y="11700"/>
                    <a:pt x="0" y="14806"/>
                  </a:cubicBezTo>
                  <a:cubicBezTo>
                    <a:pt x="0" y="17913"/>
                    <a:pt x="1309" y="19393"/>
                    <a:pt x="3600" y="20280"/>
                  </a:cubicBezTo>
                  <a:cubicBezTo>
                    <a:pt x="5891" y="21168"/>
                    <a:pt x="9164" y="21464"/>
                    <a:pt x="12436" y="19837"/>
                  </a:cubicBezTo>
                  <a:cubicBezTo>
                    <a:pt x="15709" y="18209"/>
                    <a:pt x="18982" y="14659"/>
                    <a:pt x="20291" y="12143"/>
                  </a:cubicBezTo>
                  <a:cubicBezTo>
                    <a:pt x="21600" y="9628"/>
                    <a:pt x="20945" y="8149"/>
                    <a:pt x="18982" y="7261"/>
                  </a:cubicBezTo>
                  <a:cubicBezTo>
                    <a:pt x="17018" y="6374"/>
                    <a:pt x="13745" y="6078"/>
                    <a:pt x="10473" y="5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7245349" y="5640019"/>
              <a:ext cx="215901" cy="24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8938"/>
                  </a:moveTo>
                  <a:cubicBezTo>
                    <a:pt x="635" y="8007"/>
                    <a:pt x="1271" y="7076"/>
                    <a:pt x="2118" y="6610"/>
                  </a:cubicBezTo>
                  <a:cubicBezTo>
                    <a:pt x="2965" y="6145"/>
                    <a:pt x="4024" y="6145"/>
                    <a:pt x="5188" y="7728"/>
                  </a:cubicBezTo>
                  <a:cubicBezTo>
                    <a:pt x="6353" y="9310"/>
                    <a:pt x="7624" y="12476"/>
                    <a:pt x="8259" y="14617"/>
                  </a:cubicBezTo>
                  <a:cubicBezTo>
                    <a:pt x="8894" y="16759"/>
                    <a:pt x="8894" y="17876"/>
                    <a:pt x="8471" y="19086"/>
                  </a:cubicBezTo>
                  <a:cubicBezTo>
                    <a:pt x="8047" y="20297"/>
                    <a:pt x="7200" y="21600"/>
                    <a:pt x="6565" y="21507"/>
                  </a:cubicBezTo>
                  <a:cubicBezTo>
                    <a:pt x="5929" y="21414"/>
                    <a:pt x="5506" y="19924"/>
                    <a:pt x="5929" y="17690"/>
                  </a:cubicBezTo>
                  <a:cubicBezTo>
                    <a:pt x="6353" y="15455"/>
                    <a:pt x="7624" y="12476"/>
                    <a:pt x="10376" y="9403"/>
                  </a:cubicBezTo>
                  <a:cubicBezTo>
                    <a:pt x="13129" y="6331"/>
                    <a:pt x="17365" y="316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7655237" y="5483385"/>
              <a:ext cx="148914" cy="57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21106" y="635"/>
                  </a:moveTo>
                  <a:cubicBezTo>
                    <a:pt x="20206" y="318"/>
                    <a:pt x="19306" y="0"/>
                    <a:pt x="18106" y="0"/>
                  </a:cubicBezTo>
                  <a:cubicBezTo>
                    <a:pt x="16906" y="0"/>
                    <a:pt x="15406" y="318"/>
                    <a:pt x="12556" y="1707"/>
                  </a:cubicBezTo>
                  <a:cubicBezTo>
                    <a:pt x="9706" y="3097"/>
                    <a:pt x="5506" y="5559"/>
                    <a:pt x="2956" y="8100"/>
                  </a:cubicBezTo>
                  <a:cubicBezTo>
                    <a:pt x="406" y="10641"/>
                    <a:pt x="-494" y="13262"/>
                    <a:pt x="256" y="15406"/>
                  </a:cubicBezTo>
                  <a:cubicBezTo>
                    <a:pt x="1006" y="17550"/>
                    <a:pt x="3406" y="19218"/>
                    <a:pt x="5506" y="20171"/>
                  </a:cubicBezTo>
                  <a:cubicBezTo>
                    <a:pt x="7606" y="21124"/>
                    <a:pt x="9406" y="21362"/>
                    <a:pt x="112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7867649" y="5665944"/>
              <a:ext cx="400051" cy="38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21453"/>
                  </a:moveTo>
                  <a:cubicBezTo>
                    <a:pt x="1029" y="18988"/>
                    <a:pt x="2057" y="16523"/>
                    <a:pt x="2800" y="13646"/>
                  </a:cubicBezTo>
                  <a:cubicBezTo>
                    <a:pt x="3543" y="10770"/>
                    <a:pt x="4000" y="7483"/>
                    <a:pt x="4286" y="5488"/>
                  </a:cubicBezTo>
                  <a:cubicBezTo>
                    <a:pt x="4571" y="3492"/>
                    <a:pt x="4686" y="2788"/>
                    <a:pt x="4743" y="1966"/>
                  </a:cubicBezTo>
                  <a:cubicBezTo>
                    <a:pt x="4800" y="1144"/>
                    <a:pt x="4800" y="205"/>
                    <a:pt x="4629" y="29"/>
                  </a:cubicBezTo>
                  <a:cubicBezTo>
                    <a:pt x="4457" y="-147"/>
                    <a:pt x="4114" y="440"/>
                    <a:pt x="3771" y="2436"/>
                  </a:cubicBezTo>
                  <a:cubicBezTo>
                    <a:pt x="3429" y="4431"/>
                    <a:pt x="3086" y="7836"/>
                    <a:pt x="3086" y="10594"/>
                  </a:cubicBezTo>
                  <a:cubicBezTo>
                    <a:pt x="3086" y="13353"/>
                    <a:pt x="3429" y="15466"/>
                    <a:pt x="4114" y="16992"/>
                  </a:cubicBezTo>
                  <a:cubicBezTo>
                    <a:pt x="4800" y="18518"/>
                    <a:pt x="5829" y="19457"/>
                    <a:pt x="7257" y="19692"/>
                  </a:cubicBezTo>
                  <a:cubicBezTo>
                    <a:pt x="8686" y="19927"/>
                    <a:pt x="10514" y="19457"/>
                    <a:pt x="12400" y="17638"/>
                  </a:cubicBezTo>
                  <a:cubicBezTo>
                    <a:pt x="14286" y="15818"/>
                    <a:pt x="16229" y="12649"/>
                    <a:pt x="17257" y="10301"/>
                  </a:cubicBezTo>
                  <a:cubicBezTo>
                    <a:pt x="18286" y="7953"/>
                    <a:pt x="18400" y="6427"/>
                    <a:pt x="18400" y="5312"/>
                  </a:cubicBezTo>
                  <a:cubicBezTo>
                    <a:pt x="18400" y="4196"/>
                    <a:pt x="18286" y="3492"/>
                    <a:pt x="17943" y="3023"/>
                  </a:cubicBezTo>
                  <a:cubicBezTo>
                    <a:pt x="17600" y="2553"/>
                    <a:pt x="17029" y="2318"/>
                    <a:pt x="16629" y="2553"/>
                  </a:cubicBezTo>
                  <a:cubicBezTo>
                    <a:pt x="16229" y="2788"/>
                    <a:pt x="16000" y="3492"/>
                    <a:pt x="15943" y="5018"/>
                  </a:cubicBezTo>
                  <a:cubicBezTo>
                    <a:pt x="15886" y="6544"/>
                    <a:pt x="16000" y="8892"/>
                    <a:pt x="16686" y="11357"/>
                  </a:cubicBezTo>
                  <a:cubicBezTo>
                    <a:pt x="17371" y="13823"/>
                    <a:pt x="18629" y="16405"/>
                    <a:pt x="19543" y="17814"/>
                  </a:cubicBezTo>
                  <a:cubicBezTo>
                    <a:pt x="20457" y="19223"/>
                    <a:pt x="21029" y="19457"/>
                    <a:pt x="21600" y="19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8318499" y="5930314"/>
              <a:ext cx="215901" cy="19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201"/>
                  </a:moveTo>
                  <a:cubicBezTo>
                    <a:pt x="1059" y="-34"/>
                    <a:pt x="2118" y="-269"/>
                    <a:pt x="3812" y="788"/>
                  </a:cubicBezTo>
                  <a:cubicBezTo>
                    <a:pt x="5506" y="1844"/>
                    <a:pt x="7835" y="4192"/>
                    <a:pt x="10906" y="7831"/>
                  </a:cubicBezTo>
                  <a:cubicBezTo>
                    <a:pt x="13976" y="11470"/>
                    <a:pt x="17788" y="16401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8305799" y="5925769"/>
              <a:ext cx="1968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06" y="0"/>
                    <a:pt x="18813" y="0"/>
                    <a:pt x="17071" y="837"/>
                  </a:cubicBezTo>
                  <a:cubicBezTo>
                    <a:pt x="15329" y="1674"/>
                    <a:pt x="13239" y="3349"/>
                    <a:pt x="11032" y="5944"/>
                  </a:cubicBezTo>
                  <a:cubicBezTo>
                    <a:pt x="8826" y="8540"/>
                    <a:pt x="6503" y="12056"/>
                    <a:pt x="4645" y="14819"/>
                  </a:cubicBezTo>
                  <a:cubicBezTo>
                    <a:pt x="2787" y="17581"/>
                    <a:pt x="1394" y="195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8718549" y="6059119"/>
              <a:ext cx="1270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4275"/>
                    <a:pt x="15120" y="8550"/>
                    <a:pt x="11520" y="12150"/>
                  </a:cubicBezTo>
                  <a:cubicBezTo>
                    <a:pt x="7920" y="15750"/>
                    <a:pt x="3960" y="186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9022825" y="5757676"/>
              <a:ext cx="438676" cy="18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48" fill="norm" stroke="1" extrusionOk="0">
                  <a:moveTo>
                    <a:pt x="6880" y="3331"/>
                  </a:moveTo>
                  <a:cubicBezTo>
                    <a:pt x="6568" y="7800"/>
                    <a:pt x="6257" y="12269"/>
                    <a:pt x="5634" y="15496"/>
                  </a:cubicBezTo>
                  <a:cubicBezTo>
                    <a:pt x="5010" y="18724"/>
                    <a:pt x="4076" y="20710"/>
                    <a:pt x="3141" y="21083"/>
                  </a:cubicBezTo>
                  <a:cubicBezTo>
                    <a:pt x="2207" y="21455"/>
                    <a:pt x="1272" y="20214"/>
                    <a:pt x="701" y="18352"/>
                  </a:cubicBezTo>
                  <a:cubicBezTo>
                    <a:pt x="130" y="16489"/>
                    <a:pt x="-78" y="14007"/>
                    <a:pt x="26" y="12145"/>
                  </a:cubicBezTo>
                  <a:cubicBezTo>
                    <a:pt x="130" y="10283"/>
                    <a:pt x="545" y="9041"/>
                    <a:pt x="2259" y="7427"/>
                  </a:cubicBezTo>
                  <a:cubicBezTo>
                    <a:pt x="3972" y="5814"/>
                    <a:pt x="6984" y="3827"/>
                    <a:pt x="10099" y="2462"/>
                  </a:cubicBezTo>
                  <a:cubicBezTo>
                    <a:pt x="13214" y="1096"/>
                    <a:pt x="16434" y="352"/>
                    <a:pt x="18355" y="103"/>
                  </a:cubicBezTo>
                  <a:cubicBezTo>
                    <a:pt x="20276" y="-145"/>
                    <a:pt x="20899" y="103"/>
                    <a:pt x="21522" y="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9455149" y="5528805"/>
              <a:ext cx="184151" cy="18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648"/>
                  </a:moveTo>
                  <a:cubicBezTo>
                    <a:pt x="2483" y="1392"/>
                    <a:pt x="4966" y="136"/>
                    <a:pt x="7572" y="11"/>
                  </a:cubicBezTo>
                  <a:cubicBezTo>
                    <a:pt x="10179" y="-115"/>
                    <a:pt x="12910" y="890"/>
                    <a:pt x="13903" y="2899"/>
                  </a:cubicBezTo>
                  <a:cubicBezTo>
                    <a:pt x="14897" y="4908"/>
                    <a:pt x="14152" y="7922"/>
                    <a:pt x="12538" y="10308"/>
                  </a:cubicBezTo>
                  <a:cubicBezTo>
                    <a:pt x="10924" y="12694"/>
                    <a:pt x="8441" y="14452"/>
                    <a:pt x="6703" y="15708"/>
                  </a:cubicBezTo>
                  <a:cubicBezTo>
                    <a:pt x="4966" y="16964"/>
                    <a:pt x="3972" y="17718"/>
                    <a:pt x="4593" y="18094"/>
                  </a:cubicBezTo>
                  <a:cubicBezTo>
                    <a:pt x="5214" y="18471"/>
                    <a:pt x="7448" y="18471"/>
                    <a:pt x="10552" y="18973"/>
                  </a:cubicBezTo>
                  <a:cubicBezTo>
                    <a:pt x="13655" y="19476"/>
                    <a:pt x="17628" y="20480"/>
                    <a:pt x="2160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9023349" y="6007749"/>
              <a:ext cx="590551" cy="1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1" fill="norm" stroke="1" extrusionOk="0">
                  <a:moveTo>
                    <a:pt x="0" y="13541"/>
                  </a:moveTo>
                  <a:cubicBezTo>
                    <a:pt x="2632" y="11381"/>
                    <a:pt x="5265" y="9221"/>
                    <a:pt x="8013" y="5981"/>
                  </a:cubicBezTo>
                  <a:cubicBezTo>
                    <a:pt x="10761" y="2741"/>
                    <a:pt x="13626" y="-1579"/>
                    <a:pt x="15910" y="581"/>
                  </a:cubicBezTo>
                  <a:cubicBezTo>
                    <a:pt x="18194" y="2741"/>
                    <a:pt x="19897" y="11381"/>
                    <a:pt x="21600" y="20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9316898" y="6116269"/>
              <a:ext cx="22080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710" y="0"/>
                  </a:moveTo>
                  <a:cubicBezTo>
                    <a:pt x="1916" y="4659"/>
                    <a:pt x="2122" y="9318"/>
                    <a:pt x="2122" y="12176"/>
                  </a:cubicBezTo>
                  <a:cubicBezTo>
                    <a:pt x="2122" y="15035"/>
                    <a:pt x="1916" y="16094"/>
                    <a:pt x="1505" y="17047"/>
                  </a:cubicBezTo>
                  <a:cubicBezTo>
                    <a:pt x="1093" y="18000"/>
                    <a:pt x="476" y="18847"/>
                    <a:pt x="168" y="18741"/>
                  </a:cubicBezTo>
                  <a:cubicBezTo>
                    <a:pt x="-141" y="18635"/>
                    <a:pt x="-141" y="17576"/>
                    <a:pt x="1196" y="14506"/>
                  </a:cubicBezTo>
                  <a:cubicBezTo>
                    <a:pt x="2533" y="11435"/>
                    <a:pt x="5208" y="6353"/>
                    <a:pt x="7676" y="3494"/>
                  </a:cubicBezTo>
                  <a:cubicBezTo>
                    <a:pt x="10145" y="635"/>
                    <a:pt x="12408" y="0"/>
                    <a:pt x="14465" y="212"/>
                  </a:cubicBezTo>
                  <a:cubicBezTo>
                    <a:pt x="16522" y="424"/>
                    <a:pt x="18373" y="1482"/>
                    <a:pt x="19505" y="5188"/>
                  </a:cubicBezTo>
                  <a:cubicBezTo>
                    <a:pt x="20636" y="8894"/>
                    <a:pt x="21048" y="15247"/>
                    <a:pt x="21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9740899" y="5697169"/>
              <a:ext cx="169695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15015" y="0"/>
                  </a:moveTo>
                  <a:cubicBezTo>
                    <a:pt x="17385" y="1533"/>
                    <a:pt x="19756" y="3067"/>
                    <a:pt x="20678" y="5167"/>
                  </a:cubicBezTo>
                  <a:cubicBezTo>
                    <a:pt x="21600" y="7267"/>
                    <a:pt x="21073" y="9933"/>
                    <a:pt x="19098" y="12367"/>
                  </a:cubicBezTo>
                  <a:cubicBezTo>
                    <a:pt x="17122" y="14800"/>
                    <a:pt x="13698" y="17000"/>
                    <a:pt x="10273" y="18500"/>
                  </a:cubicBezTo>
                  <a:cubicBezTo>
                    <a:pt x="6849" y="20000"/>
                    <a:pt x="3424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5667068" y="6198819"/>
              <a:ext cx="3311832" cy="39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51" fill="norm" stroke="1" extrusionOk="0">
                  <a:moveTo>
                    <a:pt x="271" y="0"/>
                  </a:moveTo>
                  <a:cubicBezTo>
                    <a:pt x="174" y="1617"/>
                    <a:pt x="78" y="3234"/>
                    <a:pt x="29" y="4389"/>
                  </a:cubicBezTo>
                  <a:cubicBezTo>
                    <a:pt x="-19" y="5544"/>
                    <a:pt x="-19" y="6237"/>
                    <a:pt x="112" y="7161"/>
                  </a:cubicBezTo>
                  <a:cubicBezTo>
                    <a:pt x="243" y="8086"/>
                    <a:pt x="505" y="9241"/>
                    <a:pt x="864" y="9818"/>
                  </a:cubicBezTo>
                  <a:cubicBezTo>
                    <a:pt x="1222" y="10396"/>
                    <a:pt x="1678" y="10396"/>
                    <a:pt x="2153" y="9991"/>
                  </a:cubicBezTo>
                  <a:cubicBezTo>
                    <a:pt x="2629" y="9587"/>
                    <a:pt x="3126" y="8779"/>
                    <a:pt x="3657" y="7970"/>
                  </a:cubicBezTo>
                  <a:cubicBezTo>
                    <a:pt x="4188" y="7161"/>
                    <a:pt x="4753" y="6353"/>
                    <a:pt x="5319" y="6122"/>
                  </a:cubicBezTo>
                  <a:cubicBezTo>
                    <a:pt x="5884" y="5891"/>
                    <a:pt x="6450" y="6237"/>
                    <a:pt x="6960" y="7104"/>
                  </a:cubicBezTo>
                  <a:cubicBezTo>
                    <a:pt x="7471" y="7970"/>
                    <a:pt x="7926" y="9356"/>
                    <a:pt x="8340" y="10916"/>
                  </a:cubicBezTo>
                  <a:cubicBezTo>
                    <a:pt x="8753" y="12475"/>
                    <a:pt x="9126" y="14207"/>
                    <a:pt x="9560" y="15882"/>
                  </a:cubicBezTo>
                  <a:cubicBezTo>
                    <a:pt x="9995" y="17557"/>
                    <a:pt x="10491" y="19174"/>
                    <a:pt x="10974" y="20156"/>
                  </a:cubicBezTo>
                  <a:cubicBezTo>
                    <a:pt x="11457" y="21138"/>
                    <a:pt x="11926" y="21484"/>
                    <a:pt x="12402" y="21542"/>
                  </a:cubicBezTo>
                  <a:cubicBezTo>
                    <a:pt x="12878" y="21600"/>
                    <a:pt x="13360" y="21369"/>
                    <a:pt x="13836" y="21080"/>
                  </a:cubicBezTo>
                  <a:cubicBezTo>
                    <a:pt x="14312" y="20791"/>
                    <a:pt x="14781" y="20445"/>
                    <a:pt x="15291" y="19925"/>
                  </a:cubicBezTo>
                  <a:cubicBezTo>
                    <a:pt x="15802" y="19405"/>
                    <a:pt x="16353" y="18712"/>
                    <a:pt x="16919" y="18135"/>
                  </a:cubicBezTo>
                  <a:cubicBezTo>
                    <a:pt x="17484" y="17557"/>
                    <a:pt x="18064" y="17095"/>
                    <a:pt x="18622" y="16749"/>
                  </a:cubicBezTo>
                  <a:cubicBezTo>
                    <a:pt x="19181" y="16402"/>
                    <a:pt x="19719" y="16171"/>
                    <a:pt x="20209" y="16056"/>
                  </a:cubicBezTo>
                  <a:cubicBezTo>
                    <a:pt x="20698" y="15940"/>
                    <a:pt x="21140" y="15940"/>
                    <a:pt x="21581" y="15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2089150" y="6694119"/>
              <a:ext cx="425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91" y="18000"/>
                    <a:pt x="8382" y="14400"/>
                    <a:pt x="11982" y="10800"/>
                  </a:cubicBezTo>
                  <a:cubicBezTo>
                    <a:pt x="15582" y="7200"/>
                    <a:pt x="1859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2038350" y="6744919"/>
              <a:ext cx="4889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12" y="19409"/>
                    <a:pt x="5423" y="17217"/>
                    <a:pt x="8462" y="14400"/>
                  </a:cubicBezTo>
                  <a:cubicBezTo>
                    <a:pt x="11501" y="11583"/>
                    <a:pt x="14868" y="8139"/>
                    <a:pt x="17112" y="5635"/>
                  </a:cubicBezTo>
                  <a:cubicBezTo>
                    <a:pt x="19356" y="3130"/>
                    <a:pt x="20478" y="15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2495550" y="6592519"/>
              <a:ext cx="197308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600" fill="norm" stroke="1" extrusionOk="0">
                  <a:moveTo>
                    <a:pt x="0" y="0"/>
                  </a:moveTo>
                  <a:cubicBezTo>
                    <a:pt x="6012" y="306"/>
                    <a:pt x="12025" y="613"/>
                    <a:pt x="15922" y="1762"/>
                  </a:cubicBezTo>
                  <a:cubicBezTo>
                    <a:pt x="19819" y="2911"/>
                    <a:pt x="21600" y="4902"/>
                    <a:pt x="20375" y="7506"/>
                  </a:cubicBezTo>
                  <a:cubicBezTo>
                    <a:pt x="19151" y="10111"/>
                    <a:pt x="14920" y="13328"/>
                    <a:pt x="11802" y="15472"/>
                  </a:cubicBezTo>
                  <a:cubicBezTo>
                    <a:pt x="8685" y="17617"/>
                    <a:pt x="6680" y="18689"/>
                    <a:pt x="5790" y="19532"/>
                  </a:cubicBezTo>
                  <a:cubicBezTo>
                    <a:pt x="4899" y="20374"/>
                    <a:pt x="5122" y="20987"/>
                    <a:pt x="53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3352800" y="6452819"/>
              <a:ext cx="1968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2451"/>
                    <a:pt x="7432" y="4902"/>
                    <a:pt x="10916" y="8043"/>
                  </a:cubicBezTo>
                  <a:cubicBezTo>
                    <a:pt x="14400" y="11183"/>
                    <a:pt x="17652" y="15013"/>
                    <a:pt x="19394" y="17387"/>
                  </a:cubicBezTo>
                  <a:cubicBezTo>
                    <a:pt x="21135" y="19762"/>
                    <a:pt x="21368" y="206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3346450" y="6408369"/>
              <a:ext cx="23495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76" y="2533"/>
                    <a:pt x="16151" y="5067"/>
                    <a:pt x="12746" y="8267"/>
                  </a:cubicBezTo>
                  <a:cubicBezTo>
                    <a:pt x="9341" y="11467"/>
                    <a:pt x="5254" y="15333"/>
                    <a:pt x="3016" y="17667"/>
                  </a:cubicBezTo>
                  <a:cubicBezTo>
                    <a:pt x="778" y="20000"/>
                    <a:pt x="389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3352800" y="6325819"/>
              <a:ext cx="298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2" y="14400"/>
                    <a:pt x="9804" y="7200"/>
                    <a:pt x="13404" y="3600"/>
                  </a:cubicBezTo>
                  <a:cubicBezTo>
                    <a:pt x="17004" y="0"/>
                    <a:pt x="1930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3771900" y="6643319"/>
              <a:ext cx="203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4070350" y="6416540"/>
              <a:ext cx="304800" cy="31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21334"/>
                  </a:moveTo>
                  <a:cubicBezTo>
                    <a:pt x="2250" y="17329"/>
                    <a:pt x="4500" y="13323"/>
                    <a:pt x="6150" y="10319"/>
                  </a:cubicBezTo>
                  <a:cubicBezTo>
                    <a:pt x="7800" y="7315"/>
                    <a:pt x="8850" y="5313"/>
                    <a:pt x="9450" y="3668"/>
                  </a:cubicBezTo>
                  <a:cubicBezTo>
                    <a:pt x="10050" y="2023"/>
                    <a:pt x="10200" y="735"/>
                    <a:pt x="9900" y="235"/>
                  </a:cubicBezTo>
                  <a:cubicBezTo>
                    <a:pt x="9600" y="-266"/>
                    <a:pt x="8850" y="20"/>
                    <a:pt x="7950" y="1236"/>
                  </a:cubicBezTo>
                  <a:cubicBezTo>
                    <a:pt x="7050" y="2452"/>
                    <a:pt x="6000" y="4598"/>
                    <a:pt x="5400" y="6815"/>
                  </a:cubicBezTo>
                  <a:cubicBezTo>
                    <a:pt x="4800" y="9032"/>
                    <a:pt x="4650" y="11321"/>
                    <a:pt x="5025" y="12966"/>
                  </a:cubicBezTo>
                  <a:cubicBezTo>
                    <a:pt x="5400" y="14611"/>
                    <a:pt x="6300" y="15612"/>
                    <a:pt x="7125" y="16184"/>
                  </a:cubicBezTo>
                  <a:cubicBezTo>
                    <a:pt x="7950" y="16757"/>
                    <a:pt x="8700" y="16900"/>
                    <a:pt x="9600" y="16470"/>
                  </a:cubicBezTo>
                  <a:cubicBezTo>
                    <a:pt x="10500" y="16041"/>
                    <a:pt x="11550" y="15040"/>
                    <a:pt x="12825" y="12751"/>
                  </a:cubicBezTo>
                  <a:cubicBezTo>
                    <a:pt x="14100" y="10462"/>
                    <a:pt x="15600" y="6886"/>
                    <a:pt x="16350" y="5456"/>
                  </a:cubicBezTo>
                  <a:cubicBezTo>
                    <a:pt x="17100" y="4025"/>
                    <a:pt x="17100" y="4741"/>
                    <a:pt x="17325" y="6672"/>
                  </a:cubicBezTo>
                  <a:cubicBezTo>
                    <a:pt x="17550" y="8603"/>
                    <a:pt x="18000" y="11750"/>
                    <a:pt x="18750" y="13824"/>
                  </a:cubicBezTo>
                  <a:cubicBezTo>
                    <a:pt x="19500" y="15898"/>
                    <a:pt x="20550" y="16900"/>
                    <a:pt x="21600" y="17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4406899" y="6605219"/>
              <a:ext cx="1270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108"/>
                    <a:pt x="3600" y="2215"/>
                    <a:pt x="7200" y="5815"/>
                  </a:cubicBezTo>
                  <a:cubicBezTo>
                    <a:pt x="10800" y="9415"/>
                    <a:pt x="16200" y="155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4400549" y="6586169"/>
              <a:ext cx="146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91" y="4032"/>
                    <a:pt x="11583" y="8064"/>
                    <a:pt x="7983" y="11664"/>
                  </a:cubicBezTo>
                  <a:cubicBezTo>
                    <a:pt x="4383" y="15264"/>
                    <a:pt x="2191" y="18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3327400" y="6960819"/>
              <a:ext cx="127598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0" y="21600"/>
                  </a:moveTo>
                  <a:cubicBezTo>
                    <a:pt x="1252" y="20160"/>
                    <a:pt x="2503" y="18720"/>
                    <a:pt x="3755" y="17280"/>
                  </a:cubicBezTo>
                  <a:cubicBezTo>
                    <a:pt x="5007" y="15840"/>
                    <a:pt x="6258" y="14400"/>
                    <a:pt x="7510" y="12960"/>
                  </a:cubicBezTo>
                  <a:cubicBezTo>
                    <a:pt x="8762" y="11520"/>
                    <a:pt x="10013" y="10080"/>
                    <a:pt x="11319" y="8640"/>
                  </a:cubicBezTo>
                  <a:cubicBezTo>
                    <a:pt x="12624" y="7200"/>
                    <a:pt x="13983" y="5760"/>
                    <a:pt x="15306" y="4320"/>
                  </a:cubicBezTo>
                  <a:cubicBezTo>
                    <a:pt x="16629" y="2880"/>
                    <a:pt x="17917" y="1440"/>
                    <a:pt x="18864" y="720"/>
                  </a:cubicBezTo>
                  <a:cubicBezTo>
                    <a:pt x="19812" y="0"/>
                    <a:pt x="20420" y="0"/>
                    <a:pt x="20831" y="0"/>
                  </a:cubicBezTo>
                  <a:cubicBezTo>
                    <a:pt x="21242" y="0"/>
                    <a:pt x="21457" y="0"/>
                    <a:pt x="21528" y="1800"/>
                  </a:cubicBezTo>
                  <a:cubicBezTo>
                    <a:pt x="21600" y="3600"/>
                    <a:pt x="21528" y="7200"/>
                    <a:pt x="21457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3634083" y="7252356"/>
              <a:ext cx="271167" cy="111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0692" fill="norm" stroke="1" extrusionOk="0">
                  <a:moveTo>
                    <a:pt x="5879" y="105"/>
                  </a:moveTo>
                  <a:cubicBezTo>
                    <a:pt x="6046" y="4817"/>
                    <a:pt x="6214" y="9530"/>
                    <a:pt x="5963" y="12672"/>
                  </a:cubicBezTo>
                  <a:cubicBezTo>
                    <a:pt x="5711" y="15814"/>
                    <a:pt x="5042" y="17385"/>
                    <a:pt x="4288" y="18759"/>
                  </a:cubicBezTo>
                  <a:cubicBezTo>
                    <a:pt x="3535" y="20134"/>
                    <a:pt x="2698" y="21312"/>
                    <a:pt x="1777" y="20330"/>
                  </a:cubicBezTo>
                  <a:cubicBezTo>
                    <a:pt x="856" y="19348"/>
                    <a:pt x="-149" y="16207"/>
                    <a:pt x="18" y="13065"/>
                  </a:cubicBezTo>
                  <a:cubicBezTo>
                    <a:pt x="186" y="9923"/>
                    <a:pt x="1525" y="6781"/>
                    <a:pt x="4707" y="4425"/>
                  </a:cubicBezTo>
                  <a:cubicBezTo>
                    <a:pt x="7888" y="2068"/>
                    <a:pt x="12911" y="497"/>
                    <a:pt x="16009" y="105"/>
                  </a:cubicBezTo>
                  <a:cubicBezTo>
                    <a:pt x="19107" y="-288"/>
                    <a:pt x="20279" y="497"/>
                    <a:pt x="21451" y="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3886200" y="7164019"/>
              <a:ext cx="1270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582"/>
                    <a:pt x="10800" y="9164"/>
                    <a:pt x="7200" y="12764"/>
                  </a:cubicBezTo>
                  <a:cubicBezTo>
                    <a:pt x="3600" y="16364"/>
                    <a:pt x="180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3994150" y="7230412"/>
              <a:ext cx="304800" cy="28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10902"/>
                  </a:moveTo>
                  <a:cubicBezTo>
                    <a:pt x="0" y="13642"/>
                    <a:pt x="0" y="16383"/>
                    <a:pt x="150" y="18317"/>
                  </a:cubicBezTo>
                  <a:cubicBezTo>
                    <a:pt x="300" y="20251"/>
                    <a:pt x="600" y="21380"/>
                    <a:pt x="900" y="21460"/>
                  </a:cubicBezTo>
                  <a:cubicBezTo>
                    <a:pt x="1200" y="21541"/>
                    <a:pt x="1500" y="20574"/>
                    <a:pt x="1650" y="17914"/>
                  </a:cubicBezTo>
                  <a:cubicBezTo>
                    <a:pt x="1800" y="15254"/>
                    <a:pt x="1800" y="10902"/>
                    <a:pt x="1800" y="8242"/>
                  </a:cubicBezTo>
                  <a:cubicBezTo>
                    <a:pt x="1800" y="5583"/>
                    <a:pt x="1800" y="4616"/>
                    <a:pt x="2625" y="3648"/>
                  </a:cubicBezTo>
                  <a:cubicBezTo>
                    <a:pt x="3450" y="2681"/>
                    <a:pt x="5100" y="1714"/>
                    <a:pt x="8025" y="1069"/>
                  </a:cubicBezTo>
                  <a:cubicBezTo>
                    <a:pt x="10950" y="425"/>
                    <a:pt x="15150" y="102"/>
                    <a:pt x="17625" y="22"/>
                  </a:cubicBezTo>
                  <a:cubicBezTo>
                    <a:pt x="20100" y="-59"/>
                    <a:pt x="20850" y="102"/>
                    <a:pt x="21600" y="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4118985" y="7340121"/>
              <a:ext cx="160916" cy="15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250" fill="norm" stroke="1" extrusionOk="0">
                  <a:moveTo>
                    <a:pt x="1970" y="2861"/>
                  </a:moveTo>
                  <a:cubicBezTo>
                    <a:pt x="1970" y="7823"/>
                    <a:pt x="1970" y="12785"/>
                    <a:pt x="1690" y="16142"/>
                  </a:cubicBezTo>
                  <a:cubicBezTo>
                    <a:pt x="1409" y="19499"/>
                    <a:pt x="848" y="21250"/>
                    <a:pt x="427" y="21250"/>
                  </a:cubicBezTo>
                  <a:cubicBezTo>
                    <a:pt x="7" y="21250"/>
                    <a:pt x="-274" y="19499"/>
                    <a:pt x="427" y="16434"/>
                  </a:cubicBezTo>
                  <a:cubicBezTo>
                    <a:pt x="1129" y="13369"/>
                    <a:pt x="2812" y="8991"/>
                    <a:pt x="4916" y="5780"/>
                  </a:cubicBezTo>
                  <a:cubicBezTo>
                    <a:pt x="7020" y="2569"/>
                    <a:pt x="9544" y="526"/>
                    <a:pt x="12209" y="88"/>
                  </a:cubicBezTo>
                  <a:cubicBezTo>
                    <a:pt x="14874" y="-350"/>
                    <a:pt x="17679" y="818"/>
                    <a:pt x="19222" y="4174"/>
                  </a:cubicBezTo>
                  <a:cubicBezTo>
                    <a:pt x="20765" y="7531"/>
                    <a:pt x="21045" y="13077"/>
                    <a:pt x="21326" y="18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4899765" y="6935419"/>
              <a:ext cx="26913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713" y="21600"/>
                  </a:moveTo>
                  <a:cubicBezTo>
                    <a:pt x="1038" y="20463"/>
                    <a:pt x="363" y="19326"/>
                    <a:pt x="110" y="17811"/>
                  </a:cubicBezTo>
                  <a:cubicBezTo>
                    <a:pt x="-143" y="16295"/>
                    <a:pt x="26" y="14400"/>
                    <a:pt x="785" y="11747"/>
                  </a:cubicBezTo>
                  <a:cubicBezTo>
                    <a:pt x="1544" y="9095"/>
                    <a:pt x="2894" y="5684"/>
                    <a:pt x="4498" y="3979"/>
                  </a:cubicBezTo>
                  <a:cubicBezTo>
                    <a:pt x="6101" y="2274"/>
                    <a:pt x="7957" y="2274"/>
                    <a:pt x="9138" y="3221"/>
                  </a:cubicBezTo>
                  <a:cubicBezTo>
                    <a:pt x="10319" y="4168"/>
                    <a:pt x="10826" y="6063"/>
                    <a:pt x="11248" y="7958"/>
                  </a:cubicBezTo>
                  <a:cubicBezTo>
                    <a:pt x="11669" y="9853"/>
                    <a:pt x="12007" y="11747"/>
                    <a:pt x="13019" y="12505"/>
                  </a:cubicBezTo>
                  <a:cubicBezTo>
                    <a:pt x="14032" y="13263"/>
                    <a:pt x="15719" y="12884"/>
                    <a:pt x="17238" y="10611"/>
                  </a:cubicBezTo>
                  <a:cubicBezTo>
                    <a:pt x="18757" y="8337"/>
                    <a:pt x="20107" y="4168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5394237" y="6704511"/>
              <a:ext cx="396963" cy="3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80" fill="norm" stroke="1" extrusionOk="0">
                  <a:moveTo>
                    <a:pt x="1211" y="3591"/>
                  </a:moveTo>
                  <a:cubicBezTo>
                    <a:pt x="3509" y="2824"/>
                    <a:pt x="5807" y="2057"/>
                    <a:pt x="7932" y="1482"/>
                  </a:cubicBezTo>
                  <a:cubicBezTo>
                    <a:pt x="10058" y="906"/>
                    <a:pt x="12011" y="523"/>
                    <a:pt x="13332" y="267"/>
                  </a:cubicBezTo>
                  <a:cubicBezTo>
                    <a:pt x="14653" y="12"/>
                    <a:pt x="15343" y="-116"/>
                    <a:pt x="15745" y="140"/>
                  </a:cubicBezTo>
                  <a:cubicBezTo>
                    <a:pt x="16147" y="395"/>
                    <a:pt x="16262" y="1034"/>
                    <a:pt x="15745" y="2121"/>
                  </a:cubicBezTo>
                  <a:cubicBezTo>
                    <a:pt x="15228" y="3207"/>
                    <a:pt x="14079" y="4741"/>
                    <a:pt x="12413" y="6786"/>
                  </a:cubicBezTo>
                  <a:cubicBezTo>
                    <a:pt x="10747" y="8831"/>
                    <a:pt x="8564" y="11387"/>
                    <a:pt x="6553" y="13560"/>
                  </a:cubicBezTo>
                  <a:cubicBezTo>
                    <a:pt x="4543" y="15733"/>
                    <a:pt x="2704" y="17522"/>
                    <a:pt x="1556" y="18736"/>
                  </a:cubicBezTo>
                  <a:cubicBezTo>
                    <a:pt x="407" y="19950"/>
                    <a:pt x="-53" y="20589"/>
                    <a:pt x="4" y="20973"/>
                  </a:cubicBezTo>
                  <a:cubicBezTo>
                    <a:pt x="62" y="21356"/>
                    <a:pt x="636" y="21484"/>
                    <a:pt x="2934" y="21292"/>
                  </a:cubicBezTo>
                  <a:cubicBezTo>
                    <a:pt x="5232" y="21101"/>
                    <a:pt x="9253" y="20589"/>
                    <a:pt x="12643" y="20206"/>
                  </a:cubicBezTo>
                  <a:cubicBezTo>
                    <a:pt x="16032" y="19822"/>
                    <a:pt x="18790" y="19567"/>
                    <a:pt x="21547" y="19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6212766" y="4129"/>
              <a:ext cx="2739038" cy="208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82" fill="norm" stroke="1" extrusionOk="0">
                  <a:moveTo>
                    <a:pt x="18131" y="3256"/>
                  </a:moveTo>
                  <a:cubicBezTo>
                    <a:pt x="18048" y="2949"/>
                    <a:pt x="17964" y="2643"/>
                    <a:pt x="17673" y="2358"/>
                  </a:cubicBezTo>
                  <a:cubicBezTo>
                    <a:pt x="17381" y="2073"/>
                    <a:pt x="16881" y="1810"/>
                    <a:pt x="16331" y="1591"/>
                  </a:cubicBezTo>
                  <a:cubicBezTo>
                    <a:pt x="15781" y="1372"/>
                    <a:pt x="15181" y="1197"/>
                    <a:pt x="14614" y="1022"/>
                  </a:cubicBezTo>
                  <a:cubicBezTo>
                    <a:pt x="14048" y="846"/>
                    <a:pt x="13514" y="671"/>
                    <a:pt x="12939" y="518"/>
                  </a:cubicBezTo>
                  <a:cubicBezTo>
                    <a:pt x="12364" y="364"/>
                    <a:pt x="11748" y="233"/>
                    <a:pt x="11131" y="145"/>
                  </a:cubicBezTo>
                  <a:cubicBezTo>
                    <a:pt x="10514" y="58"/>
                    <a:pt x="9898" y="14"/>
                    <a:pt x="9264" y="3"/>
                  </a:cubicBezTo>
                  <a:cubicBezTo>
                    <a:pt x="8631" y="-8"/>
                    <a:pt x="7981" y="14"/>
                    <a:pt x="7348" y="69"/>
                  </a:cubicBezTo>
                  <a:cubicBezTo>
                    <a:pt x="6714" y="123"/>
                    <a:pt x="6098" y="211"/>
                    <a:pt x="5531" y="353"/>
                  </a:cubicBezTo>
                  <a:cubicBezTo>
                    <a:pt x="4964" y="496"/>
                    <a:pt x="4448" y="693"/>
                    <a:pt x="3964" y="967"/>
                  </a:cubicBezTo>
                  <a:cubicBezTo>
                    <a:pt x="3481" y="1241"/>
                    <a:pt x="3031" y="1591"/>
                    <a:pt x="2639" y="2018"/>
                  </a:cubicBezTo>
                  <a:cubicBezTo>
                    <a:pt x="2248" y="2446"/>
                    <a:pt x="1914" y="2949"/>
                    <a:pt x="1639" y="3530"/>
                  </a:cubicBezTo>
                  <a:cubicBezTo>
                    <a:pt x="1364" y="4110"/>
                    <a:pt x="1148" y="4768"/>
                    <a:pt x="948" y="5491"/>
                  </a:cubicBezTo>
                  <a:cubicBezTo>
                    <a:pt x="748" y="6214"/>
                    <a:pt x="564" y="7002"/>
                    <a:pt x="406" y="7769"/>
                  </a:cubicBezTo>
                  <a:cubicBezTo>
                    <a:pt x="248" y="8536"/>
                    <a:pt x="114" y="9280"/>
                    <a:pt x="48" y="9992"/>
                  </a:cubicBezTo>
                  <a:cubicBezTo>
                    <a:pt x="-19" y="10704"/>
                    <a:pt x="-19" y="11383"/>
                    <a:pt x="73" y="12095"/>
                  </a:cubicBezTo>
                  <a:cubicBezTo>
                    <a:pt x="164" y="12807"/>
                    <a:pt x="348" y="13552"/>
                    <a:pt x="598" y="14220"/>
                  </a:cubicBezTo>
                  <a:cubicBezTo>
                    <a:pt x="848" y="14889"/>
                    <a:pt x="1164" y="15480"/>
                    <a:pt x="1548" y="16050"/>
                  </a:cubicBezTo>
                  <a:cubicBezTo>
                    <a:pt x="1931" y="16619"/>
                    <a:pt x="2381" y="17167"/>
                    <a:pt x="2864" y="17638"/>
                  </a:cubicBezTo>
                  <a:cubicBezTo>
                    <a:pt x="3348" y="18109"/>
                    <a:pt x="3864" y="18503"/>
                    <a:pt x="4406" y="18865"/>
                  </a:cubicBezTo>
                  <a:cubicBezTo>
                    <a:pt x="4948" y="19226"/>
                    <a:pt x="5514" y="19555"/>
                    <a:pt x="6106" y="19861"/>
                  </a:cubicBezTo>
                  <a:cubicBezTo>
                    <a:pt x="6698" y="20168"/>
                    <a:pt x="7314" y="20453"/>
                    <a:pt x="7956" y="20694"/>
                  </a:cubicBezTo>
                  <a:cubicBezTo>
                    <a:pt x="8598" y="20935"/>
                    <a:pt x="9264" y="21132"/>
                    <a:pt x="9889" y="21274"/>
                  </a:cubicBezTo>
                  <a:cubicBezTo>
                    <a:pt x="10514" y="21417"/>
                    <a:pt x="11098" y="21504"/>
                    <a:pt x="11706" y="21548"/>
                  </a:cubicBezTo>
                  <a:cubicBezTo>
                    <a:pt x="12314" y="21592"/>
                    <a:pt x="12948" y="21592"/>
                    <a:pt x="13614" y="21559"/>
                  </a:cubicBezTo>
                  <a:cubicBezTo>
                    <a:pt x="14281" y="21526"/>
                    <a:pt x="14981" y="21461"/>
                    <a:pt x="15631" y="21329"/>
                  </a:cubicBezTo>
                  <a:cubicBezTo>
                    <a:pt x="16281" y="21198"/>
                    <a:pt x="16881" y="21001"/>
                    <a:pt x="17456" y="20727"/>
                  </a:cubicBezTo>
                  <a:cubicBezTo>
                    <a:pt x="18031" y="20453"/>
                    <a:pt x="18581" y="20102"/>
                    <a:pt x="19064" y="19675"/>
                  </a:cubicBezTo>
                  <a:cubicBezTo>
                    <a:pt x="19548" y="19248"/>
                    <a:pt x="19964" y="18744"/>
                    <a:pt x="20314" y="18175"/>
                  </a:cubicBezTo>
                  <a:cubicBezTo>
                    <a:pt x="20664" y="17605"/>
                    <a:pt x="20948" y="16970"/>
                    <a:pt x="21123" y="16258"/>
                  </a:cubicBezTo>
                  <a:cubicBezTo>
                    <a:pt x="21298" y="15546"/>
                    <a:pt x="21364" y="14757"/>
                    <a:pt x="21406" y="13947"/>
                  </a:cubicBezTo>
                  <a:cubicBezTo>
                    <a:pt x="21448" y="13136"/>
                    <a:pt x="21464" y="12304"/>
                    <a:pt x="21498" y="11493"/>
                  </a:cubicBezTo>
                  <a:cubicBezTo>
                    <a:pt x="21531" y="10682"/>
                    <a:pt x="21581" y="9894"/>
                    <a:pt x="21564" y="9160"/>
                  </a:cubicBezTo>
                  <a:cubicBezTo>
                    <a:pt x="21548" y="8426"/>
                    <a:pt x="21464" y="7747"/>
                    <a:pt x="21264" y="7046"/>
                  </a:cubicBezTo>
                  <a:cubicBezTo>
                    <a:pt x="21064" y="6345"/>
                    <a:pt x="20748" y="5622"/>
                    <a:pt x="20389" y="4965"/>
                  </a:cubicBezTo>
                  <a:cubicBezTo>
                    <a:pt x="20031" y="4308"/>
                    <a:pt x="19631" y="3716"/>
                    <a:pt x="19139" y="3190"/>
                  </a:cubicBezTo>
                  <a:cubicBezTo>
                    <a:pt x="18648" y="2665"/>
                    <a:pt x="18064" y="2205"/>
                    <a:pt x="17556" y="1942"/>
                  </a:cubicBezTo>
                  <a:cubicBezTo>
                    <a:pt x="17048" y="1679"/>
                    <a:pt x="16614" y="1613"/>
                    <a:pt x="16181" y="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7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982420" y="5922874"/>
              <a:ext cx="1804535" cy="1719512"/>
            </a:xfrm>
            <a:prstGeom prst="rect">
              <a:avLst/>
            </a:prstGeom>
            <a:effectLst/>
          </p:spPr>
        </p:pic>
        <p:pic>
          <p:nvPicPr>
            <p:cNvPr id="217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933727" y="-38100"/>
              <a:ext cx="2642274" cy="227343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Drawing"/>
          <p:cNvGrpSpPr/>
          <p:nvPr/>
        </p:nvGrpSpPr>
        <p:grpSpPr>
          <a:xfrm>
            <a:off x="1103771" y="2425699"/>
            <a:ext cx="10135729" cy="5879190"/>
            <a:chOff x="0" y="0"/>
            <a:chExt cx="10135728" cy="5879188"/>
          </a:xfrm>
        </p:grpSpPr>
        <p:sp>
          <p:nvSpPr>
            <p:cNvPr id="2181" name="Line"/>
            <p:cNvSpPr/>
            <p:nvPr/>
          </p:nvSpPr>
          <p:spPr>
            <a:xfrm>
              <a:off x="0" y="269627"/>
              <a:ext cx="378922" cy="50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48" fill="norm" stroke="1" extrusionOk="0">
                  <a:moveTo>
                    <a:pt x="5075" y="2565"/>
                  </a:moveTo>
                  <a:cubicBezTo>
                    <a:pt x="4359" y="2476"/>
                    <a:pt x="3643" y="2386"/>
                    <a:pt x="3643" y="2341"/>
                  </a:cubicBezTo>
                  <a:cubicBezTo>
                    <a:pt x="3643" y="2296"/>
                    <a:pt x="4359" y="2296"/>
                    <a:pt x="6567" y="1938"/>
                  </a:cubicBezTo>
                  <a:cubicBezTo>
                    <a:pt x="8775" y="1579"/>
                    <a:pt x="12474" y="862"/>
                    <a:pt x="14622" y="459"/>
                  </a:cubicBezTo>
                  <a:cubicBezTo>
                    <a:pt x="16771" y="56"/>
                    <a:pt x="17367" y="-34"/>
                    <a:pt x="18262" y="11"/>
                  </a:cubicBezTo>
                  <a:cubicBezTo>
                    <a:pt x="19157" y="56"/>
                    <a:pt x="20351" y="235"/>
                    <a:pt x="20947" y="549"/>
                  </a:cubicBezTo>
                  <a:cubicBezTo>
                    <a:pt x="21544" y="862"/>
                    <a:pt x="21544" y="1310"/>
                    <a:pt x="20649" y="2476"/>
                  </a:cubicBezTo>
                  <a:cubicBezTo>
                    <a:pt x="19754" y="3641"/>
                    <a:pt x="17964" y="5523"/>
                    <a:pt x="15875" y="7495"/>
                  </a:cubicBezTo>
                  <a:cubicBezTo>
                    <a:pt x="13787" y="9466"/>
                    <a:pt x="11400" y="11528"/>
                    <a:pt x="8954" y="13455"/>
                  </a:cubicBezTo>
                  <a:cubicBezTo>
                    <a:pt x="6508" y="15382"/>
                    <a:pt x="4001" y="17174"/>
                    <a:pt x="2390" y="18474"/>
                  </a:cubicBezTo>
                  <a:cubicBezTo>
                    <a:pt x="779" y="19773"/>
                    <a:pt x="63" y="20580"/>
                    <a:pt x="4" y="21028"/>
                  </a:cubicBezTo>
                  <a:cubicBezTo>
                    <a:pt x="-56" y="21476"/>
                    <a:pt x="541" y="21566"/>
                    <a:pt x="2689" y="21297"/>
                  </a:cubicBezTo>
                  <a:cubicBezTo>
                    <a:pt x="4837" y="21028"/>
                    <a:pt x="8536" y="20401"/>
                    <a:pt x="11639" y="19773"/>
                  </a:cubicBezTo>
                  <a:cubicBezTo>
                    <a:pt x="14742" y="19146"/>
                    <a:pt x="17248" y="18519"/>
                    <a:pt x="19754" y="17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578979" y="495300"/>
              <a:ext cx="184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617079" y="584200"/>
              <a:ext cx="2540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0" y="17169"/>
                    <a:pt x="8280" y="12738"/>
                    <a:pt x="11880" y="9138"/>
                  </a:cubicBezTo>
                  <a:cubicBezTo>
                    <a:pt x="15480" y="5538"/>
                    <a:pt x="18540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1271129" y="146050"/>
              <a:ext cx="3302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2933"/>
                    <a:pt x="5538" y="5867"/>
                    <a:pt x="8308" y="8933"/>
                  </a:cubicBezTo>
                  <a:cubicBezTo>
                    <a:pt x="11077" y="12000"/>
                    <a:pt x="13846" y="15200"/>
                    <a:pt x="16062" y="17333"/>
                  </a:cubicBezTo>
                  <a:cubicBezTo>
                    <a:pt x="18277" y="19467"/>
                    <a:pt x="19938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1398129" y="133874"/>
              <a:ext cx="171451" cy="41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21600" y="1917"/>
                  </a:moveTo>
                  <a:cubicBezTo>
                    <a:pt x="21067" y="1053"/>
                    <a:pt x="20533" y="189"/>
                    <a:pt x="20000" y="27"/>
                  </a:cubicBezTo>
                  <a:cubicBezTo>
                    <a:pt x="19467" y="-135"/>
                    <a:pt x="18933" y="405"/>
                    <a:pt x="17467" y="2187"/>
                  </a:cubicBezTo>
                  <a:cubicBezTo>
                    <a:pt x="16000" y="3969"/>
                    <a:pt x="13600" y="6993"/>
                    <a:pt x="10800" y="10125"/>
                  </a:cubicBezTo>
                  <a:cubicBezTo>
                    <a:pt x="8000" y="13257"/>
                    <a:pt x="4800" y="16497"/>
                    <a:pt x="2933" y="18495"/>
                  </a:cubicBezTo>
                  <a:cubicBezTo>
                    <a:pt x="1067" y="20493"/>
                    <a:pt x="533" y="21249"/>
                    <a:pt x="267" y="21357"/>
                  </a:cubicBezTo>
                  <a:cubicBezTo>
                    <a:pt x="0" y="21465"/>
                    <a:pt x="0" y="20925"/>
                    <a:pt x="0" y="20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1144129" y="0"/>
              <a:ext cx="463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59" y="17169"/>
                    <a:pt x="5918" y="12738"/>
                    <a:pt x="9222" y="9138"/>
                  </a:cubicBezTo>
                  <a:cubicBezTo>
                    <a:pt x="12526" y="5538"/>
                    <a:pt x="16175" y="2769"/>
                    <a:pt x="18296" y="1385"/>
                  </a:cubicBezTo>
                  <a:cubicBezTo>
                    <a:pt x="20416" y="0"/>
                    <a:pt x="210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1785479" y="304800"/>
              <a:ext cx="2349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2" y="17600"/>
                    <a:pt x="7784" y="13600"/>
                    <a:pt x="11384" y="10000"/>
                  </a:cubicBezTo>
                  <a:cubicBezTo>
                    <a:pt x="14984" y="6400"/>
                    <a:pt x="18292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2160129" y="104736"/>
              <a:ext cx="381001" cy="38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21543"/>
                  </a:moveTo>
                  <a:cubicBezTo>
                    <a:pt x="840" y="20356"/>
                    <a:pt x="1680" y="19169"/>
                    <a:pt x="2700" y="16974"/>
                  </a:cubicBezTo>
                  <a:cubicBezTo>
                    <a:pt x="3720" y="14778"/>
                    <a:pt x="4920" y="11574"/>
                    <a:pt x="5760" y="8963"/>
                  </a:cubicBezTo>
                  <a:cubicBezTo>
                    <a:pt x="6600" y="6352"/>
                    <a:pt x="7080" y="4334"/>
                    <a:pt x="7440" y="2732"/>
                  </a:cubicBezTo>
                  <a:cubicBezTo>
                    <a:pt x="7800" y="1130"/>
                    <a:pt x="8040" y="-57"/>
                    <a:pt x="8040" y="2"/>
                  </a:cubicBezTo>
                  <a:cubicBezTo>
                    <a:pt x="8040" y="62"/>
                    <a:pt x="7800" y="1367"/>
                    <a:pt x="7500" y="4156"/>
                  </a:cubicBezTo>
                  <a:cubicBezTo>
                    <a:pt x="7200" y="6945"/>
                    <a:pt x="6840" y="11218"/>
                    <a:pt x="6720" y="14007"/>
                  </a:cubicBezTo>
                  <a:cubicBezTo>
                    <a:pt x="6600" y="16796"/>
                    <a:pt x="6720" y="18101"/>
                    <a:pt x="7020" y="18991"/>
                  </a:cubicBezTo>
                  <a:cubicBezTo>
                    <a:pt x="7320" y="19881"/>
                    <a:pt x="7800" y="20356"/>
                    <a:pt x="8820" y="20416"/>
                  </a:cubicBezTo>
                  <a:cubicBezTo>
                    <a:pt x="9840" y="20475"/>
                    <a:pt x="11400" y="20119"/>
                    <a:pt x="12960" y="18635"/>
                  </a:cubicBezTo>
                  <a:cubicBezTo>
                    <a:pt x="14520" y="17152"/>
                    <a:pt x="16080" y="14541"/>
                    <a:pt x="16980" y="11692"/>
                  </a:cubicBezTo>
                  <a:cubicBezTo>
                    <a:pt x="17880" y="8844"/>
                    <a:pt x="18120" y="5758"/>
                    <a:pt x="18240" y="3859"/>
                  </a:cubicBezTo>
                  <a:cubicBezTo>
                    <a:pt x="18360" y="1961"/>
                    <a:pt x="18360" y="1248"/>
                    <a:pt x="18240" y="1248"/>
                  </a:cubicBezTo>
                  <a:cubicBezTo>
                    <a:pt x="18120" y="1248"/>
                    <a:pt x="17880" y="1961"/>
                    <a:pt x="17760" y="3563"/>
                  </a:cubicBezTo>
                  <a:cubicBezTo>
                    <a:pt x="17640" y="5165"/>
                    <a:pt x="17640" y="7657"/>
                    <a:pt x="18300" y="10328"/>
                  </a:cubicBezTo>
                  <a:cubicBezTo>
                    <a:pt x="18960" y="12998"/>
                    <a:pt x="20280" y="15846"/>
                    <a:pt x="21600" y="18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2591929" y="407861"/>
              <a:ext cx="112031" cy="11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505" fill="norm" stroke="1" extrusionOk="0">
                  <a:moveTo>
                    <a:pt x="10800" y="860"/>
                  </a:moveTo>
                  <a:cubicBezTo>
                    <a:pt x="8800" y="115"/>
                    <a:pt x="6800" y="-630"/>
                    <a:pt x="5200" y="860"/>
                  </a:cubicBezTo>
                  <a:cubicBezTo>
                    <a:pt x="3600" y="2349"/>
                    <a:pt x="2400" y="6073"/>
                    <a:pt x="2600" y="9798"/>
                  </a:cubicBezTo>
                  <a:cubicBezTo>
                    <a:pt x="2800" y="13522"/>
                    <a:pt x="4400" y="17246"/>
                    <a:pt x="6800" y="19108"/>
                  </a:cubicBezTo>
                  <a:cubicBezTo>
                    <a:pt x="9200" y="20970"/>
                    <a:pt x="12400" y="20970"/>
                    <a:pt x="15000" y="19108"/>
                  </a:cubicBezTo>
                  <a:cubicBezTo>
                    <a:pt x="17600" y="17246"/>
                    <a:pt x="19600" y="13522"/>
                    <a:pt x="20600" y="10542"/>
                  </a:cubicBezTo>
                  <a:cubicBezTo>
                    <a:pt x="21600" y="7563"/>
                    <a:pt x="21600" y="5329"/>
                    <a:pt x="18000" y="4770"/>
                  </a:cubicBezTo>
                  <a:cubicBezTo>
                    <a:pt x="14400" y="4211"/>
                    <a:pt x="7200" y="5329"/>
                    <a:pt x="0" y="6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1048879" y="781050"/>
              <a:ext cx="17716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7" y="20000"/>
                    <a:pt x="1755" y="18400"/>
                    <a:pt x="2723" y="17467"/>
                  </a:cubicBezTo>
                  <a:cubicBezTo>
                    <a:pt x="3690" y="16533"/>
                    <a:pt x="4748" y="16267"/>
                    <a:pt x="5819" y="15733"/>
                  </a:cubicBezTo>
                  <a:cubicBezTo>
                    <a:pt x="6890" y="15200"/>
                    <a:pt x="7974" y="14400"/>
                    <a:pt x="8968" y="13467"/>
                  </a:cubicBezTo>
                  <a:cubicBezTo>
                    <a:pt x="9961" y="12533"/>
                    <a:pt x="10865" y="11467"/>
                    <a:pt x="11781" y="10400"/>
                  </a:cubicBezTo>
                  <a:cubicBezTo>
                    <a:pt x="12697" y="9333"/>
                    <a:pt x="13626" y="8267"/>
                    <a:pt x="14619" y="6933"/>
                  </a:cubicBezTo>
                  <a:cubicBezTo>
                    <a:pt x="15613" y="5600"/>
                    <a:pt x="16671" y="4000"/>
                    <a:pt x="17742" y="2800"/>
                  </a:cubicBezTo>
                  <a:cubicBezTo>
                    <a:pt x="18813" y="1600"/>
                    <a:pt x="19897" y="800"/>
                    <a:pt x="20542" y="400"/>
                  </a:cubicBezTo>
                  <a:cubicBezTo>
                    <a:pt x="21187" y="0"/>
                    <a:pt x="213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1585213" y="1250950"/>
              <a:ext cx="409817" cy="1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188" fill="norm" stroke="1" extrusionOk="0">
                  <a:moveTo>
                    <a:pt x="5828" y="2817"/>
                  </a:moveTo>
                  <a:cubicBezTo>
                    <a:pt x="5606" y="7278"/>
                    <a:pt x="5384" y="11739"/>
                    <a:pt x="4886" y="15026"/>
                  </a:cubicBezTo>
                  <a:cubicBezTo>
                    <a:pt x="4388" y="18313"/>
                    <a:pt x="3612" y="20426"/>
                    <a:pt x="2726" y="21013"/>
                  </a:cubicBezTo>
                  <a:cubicBezTo>
                    <a:pt x="1840" y="21600"/>
                    <a:pt x="843" y="20661"/>
                    <a:pt x="344" y="18900"/>
                  </a:cubicBezTo>
                  <a:cubicBezTo>
                    <a:pt x="-154" y="17139"/>
                    <a:pt x="-154" y="14557"/>
                    <a:pt x="621" y="12091"/>
                  </a:cubicBezTo>
                  <a:cubicBezTo>
                    <a:pt x="1397" y="9626"/>
                    <a:pt x="2948" y="7278"/>
                    <a:pt x="5606" y="5400"/>
                  </a:cubicBezTo>
                  <a:cubicBezTo>
                    <a:pt x="8264" y="3522"/>
                    <a:pt x="12031" y="2113"/>
                    <a:pt x="14855" y="1291"/>
                  </a:cubicBezTo>
                  <a:cubicBezTo>
                    <a:pt x="17680" y="470"/>
                    <a:pt x="19563" y="235"/>
                    <a:pt x="214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2102979" y="1028700"/>
              <a:ext cx="7620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647"/>
                    <a:pt x="14400" y="5294"/>
                    <a:pt x="10800" y="8524"/>
                  </a:cubicBezTo>
                  <a:cubicBezTo>
                    <a:pt x="7200" y="11753"/>
                    <a:pt x="3600" y="15565"/>
                    <a:pt x="1800" y="17841"/>
                  </a:cubicBezTo>
                  <a:cubicBezTo>
                    <a:pt x="0" y="20118"/>
                    <a:pt x="0" y="208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2242679" y="1098550"/>
              <a:ext cx="336551" cy="47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13417"/>
                  </a:moveTo>
                  <a:cubicBezTo>
                    <a:pt x="543" y="15796"/>
                    <a:pt x="1087" y="18174"/>
                    <a:pt x="1562" y="19602"/>
                  </a:cubicBezTo>
                  <a:cubicBezTo>
                    <a:pt x="2038" y="21029"/>
                    <a:pt x="2445" y="21505"/>
                    <a:pt x="2853" y="21552"/>
                  </a:cubicBezTo>
                  <a:cubicBezTo>
                    <a:pt x="3260" y="21600"/>
                    <a:pt x="3668" y="21219"/>
                    <a:pt x="3736" y="19744"/>
                  </a:cubicBezTo>
                  <a:cubicBezTo>
                    <a:pt x="3804" y="18270"/>
                    <a:pt x="3532" y="15700"/>
                    <a:pt x="2989" y="13084"/>
                  </a:cubicBezTo>
                  <a:cubicBezTo>
                    <a:pt x="2445" y="10467"/>
                    <a:pt x="1630" y="7803"/>
                    <a:pt x="1223" y="6042"/>
                  </a:cubicBezTo>
                  <a:cubicBezTo>
                    <a:pt x="815" y="4282"/>
                    <a:pt x="815" y="3426"/>
                    <a:pt x="1358" y="2902"/>
                  </a:cubicBezTo>
                  <a:cubicBezTo>
                    <a:pt x="1902" y="2379"/>
                    <a:pt x="2989" y="2189"/>
                    <a:pt x="5366" y="1903"/>
                  </a:cubicBezTo>
                  <a:cubicBezTo>
                    <a:pt x="7743" y="1618"/>
                    <a:pt x="11411" y="1237"/>
                    <a:pt x="14332" y="904"/>
                  </a:cubicBezTo>
                  <a:cubicBezTo>
                    <a:pt x="17253" y="571"/>
                    <a:pt x="19426" y="2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2433712" y="1233001"/>
              <a:ext cx="253468" cy="27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184" fill="norm" stroke="1" extrusionOk="0">
                  <a:moveTo>
                    <a:pt x="495" y="5850"/>
                  </a:moveTo>
                  <a:cubicBezTo>
                    <a:pt x="495" y="10302"/>
                    <a:pt x="495" y="14753"/>
                    <a:pt x="405" y="17474"/>
                  </a:cubicBezTo>
                  <a:cubicBezTo>
                    <a:pt x="315" y="20195"/>
                    <a:pt x="135" y="21184"/>
                    <a:pt x="45" y="21184"/>
                  </a:cubicBezTo>
                  <a:cubicBezTo>
                    <a:pt x="-45" y="21184"/>
                    <a:pt x="-45" y="20195"/>
                    <a:pt x="495" y="17227"/>
                  </a:cubicBezTo>
                  <a:cubicBezTo>
                    <a:pt x="1035" y="14259"/>
                    <a:pt x="2115" y="9312"/>
                    <a:pt x="3645" y="6097"/>
                  </a:cubicBezTo>
                  <a:cubicBezTo>
                    <a:pt x="5175" y="2882"/>
                    <a:pt x="7155" y="1398"/>
                    <a:pt x="8685" y="573"/>
                  </a:cubicBezTo>
                  <a:cubicBezTo>
                    <a:pt x="10215" y="-251"/>
                    <a:pt x="11295" y="-416"/>
                    <a:pt x="13005" y="1645"/>
                  </a:cubicBezTo>
                  <a:cubicBezTo>
                    <a:pt x="14715" y="3706"/>
                    <a:pt x="17055" y="7993"/>
                    <a:pt x="18585" y="11291"/>
                  </a:cubicBezTo>
                  <a:cubicBezTo>
                    <a:pt x="20115" y="14589"/>
                    <a:pt x="20835" y="16897"/>
                    <a:pt x="21555" y="19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1193331" y="2186129"/>
              <a:ext cx="235137" cy="50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526" fill="norm" stroke="1" extrusionOk="0">
                  <a:moveTo>
                    <a:pt x="18333" y="2376"/>
                  </a:moveTo>
                  <a:cubicBezTo>
                    <a:pt x="18522" y="1923"/>
                    <a:pt x="18712" y="1469"/>
                    <a:pt x="18617" y="1015"/>
                  </a:cubicBezTo>
                  <a:cubicBezTo>
                    <a:pt x="18522" y="561"/>
                    <a:pt x="18143" y="108"/>
                    <a:pt x="15870" y="17"/>
                  </a:cubicBezTo>
                  <a:cubicBezTo>
                    <a:pt x="13596" y="-74"/>
                    <a:pt x="9428" y="198"/>
                    <a:pt x="6207" y="1060"/>
                  </a:cubicBezTo>
                  <a:cubicBezTo>
                    <a:pt x="2986" y="1923"/>
                    <a:pt x="712" y="3375"/>
                    <a:pt x="143" y="4872"/>
                  </a:cubicBezTo>
                  <a:cubicBezTo>
                    <a:pt x="-425" y="6370"/>
                    <a:pt x="712" y="7913"/>
                    <a:pt x="3364" y="9410"/>
                  </a:cubicBezTo>
                  <a:cubicBezTo>
                    <a:pt x="6017" y="10908"/>
                    <a:pt x="10186" y="12360"/>
                    <a:pt x="13407" y="13766"/>
                  </a:cubicBezTo>
                  <a:cubicBezTo>
                    <a:pt x="16628" y="15173"/>
                    <a:pt x="18901" y="16534"/>
                    <a:pt x="20038" y="17533"/>
                  </a:cubicBezTo>
                  <a:cubicBezTo>
                    <a:pt x="21175" y="18531"/>
                    <a:pt x="21175" y="19166"/>
                    <a:pt x="20891" y="19711"/>
                  </a:cubicBezTo>
                  <a:cubicBezTo>
                    <a:pt x="20607" y="20255"/>
                    <a:pt x="20038" y="20709"/>
                    <a:pt x="18333" y="21027"/>
                  </a:cubicBezTo>
                  <a:cubicBezTo>
                    <a:pt x="16628" y="21344"/>
                    <a:pt x="13786" y="21526"/>
                    <a:pt x="11891" y="21526"/>
                  </a:cubicBezTo>
                  <a:cubicBezTo>
                    <a:pt x="9996" y="21526"/>
                    <a:pt x="9049" y="21344"/>
                    <a:pt x="9238" y="21118"/>
                  </a:cubicBezTo>
                  <a:cubicBezTo>
                    <a:pt x="9428" y="20891"/>
                    <a:pt x="10754" y="20618"/>
                    <a:pt x="12554" y="20255"/>
                  </a:cubicBezTo>
                  <a:cubicBezTo>
                    <a:pt x="14354" y="19892"/>
                    <a:pt x="16628" y="19439"/>
                    <a:pt x="18901" y="18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1522917" y="2497263"/>
              <a:ext cx="140157" cy="19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0942" fill="norm" stroke="1" extrusionOk="0">
                  <a:moveTo>
                    <a:pt x="9580" y="1824"/>
                  </a:moveTo>
                  <a:cubicBezTo>
                    <a:pt x="8346" y="1156"/>
                    <a:pt x="7111" y="488"/>
                    <a:pt x="5723" y="154"/>
                  </a:cubicBezTo>
                  <a:cubicBezTo>
                    <a:pt x="4334" y="-180"/>
                    <a:pt x="2791" y="-180"/>
                    <a:pt x="1557" y="2381"/>
                  </a:cubicBezTo>
                  <a:cubicBezTo>
                    <a:pt x="323" y="4942"/>
                    <a:pt x="-603" y="10063"/>
                    <a:pt x="477" y="13849"/>
                  </a:cubicBezTo>
                  <a:cubicBezTo>
                    <a:pt x="1557" y="17634"/>
                    <a:pt x="4643" y="20084"/>
                    <a:pt x="8191" y="20752"/>
                  </a:cubicBezTo>
                  <a:cubicBezTo>
                    <a:pt x="11740" y="21420"/>
                    <a:pt x="15751" y="20307"/>
                    <a:pt x="18066" y="17746"/>
                  </a:cubicBezTo>
                  <a:cubicBezTo>
                    <a:pt x="20380" y="15185"/>
                    <a:pt x="20997" y="11177"/>
                    <a:pt x="19917" y="8727"/>
                  </a:cubicBezTo>
                  <a:cubicBezTo>
                    <a:pt x="18837" y="6278"/>
                    <a:pt x="16060" y="5387"/>
                    <a:pt x="13900" y="4942"/>
                  </a:cubicBezTo>
                  <a:cubicBezTo>
                    <a:pt x="11740" y="4496"/>
                    <a:pt x="10197" y="4496"/>
                    <a:pt x="9271" y="5053"/>
                  </a:cubicBezTo>
                  <a:cubicBezTo>
                    <a:pt x="8346" y="5610"/>
                    <a:pt x="8037" y="6723"/>
                    <a:pt x="7728" y="7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1715629" y="2647950"/>
              <a:ext cx="19614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708"/>
                    <a:pt x="21600" y="9415"/>
                    <a:pt x="19440" y="13015"/>
                  </a:cubicBezTo>
                  <a:cubicBezTo>
                    <a:pt x="17280" y="16615"/>
                    <a:pt x="8640" y="191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2318879" y="247015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2316985" y="2292350"/>
              <a:ext cx="52695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744" y="21600"/>
                  </a:moveTo>
                  <a:cubicBezTo>
                    <a:pt x="-87" y="17600"/>
                    <a:pt x="-918" y="13600"/>
                    <a:pt x="2405" y="10000"/>
                  </a:cubicBezTo>
                  <a:cubicBezTo>
                    <a:pt x="5728" y="6400"/>
                    <a:pt x="13205" y="3200"/>
                    <a:pt x="206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2393860" y="2129609"/>
              <a:ext cx="204420" cy="51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97" fill="norm" stroke="1" extrusionOk="0">
                  <a:moveTo>
                    <a:pt x="15493" y="3605"/>
                  </a:moveTo>
                  <a:cubicBezTo>
                    <a:pt x="15493" y="3076"/>
                    <a:pt x="15493" y="2547"/>
                    <a:pt x="14491" y="1930"/>
                  </a:cubicBezTo>
                  <a:cubicBezTo>
                    <a:pt x="13489" y="1313"/>
                    <a:pt x="11484" y="607"/>
                    <a:pt x="9814" y="255"/>
                  </a:cubicBezTo>
                  <a:cubicBezTo>
                    <a:pt x="8144" y="-98"/>
                    <a:pt x="6808" y="-98"/>
                    <a:pt x="5583" y="343"/>
                  </a:cubicBezTo>
                  <a:cubicBezTo>
                    <a:pt x="4359" y="784"/>
                    <a:pt x="3245" y="1665"/>
                    <a:pt x="2689" y="3605"/>
                  </a:cubicBezTo>
                  <a:cubicBezTo>
                    <a:pt x="2132" y="5544"/>
                    <a:pt x="2132" y="8542"/>
                    <a:pt x="2800" y="11451"/>
                  </a:cubicBezTo>
                  <a:cubicBezTo>
                    <a:pt x="3468" y="14361"/>
                    <a:pt x="4804" y="17182"/>
                    <a:pt x="5583" y="18901"/>
                  </a:cubicBezTo>
                  <a:cubicBezTo>
                    <a:pt x="6363" y="20620"/>
                    <a:pt x="6585" y="21238"/>
                    <a:pt x="6363" y="21370"/>
                  </a:cubicBezTo>
                  <a:cubicBezTo>
                    <a:pt x="6140" y="21502"/>
                    <a:pt x="5472" y="21149"/>
                    <a:pt x="4470" y="20488"/>
                  </a:cubicBezTo>
                  <a:cubicBezTo>
                    <a:pt x="3468" y="19827"/>
                    <a:pt x="2132" y="18857"/>
                    <a:pt x="1241" y="18152"/>
                  </a:cubicBezTo>
                  <a:cubicBezTo>
                    <a:pt x="350" y="17446"/>
                    <a:pt x="-95" y="17006"/>
                    <a:pt x="16" y="16565"/>
                  </a:cubicBezTo>
                  <a:cubicBezTo>
                    <a:pt x="128" y="16124"/>
                    <a:pt x="796" y="15683"/>
                    <a:pt x="4470" y="15198"/>
                  </a:cubicBezTo>
                  <a:cubicBezTo>
                    <a:pt x="8144" y="14713"/>
                    <a:pt x="14825" y="14184"/>
                    <a:pt x="21505" y="13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3226929" y="2397054"/>
              <a:ext cx="298451" cy="36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19591"/>
                  </a:moveTo>
                  <a:cubicBezTo>
                    <a:pt x="1532" y="16174"/>
                    <a:pt x="3064" y="12757"/>
                    <a:pt x="4136" y="10072"/>
                  </a:cubicBezTo>
                  <a:cubicBezTo>
                    <a:pt x="5209" y="7387"/>
                    <a:pt x="5821" y="5435"/>
                    <a:pt x="6281" y="3726"/>
                  </a:cubicBezTo>
                  <a:cubicBezTo>
                    <a:pt x="6740" y="2018"/>
                    <a:pt x="7047" y="553"/>
                    <a:pt x="7200" y="126"/>
                  </a:cubicBezTo>
                  <a:cubicBezTo>
                    <a:pt x="7353" y="-301"/>
                    <a:pt x="7353" y="309"/>
                    <a:pt x="6894" y="2689"/>
                  </a:cubicBezTo>
                  <a:cubicBezTo>
                    <a:pt x="6434" y="5068"/>
                    <a:pt x="5515" y="9218"/>
                    <a:pt x="5055" y="12452"/>
                  </a:cubicBezTo>
                  <a:cubicBezTo>
                    <a:pt x="4596" y="15685"/>
                    <a:pt x="4596" y="18004"/>
                    <a:pt x="4826" y="19407"/>
                  </a:cubicBezTo>
                  <a:cubicBezTo>
                    <a:pt x="5055" y="20811"/>
                    <a:pt x="5515" y="21299"/>
                    <a:pt x="6204" y="21299"/>
                  </a:cubicBezTo>
                  <a:cubicBezTo>
                    <a:pt x="6894" y="21299"/>
                    <a:pt x="7813" y="20811"/>
                    <a:pt x="9421" y="18797"/>
                  </a:cubicBezTo>
                  <a:cubicBezTo>
                    <a:pt x="11030" y="16784"/>
                    <a:pt x="13328" y="13245"/>
                    <a:pt x="14860" y="10316"/>
                  </a:cubicBezTo>
                  <a:cubicBezTo>
                    <a:pt x="16391" y="7387"/>
                    <a:pt x="17157" y="5068"/>
                    <a:pt x="17617" y="3604"/>
                  </a:cubicBezTo>
                  <a:cubicBezTo>
                    <a:pt x="18077" y="2140"/>
                    <a:pt x="18230" y="1530"/>
                    <a:pt x="18230" y="1652"/>
                  </a:cubicBezTo>
                  <a:cubicBezTo>
                    <a:pt x="18230" y="1774"/>
                    <a:pt x="18077" y="2628"/>
                    <a:pt x="18077" y="4824"/>
                  </a:cubicBezTo>
                  <a:cubicBezTo>
                    <a:pt x="18077" y="7021"/>
                    <a:pt x="18230" y="10560"/>
                    <a:pt x="18536" y="12635"/>
                  </a:cubicBezTo>
                  <a:cubicBezTo>
                    <a:pt x="18843" y="14709"/>
                    <a:pt x="19302" y="15319"/>
                    <a:pt x="19838" y="15685"/>
                  </a:cubicBezTo>
                  <a:cubicBezTo>
                    <a:pt x="20374" y="16052"/>
                    <a:pt x="20987" y="16174"/>
                    <a:pt x="21600" y="16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3633328" y="2597150"/>
              <a:ext cx="1524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5280"/>
                    <a:pt x="11400" y="10560"/>
                    <a:pt x="15000" y="14160"/>
                  </a:cubicBezTo>
                  <a:cubicBezTo>
                    <a:pt x="18600" y="17760"/>
                    <a:pt x="201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3677778" y="2548097"/>
              <a:ext cx="101601" cy="25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21600" y="2011"/>
                  </a:moveTo>
                  <a:cubicBezTo>
                    <a:pt x="20700" y="1111"/>
                    <a:pt x="19800" y="211"/>
                    <a:pt x="18450" y="31"/>
                  </a:cubicBezTo>
                  <a:cubicBezTo>
                    <a:pt x="17100" y="-149"/>
                    <a:pt x="15300" y="391"/>
                    <a:pt x="12375" y="3091"/>
                  </a:cubicBezTo>
                  <a:cubicBezTo>
                    <a:pt x="9450" y="5791"/>
                    <a:pt x="5400" y="10651"/>
                    <a:pt x="3150" y="14071"/>
                  </a:cubicBezTo>
                  <a:cubicBezTo>
                    <a:pt x="900" y="17491"/>
                    <a:pt x="450" y="19471"/>
                    <a:pt x="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3912728" y="247015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3912728" y="2584450"/>
              <a:ext cx="184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4154028" y="2295033"/>
              <a:ext cx="342901" cy="3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21445"/>
                  </a:moveTo>
                  <a:cubicBezTo>
                    <a:pt x="1867" y="19248"/>
                    <a:pt x="3733" y="17052"/>
                    <a:pt x="5267" y="14184"/>
                  </a:cubicBezTo>
                  <a:cubicBezTo>
                    <a:pt x="6800" y="11316"/>
                    <a:pt x="8000" y="7777"/>
                    <a:pt x="8733" y="5520"/>
                  </a:cubicBezTo>
                  <a:cubicBezTo>
                    <a:pt x="9467" y="3262"/>
                    <a:pt x="9733" y="2286"/>
                    <a:pt x="9867" y="1431"/>
                  </a:cubicBezTo>
                  <a:cubicBezTo>
                    <a:pt x="10000" y="577"/>
                    <a:pt x="10000" y="-155"/>
                    <a:pt x="9733" y="28"/>
                  </a:cubicBezTo>
                  <a:cubicBezTo>
                    <a:pt x="9467" y="211"/>
                    <a:pt x="8933" y="1309"/>
                    <a:pt x="8333" y="3872"/>
                  </a:cubicBezTo>
                  <a:cubicBezTo>
                    <a:pt x="7733" y="6435"/>
                    <a:pt x="7067" y="10462"/>
                    <a:pt x="6867" y="13147"/>
                  </a:cubicBezTo>
                  <a:cubicBezTo>
                    <a:pt x="6667" y="15831"/>
                    <a:pt x="6933" y="17174"/>
                    <a:pt x="7333" y="18028"/>
                  </a:cubicBezTo>
                  <a:cubicBezTo>
                    <a:pt x="7733" y="18882"/>
                    <a:pt x="8267" y="19248"/>
                    <a:pt x="8867" y="19370"/>
                  </a:cubicBezTo>
                  <a:cubicBezTo>
                    <a:pt x="9467" y="19492"/>
                    <a:pt x="10133" y="19370"/>
                    <a:pt x="11200" y="18272"/>
                  </a:cubicBezTo>
                  <a:cubicBezTo>
                    <a:pt x="12267" y="17174"/>
                    <a:pt x="13733" y="15099"/>
                    <a:pt x="15133" y="12292"/>
                  </a:cubicBezTo>
                  <a:cubicBezTo>
                    <a:pt x="16533" y="9486"/>
                    <a:pt x="17867" y="5947"/>
                    <a:pt x="18667" y="3750"/>
                  </a:cubicBezTo>
                  <a:cubicBezTo>
                    <a:pt x="19467" y="1553"/>
                    <a:pt x="19733" y="699"/>
                    <a:pt x="19800" y="699"/>
                  </a:cubicBezTo>
                  <a:cubicBezTo>
                    <a:pt x="19867" y="699"/>
                    <a:pt x="19733" y="1553"/>
                    <a:pt x="19467" y="3262"/>
                  </a:cubicBezTo>
                  <a:cubicBezTo>
                    <a:pt x="19200" y="4970"/>
                    <a:pt x="18800" y="7533"/>
                    <a:pt x="19133" y="9791"/>
                  </a:cubicBezTo>
                  <a:cubicBezTo>
                    <a:pt x="19467" y="12048"/>
                    <a:pt x="20533" y="14001"/>
                    <a:pt x="21600" y="15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4536679" y="2533650"/>
              <a:ext cx="142131" cy="9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763" fill="norm" stroke="1" extrusionOk="0">
                  <a:moveTo>
                    <a:pt x="11965" y="1322"/>
                  </a:moveTo>
                  <a:cubicBezTo>
                    <a:pt x="10399" y="1322"/>
                    <a:pt x="8834" y="1322"/>
                    <a:pt x="6799" y="3306"/>
                  </a:cubicBezTo>
                  <a:cubicBezTo>
                    <a:pt x="4765" y="5290"/>
                    <a:pt x="2260" y="9257"/>
                    <a:pt x="1008" y="12343"/>
                  </a:cubicBezTo>
                  <a:cubicBezTo>
                    <a:pt x="-244" y="15429"/>
                    <a:pt x="-244" y="17633"/>
                    <a:pt x="539" y="19176"/>
                  </a:cubicBezTo>
                  <a:cubicBezTo>
                    <a:pt x="1321" y="20718"/>
                    <a:pt x="2886" y="21600"/>
                    <a:pt x="6486" y="19616"/>
                  </a:cubicBezTo>
                  <a:cubicBezTo>
                    <a:pt x="10086" y="17633"/>
                    <a:pt x="15721" y="12784"/>
                    <a:pt x="18539" y="9257"/>
                  </a:cubicBezTo>
                  <a:cubicBezTo>
                    <a:pt x="21356" y="5731"/>
                    <a:pt x="21356" y="3527"/>
                    <a:pt x="20573" y="2204"/>
                  </a:cubicBezTo>
                  <a:cubicBezTo>
                    <a:pt x="19791" y="882"/>
                    <a:pt x="18226" y="441"/>
                    <a:pt x="16347" y="220"/>
                  </a:cubicBezTo>
                  <a:cubicBezTo>
                    <a:pt x="14469" y="0"/>
                    <a:pt x="12278" y="0"/>
                    <a:pt x="100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3455528" y="2889783"/>
              <a:ext cx="1170664" cy="12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0658" fill="norm" stroke="1" extrusionOk="0">
                  <a:moveTo>
                    <a:pt x="0" y="9171"/>
                  </a:moveTo>
                  <a:cubicBezTo>
                    <a:pt x="468" y="12600"/>
                    <a:pt x="936" y="16028"/>
                    <a:pt x="1813" y="18257"/>
                  </a:cubicBezTo>
                  <a:cubicBezTo>
                    <a:pt x="2690" y="20485"/>
                    <a:pt x="3977" y="21514"/>
                    <a:pt x="5244" y="19800"/>
                  </a:cubicBezTo>
                  <a:cubicBezTo>
                    <a:pt x="6511" y="18085"/>
                    <a:pt x="7759" y="13628"/>
                    <a:pt x="8773" y="10714"/>
                  </a:cubicBezTo>
                  <a:cubicBezTo>
                    <a:pt x="9786" y="7800"/>
                    <a:pt x="10566" y="6428"/>
                    <a:pt x="11209" y="6943"/>
                  </a:cubicBezTo>
                  <a:cubicBezTo>
                    <a:pt x="11853" y="7457"/>
                    <a:pt x="12360" y="9857"/>
                    <a:pt x="13217" y="10714"/>
                  </a:cubicBezTo>
                  <a:cubicBezTo>
                    <a:pt x="14075" y="11571"/>
                    <a:pt x="15284" y="10885"/>
                    <a:pt x="16512" y="9000"/>
                  </a:cubicBezTo>
                  <a:cubicBezTo>
                    <a:pt x="17740" y="7114"/>
                    <a:pt x="18988" y="4028"/>
                    <a:pt x="19729" y="2314"/>
                  </a:cubicBezTo>
                  <a:cubicBezTo>
                    <a:pt x="20469" y="600"/>
                    <a:pt x="20703" y="257"/>
                    <a:pt x="20937" y="85"/>
                  </a:cubicBezTo>
                  <a:cubicBezTo>
                    <a:pt x="21171" y="-86"/>
                    <a:pt x="21405" y="-86"/>
                    <a:pt x="21503" y="943"/>
                  </a:cubicBezTo>
                  <a:cubicBezTo>
                    <a:pt x="21600" y="1971"/>
                    <a:pt x="21561" y="4028"/>
                    <a:pt x="21522" y="6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3982578" y="3135159"/>
              <a:ext cx="54246" cy="33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42" fill="norm" stroke="1" extrusionOk="0">
                  <a:moveTo>
                    <a:pt x="0" y="915"/>
                  </a:moveTo>
                  <a:cubicBezTo>
                    <a:pt x="4154" y="379"/>
                    <a:pt x="8308" y="-158"/>
                    <a:pt x="11631" y="43"/>
                  </a:cubicBezTo>
                  <a:cubicBezTo>
                    <a:pt x="14954" y="244"/>
                    <a:pt x="17446" y="1184"/>
                    <a:pt x="19108" y="3733"/>
                  </a:cubicBezTo>
                  <a:cubicBezTo>
                    <a:pt x="20769" y="6282"/>
                    <a:pt x="21600" y="10441"/>
                    <a:pt x="21185" y="13661"/>
                  </a:cubicBezTo>
                  <a:cubicBezTo>
                    <a:pt x="20769" y="16881"/>
                    <a:pt x="19108" y="19161"/>
                    <a:pt x="17446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3995278" y="3143358"/>
              <a:ext cx="241301" cy="27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16557"/>
                  </a:moveTo>
                  <a:cubicBezTo>
                    <a:pt x="3221" y="13958"/>
                    <a:pt x="6442" y="11360"/>
                    <a:pt x="9189" y="8680"/>
                  </a:cubicBezTo>
                  <a:cubicBezTo>
                    <a:pt x="11937" y="6000"/>
                    <a:pt x="14211" y="3240"/>
                    <a:pt x="15916" y="1697"/>
                  </a:cubicBezTo>
                  <a:cubicBezTo>
                    <a:pt x="17621" y="154"/>
                    <a:pt x="18758" y="-171"/>
                    <a:pt x="19421" y="73"/>
                  </a:cubicBezTo>
                  <a:cubicBezTo>
                    <a:pt x="20084" y="316"/>
                    <a:pt x="20274" y="1128"/>
                    <a:pt x="20368" y="3889"/>
                  </a:cubicBezTo>
                  <a:cubicBezTo>
                    <a:pt x="20463" y="6650"/>
                    <a:pt x="20463" y="11360"/>
                    <a:pt x="20653" y="14608"/>
                  </a:cubicBezTo>
                  <a:cubicBezTo>
                    <a:pt x="20842" y="17856"/>
                    <a:pt x="21221" y="19643"/>
                    <a:pt x="2160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4280484" y="3308350"/>
              <a:ext cx="82584" cy="11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421" fill="norm" stroke="1" extrusionOk="0">
                  <a:moveTo>
                    <a:pt x="9619" y="2400"/>
                  </a:moveTo>
                  <a:cubicBezTo>
                    <a:pt x="6985" y="3600"/>
                    <a:pt x="4350" y="4800"/>
                    <a:pt x="2507" y="7600"/>
                  </a:cubicBezTo>
                  <a:cubicBezTo>
                    <a:pt x="663" y="10400"/>
                    <a:pt x="-391" y="14800"/>
                    <a:pt x="136" y="17600"/>
                  </a:cubicBezTo>
                  <a:cubicBezTo>
                    <a:pt x="663" y="20400"/>
                    <a:pt x="2770" y="21600"/>
                    <a:pt x="6194" y="21400"/>
                  </a:cubicBezTo>
                  <a:cubicBezTo>
                    <a:pt x="9619" y="21200"/>
                    <a:pt x="14360" y="19600"/>
                    <a:pt x="17258" y="17600"/>
                  </a:cubicBezTo>
                  <a:cubicBezTo>
                    <a:pt x="20155" y="15600"/>
                    <a:pt x="21209" y="13200"/>
                    <a:pt x="20155" y="10200"/>
                  </a:cubicBezTo>
                  <a:cubicBezTo>
                    <a:pt x="19102" y="7200"/>
                    <a:pt x="15941" y="3600"/>
                    <a:pt x="127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4916028" y="2832100"/>
              <a:ext cx="635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5308597" y="2339517"/>
              <a:ext cx="680583" cy="46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30" fill="norm" stroke="1" extrusionOk="0">
                  <a:moveTo>
                    <a:pt x="4665" y="1910"/>
                  </a:moveTo>
                  <a:cubicBezTo>
                    <a:pt x="4866" y="1038"/>
                    <a:pt x="5067" y="167"/>
                    <a:pt x="5168" y="21"/>
                  </a:cubicBezTo>
                  <a:cubicBezTo>
                    <a:pt x="5268" y="-124"/>
                    <a:pt x="5268" y="457"/>
                    <a:pt x="5134" y="2685"/>
                  </a:cubicBezTo>
                  <a:cubicBezTo>
                    <a:pt x="5000" y="4913"/>
                    <a:pt x="4732" y="8787"/>
                    <a:pt x="4598" y="11984"/>
                  </a:cubicBezTo>
                  <a:cubicBezTo>
                    <a:pt x="4463" y="15180"/>
                    <a:pt x="4463" y="17698"/>
                    <a:pt x="4530" y="19248"/>
                  </a:cubicBezTo>
                  <a:cubicBezTo>
                    <a:pt x="4598" y="20798"/>
                    <a:pt x="4732" y="21379"/>
                    <a:pt x="4765" y="21428"/>
                  </a:cubicBezTo>
                  <a:cubicBezTo>
                    <a:pt x="4799" y="21476"/>
                    <a:pt x="4732" y="20992"/>
                    <a:pt x="4195" y="19587"/>
                  </a:cubicBezTo>
                  <a:cubicBezTo>
                    <a:pt x="3658" y="18183"/>
                    <a:pt x="2652" y="15858"/>
                    <a:pt x="1981" y="14454"/>
                  </a:cubicBezTo>
                  <a:cubicBezTo>
                    <a:pt x="1311" y="13049"/>
                    <a:pt x="975" y="12565"/>
                    <a:pt x="640" y="12274"/>
                  </a:cubicBezTo>
                  <a:cubicBezTo>
                    <a:pt x="304" y="11984"/>
                    <a:pt x="-31" y="11887"/>
                    <a:pt x="3" y="11838"/>
                  </a:cubicBezTo>
                  <a:cubicBezTo>
                    <a:pt x="36" y="11790"/>
                    <a:pt x="439" y="11790"/>
                    <a:pt x="1311" y="11063"/>
                  </a:cubicBezTo>
                  <a:cubicBezTo>
                    <a:pt x="2183" y="10337"/>
                    <a:pt x="3524" y="8884"/>
                    <a:pt x="4698" y="7480"/>
                  </a:cubicBezTo>
                  <a:cubicBezTo>
                    <a:pt x="5872" y="6075"/>
                    <a:pt x="6878" y="4719"/>
                    <a:pt x="7549" y="3944"/>
                  </a:cubicBezTo>
                  <a:cubicBezTo>
                    <a:pt x="8220" y="3169"/>
                    <a:pt x="8555" y="2976"/>
                    <a:pt x="8723" y="3169"/>
                  </a:cubicBezTo>
                  <a:cubicBezTo>
                    <a:pt x="8891" y="3363"/>
                    <a:pt x="8891" y="3944"/>
                    <a:pt x="8757" y="6075"/>
                  </a:cubicBezTo>
                  <a:cubicBezTo>
                    <a:pt x="8622" y="8206"/>
                    <a:pt x="8354" y="11887"/>
                    <a:pt x="8153" y="14066"/>
                  </a:cubicBezTo>
                  <a:cubicBezTo>
                    <a:pt x="7952" y="16246"/>
                    <a:pt x="7817" y="16924"/>
                    <a:pt x="7616" y="17698"/>
                  </a:cubicBezTo>
                  <a:cubicBezTo>
                    <a:pt x="7415" y="18473"/>
                    <a:pt x="7147" y="19345"/>
                    <a:pt x="7012" y="19539"/>
                  </a:cubicBezTo>
                  <a:cubicBezTo>
                    <a:pt x="6878" y="19733"/>
                    <a:pt x="6878" y="19248"/>
                    <a:pt x="7113" y="18183"/>
                  </a:cubicBezTo>
                  <a:cubicBezTo>
                    <a:pt x="7348" y="17117"/>
                    <a:pt x="7817" y="15471"/>
                    <a:pt x="8253" y="14599"/>
                  </a:cubicBezTo>
                  <a:cubicBezTo>
                    <a:pt x="8689" y="13727"/>
                    <a:pt x="9092" y="13630"/>
                    <a:pt x="9461" y="13824"/>
                  </a:cubicBezTo>
                  <a:cubicBezTo>
                    <a:pt x="9830" y="14018"/>
                    <a:pt x="10165" y="14502"/>
                    <a:pt x="10534" y="15228"/>
                  </a:cubicBezTo>
                  <a:cubicBezTo>
                    <a:pt x="10903" y="15955"/>
                    <a:pt x="11306" y="16924"/>
                    <a:pt x="11675" y="17505"/>
                  </a:cubicBezTo>
                  <a:cubicBezTo>
                    <a:pt x="12044" y="18086"/>
                    <a:pt x="12379" y="18280"/>
                    <a:pt x="12714" y="18183"/>
                  </a:cubicBezTo>
                  <a:cubicBezTo>
                    <a:pt x="13050" y="18086"/>
                    <a:pt x="13385" y="17698"/>
                    <a:pt x="13721" y="16585"/>
                  </a:cubicBezTo>
                  <a:cubicBezTo>
                    <a:pt x="14056" y="15471"/>
                    <a:pt x="14391" y="13630"/>
                    <a:pt x="14526" y="12419"/>
                  </a:cubicBezTo>
                  <a:cubicBezTo>
                    <a:pt x="14660" y="11209"/>
                    <a:pt x="14593" y="10628"/>
                    <a:pt x="14425" y="10531"/>
                  </a:cubicBezTo>
                  <a:cubicBezTo>
                    <a:pt x="14257" y="10434"/>
                    <a:pt x="13989" y="10821"/>
                    <a:pt x="13788" y="11548"/>
                  </a:cubicBezTo>
                  <a:cubicBezTo>
                    <a:pt x="13586" y="12274"/>
                    <a:pt x="13452" y="13340"/>
                    <a:pt x="13452" y="14115"/>
                  </a:cubicBezTo>
                  <a:cubicBezTo>
                    <a:pt x="13452" y="14889"/>
                    <a:pt x="13586" y="15374"/>
                    <a:pt x="13888" y="15616"/>
                  </a:cubicBezTo>
                  <a:cubicBezTo>
                    <a:pt x="14190" y="15858"/>
                    <a:pt x="14660" y="15858"/>
                    <a:pt x="15029" y="15664"/>
                  </a:cubicBezTo>
                  <a:cubicBezTo>
                    <a:pt x="15398" y="15471"/>
                    <a:pt x="15666" y="15083"/>
                    <a:pt x="15934" y="14696"/>
                  </a:cubicBezTo>
                  <a:cubicBezTo>
                    <a:pt x="16203" y="14308"/>
                    <a:pt x="16471" y="13921"/>
                    <a:pt x="16605" y="13969"/>
                  </a:cubicBezTo>
                  <a:cubicBezTo>
                    <a:pt x="16739" y="14018"/>
                    <a:pt x="16739" y="14502"/>
                    <a:pt x="16739" y="15035"/>
                  </a:cubicBezTo>
                  <a:cubicBezTo>
                    <a:pt x="16739" y="15567"/>
                    <a:pt x="16739" y="16149"/>
                    <a:pt x="16739" y="16681"/>
                  </a:cubicBezTo>
                  <a:cubicBezTo>
                    <a:pt x="16739" y="17214"/>
                    <a:pt x="16739" y="17698"/>
                    <a:pt x="16773" y="17698"/>
                  </a:cubicBezTo>
                  <a:cubicBezTo>
                    <a:pt x="16806" y="17698"/>
                    <a:pt x="16873" y="17214"/>
                    <a:pt x="16974" y="16342"/>
                  </a:cubicBezTo>
                  <a:cubicBezTo>
                    <a:pt x="17075" y="15471"/>
                    <a:pt x="17209" y="14211"/>
                    <a:pt x="17444" y="13291"/>
                  </a:cubicBezTo>
                  <a:cubicBezTo>
                    <a:pt x="17678" y="12371"/>
                    <a:pt x="18014" y="11790"/>
                    <a:pt x="18450" y="11548"/>
                  </a:cubicBezTo>
                  <a:cubicBezTo>
                    <a:pt x="18886" y="11306"/>
                    <a:pt x="19422" y="11402"/>
                    <a:pt x="19926" y="11838"/>
                  </a:cubicBezTo>
                  <a:cubicBezTo>
                    <a:pt x="20429" y="12274"/>
                    <a:pt x="20898" y="13049"/>
                    <a:pt x="21167" y="14357"/>
                  </a:cubicBezTo>
                  <a:cubicBezTo>
                    <a:pt x="21435" y="15664"/>
                    <a:pt x="21502" y="17505"/>
                    <a:pt x="21569" y="19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6732128" y="2451364"/>
              <a:ext cx="590551" cy="41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fill="norm" stroke="1" extrusionOk="0">
                  <a:moveTo>
                    <a:pt x="0" y="2946"/>
                  </a:moveTo>
                  <a:cubicBezTo>
                    <a:pt x="2013" y="2069"/>
                    <a:pt x="4026" y="1192"/>
                    <a:pt x="6426" y="699"/>
                  </a:cubicBezTo>
                  <a:cubicBezTo>
                    <a:pt x="8826" y="205"/>
                    <a:pt x="11613" y="96"/>
                    <a:pt x="13432" y="41"/>
                  </a:cubicBezTo>
                  <a:cubicBezTo>
                    <a:pt x="15252" y="-14"/>
                    <a:pt x="16103" y="-14"/>
                    <a:pt x="16723" y="41"/>
                  </a:cubicBezTo>
                  <a:cubicBezTo>
                    <a:pt x="17342" y="96"/>
                    <a:pt x="17729" y="205"/>
                    <a:pt x="17806" y="534"/>
                  </a:cubicBezTo>
                  <a:cubicBezTo>
                    <a:pt x="17884" y="863"/>
                    <a:pt x="17652" y="1411"/>
                    <a:pt x="16916" y="2453"/>
                  </a:cubicBezTo>
                  <a:cubicBezTo>
                    <a:pt x="16181" y="3495"/>
                    <a:pt x="14942" y="5030"/>
                    <a:pt x="13355" y="7113"/>
                  </a:cubicBezTo>
                  <a:cubicBezTo>
                    <a:pt x="11768" y="9196"/>
                    <a:pt x="9832" y="11828"/>
                    <a:pt x="8090" y="14075"/>
                  </a:cubicBezTo>
                  <a:cubicBezTo>
                    <a:pt x="6348" y="16323"/>
                    <a:pt x="4800" y="18187"/>
                    <a:pt x="3871" y="19338"/>
                  </a:cubicBezTo>
                  <a:cubicBezTo>
                    <a:pt x="2942" y="20490"/>
                    <a:pt x="2632" y="20928"/>
                    <a:pt x="2710" y="21202"/>
                  </a:cubicBezTo>
                  <a:cubicBezTo>
                    <a:pt x="2787" y="21476"/>
                    <a:pt x="3252" y="21586"/>
                    <a:pt x="4916" y="21586"/>
                  </a:cubicBezTo>
                  <a:cubicBezTo>
                    <a:pt x="6581" y="21586"/>
                    <a:pt x="9445" y="21476"/>
                    <a:pt x="12194" y="21312"/>
                  </a:cubicBezTo>
                  <a:cubicBezTo>
                    <a:pt x="14942" y="21147"/>
                    <a:pt x="17574" y="20928"/>
                    <a:pt x="19123" y="20709"/>
                  </a:cubicBezTo>
                  <a:cubicBezTo>
                    <a:pt x="20671" y="20490"/>
                    <a:pt x="21135" y="20270"/>
                    <a:pt x="21600" y="20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7677220" y="2596556"/>
              <a:ext cx="375710" cy="1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318" fill="norm" stroke="1" extrusionOk="0">
                  <a:moveTo>
                    <a:pt x="2956" y="14730"/>
                  </a:moveTo>
                  <a:cubicBezTo>
                    <a:pt x="2594" y="16472"/>
                    <a:pt x="2232" y="18214"/>
                    <a:pt x="1750" y="19259"/>
                  </a:cubicBezTo>
                  <a:cubicBezTo>
                    <a:pt x="1267" y="20305"/>
                    <a:pt x="664" y="20653"/>
                    <a:pt x="302" y="19956"/>
                  </a:cubicBezTo>
                  <a:cubicBezTo>
                    <a:pt x="-60" y="19259"/>
                    <a:pt x="-181" y="17518"/>
                    <a:pt x="422" y="14208"/>
                  </a:cubicBezTo>
                  <a:cubicBezTo>
                    <a:pt x="1026" y="10898"/>
                    <a:pt x="2353" y="6021"/>
                    <a:pt x="3922" y="3059"/>
                  </a:cubicBezTo>
                  <a:cubicBezTo>
                    <a:pt x="5491" y="98"/>
                    <a:pt x="7301" y="-947"/>
                    <a:pt x="8809" y="969"/>
                  </a:cubicBezTo>
                  <a:cubicBezTo>
                    <a:pt x="10317" y="2885"/>
                    <a:pt x="11524" y="7763"/>
                    <a:pt x="12308" y="10898"/>
                  </a:cubicBezTo>
                  <a:cubicBezTo>
                    <a:pt x="13093" y="14034"/>
                    <a:pt x="13455" y="15427"/>
                    <a:pt x="13937" y="16647"/>
                  </a:cubicBezTo>
                  <a:cubicBezTo>
                    <a:pt x="14420" y="17866"/>
                    <a:pt x="15023" y="18911"/>
                    <a:pt x="15627" y="19259"/>
                  </a:cubicBezTo>
                  <a:cubicBezTo>
                    <a:pt x="16230" y="19608"/>
                    <a:pt x="16834" y="19259"/>
                    <a:pt x="17799" y="15950"/>
                  </a:cubicBezTo>
                  <a:cubicBezTo>
                    <a:pt x="18764" y="12640"/>
                    <a:pt x="20092" y="6369"/>
                    <a:pt x="21419" y="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8259801" y="2394469"/>
              <a:ext cx="313828" cy="42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18" fill="norm" stroke="1" extrusionOk="0">
                  <a:moveTo>
                    <a:pt x="3227" y="8911"/>
                  </a:moveTo>
                  <a:cubicBezTo>
                    <a:pt x="2502" y="10295"/>
                    <a:pt x="1778" y="11678"/>
                    <a:pt x="1343" y="13540"/>
                  </a:cubicBezTo>
                  <a:cubicBezTo>
                    <a:pt x="908" y="15402"/>
                    <a:pt x="763" y="17743"/>
                    <a:pt x="618" y="19233"/>
                  </a:cubicBezTo>
                  <a:cubicBezTo>
                    <a:pt x="473" y="20722"/>
                    <a:pt x="328" y="21361"/>
                    <a:pt x="183" y="21414"/>
                  </a:cubicBezTo>
                  <a:cubicBezTo>
                    <a:pt x="38" y="21467"/>
                    <a:pt x="-107" y="20935"/>
                    <a:pt x="110" y="18754"/>
                  </a:cubicBezTo>
                  <a:cubicBezTo>
                    <a:pt x="328" y="16572"/>
                    <a:pt x="908" y="12742"/>
                    <a:pt x="1633" y="9497"/>
                  </a:cubicBezTo>
                  <a:cubicBezTo>
                    <a:pt x="2357" y="6251"/>
                    <a:pt x="3227" y="3591"/>
                    <a:pt x="3952" y="1995"/>
                  </a:cubicBezTo>
                  <a:cubicBezTo>
                    <a:pt x="4677" y="399"/>
                    <a:pt x="5257" y="-133"/>
                    <a:pt x="5692" y="27"/>
                  </a:cubicBezTo>
                  <a:cubicBezTo>
                    <a:pt x="6127" y="186"/>
                    <a:pt x="6416" y="1037"/>
                    <a:pt x="6924" y="3059"/>
                  </a:cubicBezTo>
                  <a:cubicBezTo>
                    <a:pt x="7431" y="5081"/>
                    <a:pt x="8156" y="8273"/>
                    <a:pt x="8953" y="11093"/>
                  </a:cubicBezTo>
                  <a:cubicBezTo>
                    <a:pt x="9751" y="13912"/>
                    <a:pt x="10621" y="16360"/>
                    <a:pt x="11273" y="17849"/>
                  </a:cubicBezTo>
                  <a:cubicBezTo>
                    <a:pt x="11925" y="19339"/>
                    <a:pt x="12360" y="19871"/>
                    <a:pt x="12940" y="20137"/>
                  </a:cubicBezTo>
                  <a:cubicBezTo>
                    <a:pt x="13520" y="20403"/>
                    <a:pt x="14245" y="20403"/>
                    <a:pt x="15114" y="19499"/>
                  </a:cubicBezTo>
                  <a:cubicBezTo>
                    <a:pt x="15984" y="18594"/>
                    <a:pt x="16999" y="16785"/>
                    <a:pt x="17869" y="14232"/>
                  </a:cubicBezTo>
                  <a:cubicBezTo>
                    <a:pt x="18739" y="11678"/>
                    <a:pt x="19463" y="8379"/>
                    <a:pt x="19826" y="6198"/>
                  </a:cubicBezTo>
                  <a:cubicBezTo>
                    <a:pt x="20188" y="4017"/>
                    <a:pt x="20188" y="2953"/>
                    <a:pt x="20261" y="2155"/>
                  </a:cubicBezTo>
                  <a:cubicBezTo>
                    <a:pt x="20333" y="1357"/>
                    <a:pt x="20478" y="825"/>
                    <a:pt x="20696" y="878"/>
                  </a:cubicBezTo>
                  <a:cubicBezTo>
                    <a:pt x="20913" y="931"/>
                    <a:pt x="21203" y="1569"/>
                    <a:pt x="21493" y="2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8616827" y="2552700"/>
              <a:ext cx="293352" cy="20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7497" y="8685"/>
                  </a:moveTo>
                  <a:cubicBezTo>
                    <a:pt x="6726" y="7794"/>
                    <a:pt x="5954" y="6903"/>
                    <a:pt x="4643" y="7348"/>
                  </a:cubicBezTo>
                  <a:cubicBezTo>
                    <a:pt x="3332" y="7794"/>
                    <a:pt x="1480" y="9575"/>
                    <a:pt x="632" y="11691"/>
                  </a:cubicBezTo>
                  <a:cubicBezTo>
                    <a:pt x="-217" y="13806"/>
                    <a:pt x="-63" y="16256"/>
                    <a:pt x="246" y="18037"/>
                  </a:cubicBezTo>
                  <a:cubicBezTo>
                    <a:pt x="554" y="19819"/>
                    <a:pt x="1017" y="20932"/>
                    <a:pt x="2174" y="20264"/>
                  </a:cubicBezTo>
                  <a:cubicBezTo>
                    <a:pt x="3332" y="19596"/>
                    <a:pt x="5183" y="17146"/>
                    <a:pt x="6186" y="14808"/>
                  </a:cubicBezTo>
                  <a:cubicBezTo>
                    <a:pt x="7189" y="12470"/>
                    <a:pt x="7343" y="10243"/>
                    <a:pt x="7343" y="8573"/>
                  </a:cubicBezTo>
                  <a:cubicBezTo>
                    <a:pt x="7343" y="6903"/>
                    <a:pt x="7189" y="5790"/>
                    <a:pt x="7343" y="5678"/>
                  </a:cubicBezTo>
                  <a:cubicBezTo>
                    <a:pt x="7497" y="5567"/>
                    <a:pt x="7960" y="6458"/>
                    <a:pt x="8732" y="8907"/>
                  </a:cubicBezTo>
                  <a:cubicBezTo>
                    <a:pt x="9503" y="11357"/>
                    <a:pt x="10583" y="15365"/>
                    <a:pt x="11046" y="17926"/>
                  </a:cubicBezTo>
                  <a:cubicBezTo>
                    <a:pt x="11509" y="20487"/>
                    <a:pt x="11354" y="21600"/>
                    <a:pt x="11123" y="21600"/>
                  </a:cubicBezTo>
                  <a:cubicBezTo>
                    <a:pt x="10892" y="21600"/>
                    <a:pt x="10583" y="20487"/>
                    <a:pt x="10737" y="17814"/>
                  </a:cubicBezTo>
                  <a:cubicBezTo>
                    <a:pt x="10892" y="15142"/>
                    <a:pt x="11509" y="10911"/>
                    <a:pt x="13360" y="7682"/>
                  </a:cubicBezTo>
                  <a:cubicBezTo>
                    <a:pt x="15212" y="4454"/>
                    <a:pt x="18297" y="2227"/>
                    <a:pt x="213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8997994" y="2396261"/>
              <a:ext cx="172535" cy="39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97" fill="norm" stroke="1" extrusionOk="0">
                  <a:moveTo>
                    <a:pt x="21213" y="3269"/>
                  </a:moveTo>
                  <a:cubicBezTo>
                    <a:pt x="20953" y="2703"/>
                    <a:pt x="20693" y="2138"/>
                    <a:pt x="20302" y="1572"/>
                  </a:cubicBezTo>
                  <a:cubicBezTo>
                    <a:pt x="19912" y="1007"/>
                    <a:pt x="19391" y="441"/>
                    <a:pt x="18350" y="159"/>
                  </a:cubicBezTo>
                  <a:cubicBezTo>
                    <a:pt x="17309" y="-124"/>
                    <a:pt x="15748" y="-124"/>
                    <a:pt x="13406" y="950"/>
                  </a:cubicBezTo>
                  <a:cubicBezTo>
                    <a:pt x="11064" y="2025"/>
                    <a:pt x="7941" y="4173"/>
                    <a:pt x="5338" y="6888"/>
                  </a:cubicBezTo>
                  <a:cubicBezTo>
                    <a:pt x="2736" y="9602"/>
                    <a:pt x="654" y="12881"/>
                    <a:pt x="133" y="15369"/>
                  </a:cubicBezTo>
                  <a:cubicBezTo>
                    <a:pt x="-387" y="17857"/>
                    <a:pt x="654" y="19553"/>
                    <a:pt x="2606" y="20458"/>
                  </a:cubicBezTo>
                  <a:cubicBezTo>
                    <a:pt x="4558" y="21363"/>
                    <a:pt x="7420" y="21476"/>
                    <a:pt x="10283" y="21080"/>
                  </a:cubicBezTo>
                  <a:cubicBezTo>
                    <a:pt x="13146" y="20684"/>
                    <a:pt x="16008" y="19780"/>
                    <a:pt x="18871" y="18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9223046" y="2513783"/>
              <a:ext cx="125857" cy="26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244" fill="norm" stroke="1" extrusionOk="0">
                  <a:moveTo>
                    <a:pt x="18530" y="2659"/>
                  </a:moveTo>
                  <a:cubicBezTo>
                    <a:pt x="18530" y="1795"/>
                    <a:pt x="18530" y="931"/>
                    <a:pt x="17485" y="412"/>
                  </a:cubicBezTo>
                  <a:cubicBezTo>
                    <a:pt x="16440" y="-106"/>
                    <a:pt x="14349" y="-279"/>
                    <a:pt x="11562" y="758"/>
                  </a:cubicBezTo>
                  <a:cubicBezTo>
                    <a:pt x="8775" y="1795"/>
                    <a:pt x="5291" y="4041"/>
                    <a:pt x="3027" y="7411"/>
                  </a:cubicBezTo>
                  <a:cubicBezTo>
                    <a:pt x="762" y="10780"/>
                    <a:pt x="-283" y="15273"/>
                    <a:pt x="65" y="17865"/>
                  </a:cubicBezTo>
                  <a:cubicBezTo>
                    <a:pt x="414" y="20457"/>
                    <a:pt x="2156" y="21148"/>
                    <a:pt x="4594" y="21235"/>
                  </a:cubicBezTo>
                  <a:cubicBezTo>
                    <a:pt x="7033" y="21321"/>
                    <a:pt x="10169" y="20803"/>
                    <a:pt x="13304" y="18729"/>
                  </a:cubicBezTo>
                  <a:cubicBezTo>
                    <a:pt x="16440" y="16655"/>
                    <a:pt x="19575" y="13027"/>
                    <a:pt x="20446" y="10262"/>
                  </a:cubicBezTo>
                  <a:cubicBezTo>
                    <a:pt x="21317" y="7497"/>
                    <a:pt x="19923" y="5596"/>
                    <a:pt x="18356" y="4559"/>
                  </a:cubicBezTo>
                  <a:cubicBezTo>
                    <a:pt x="16788" y="3523"/>
                    <a:pt x="15046" y="3350"/>
                    <a:pt x="14349" y="3955"/>
                  </a:cubicBezTo>
                  <a:cubicBezTo>
                    <a:pt x="13652" y="4559"/>
                    <a:pt x="14001" y="5942"/>
                    <a:pt x="14349" y="7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9335628" y="2768600"/>
              <a:ext cx="825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46" y="4000"/>
                    <a:pt x="20492" y="8000"/>
                    <a:pt x="16892" y="11600"/>
                  </a:cubicBezTo>
                  <a:cubicBezTo>
                    <a:pt x="13292" y="15200"/>
                    <a:pt x="6646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9564228" y="2565400"/>
              <a:ext cx="698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3600"/>
                    <a:pt x="13745" y="7200"/>
                    <a:pt x="10145" y="10800"/>
                  </a:cubicBezTo>
                  <a:cubicBezTo>
                    <a:pt x="6545" y="14400"/>
                    <a:pt x="3273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9615028" y="2495550"/>
              <a:ext cx="145528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600" fill="norm" stroke="1" extrusionOk="0">
                  <a:moveTo>
                    <a:pt x="14603" y="0"/>
                  </a:moveTo>
                  <a:cubicBezTo>
                    <a:pt x="16732" y="2839"/>
                    <a:pt x="18862" y="5679"/>
                    <a:pt x="20079" y="8315"/>
                  </a:cubicBezTo>
                  <a:cubicBezTo>
                    <a:pt x="21296" y="10952"/>
                    <a:pt x="21600" y="13386"/>
                    <a:pt x="18101" y="15566"/>
                  </a:cubicBezTo>
                  <a:cubicBezTo>
                    <a:pt x="14603" y="17746"/>
                    <a:pt x="7301" y="19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6374210" y="2171165"/>
              <a:ext cx="1134319" cy="106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33" fill="norm" stroke="1" extrusionOk="0">
                  <a:moveTo>
                    <a:pt x="15072" y="3838"/>
                  </a:moveTo>
                  <a:cubicBezTo>
                    <a:pt x="14872" y="3030"/>
                    <a:pt x="14671" y="2222"/>
                    <a:pt x="14311" y="1627"/>
                  </a:cubicBezTo>
                  <a:cubicBezTo>
                    <a:pt x="13950" y="1032"/>
                    <a:pt x="13429" y="649"/>
                    <a:pt x="12567" y="372"/>
                  </a:cubicBezTo>
                  <a:cubicBezTo>
                    <a:pt x="11706" y="96"/>
                    <a:pt x="10504" y="-74"/>
                    <a:pt x="9422" y="32"/>
                  </a:cubicBezTo>
                  <a:cubicBezTo>
                    <a:pt x="8340" y="139"/>
                    <a:pt x="7378" y="521"/>
                    <a:pt x="6356" y="1159"/>
                  </a:cubicBezTo>
                  <a:cubicBezTo>
                    <a:pt x="5334" y="1797"/>
                    <a:pt x="4252" y="2690"/>
                    <a:pt x="3330" y="3732"/>
                  </a:cubicBezTo>
                  <a:cubicBezTo>
                    <a:pt x="2409" y="4773"/>
                    <a:pt x="1647" y="5964"/>
                    <a:pt x="1086" y="7431"/>
                  </a:cubicBezTo>
                  <a:cubicBezTo>
                    <a:pt x="525" y="8898"/>
                    <a:pt x="164" y="10641"/>
                    <a:pt x="44" y="12150"/>
                  </a:cubicBezTo>
                  <a:cubicBezTo>
                    <a:pt x="-76" y="13660"/>
                    <a:pt x="44" y="14935"/>
                    <a:pt x="485" y="16126"/>
                  </a:cubicBezTo>
                  <a:cubicBezTo>
                    <a:pt x="926" y="17317"/>
                    <a:pt x="1687" y="18422"/>
                    <a:pt x="2789" y="19315"/>
                  </a:cubicBezTo>
                  <a:cubicBezTo>
                    <a:pt x="3891" y="20208"/>
                    <a:pt x="5334" y="20888"/>
                    <a:pt x="6817" y="21207"/>
                  </a:cubicBezTo>
                  <a:cubicBezTo>
                    <a:pt x="8300" y="21526"/>
                    <a:pt x="9822" y="21483"/>
                    <a:pt x="11265" y="21228"/>
                  </a:cubicBezTo>
                  <a:cubicBezTo>
                    <a:pt x="12708" y="20973"/>
                    <a:pt x="14070" y="20506"/>
                    <a:pt x="15353" y="19889"/>
                  </a:cubicBezTo>
                  <a:cubicBezTo>
                    <a:pt x="16635" y="19272"/>
                    <a:pt x="17837" y="18507"/>
                    <a:pt x="18799" y="17593"/>
                  </a:cubicBezTo>
                  <a:cubicBezTo>
                    <a:pt x="19761" y="16679"/>
                    <a:pt x="20482" y="15616"/>
                    <a:pt x="20923" y="14425"/>
                  </a:cubicBezTo>
                  <a:cubicBezTo>
                    <a:pt x="21364" y="13235"/>
                    <a:pt x="21524" y="11917"/>
                    <a:pt x="21464" y="10556"/>
                  </a:cubicBezTo>
                  <a:cubicBezTo>
                    <a:pt x="21404" y="9195"/>
                    <a:pt x="21123" y="7792"/>
                    <a:pt x="20542" y="6559"/>
                  </a:cubicBezTo>
                  <a:cubicBezTo>
                    <a:pt x="19961" y="5326"/>
                    <a:pt x="19079" y="4263"/>
                    <a:pt x="17957" y="3455"/>
                  </a:cubicBezTo>
                  <a:cubicBezTo>
                    <a:pt x="16835" y="2647"/>
                    <a:pt x="15473" y="2095"/>
                    <a:pt x="14311" y="1776"/>
                  </a:cubicBezTo>
                  <a:cubicBezTo>
                    <a:pt x="13148" y="1457"/>
                    <a:pt x="12187" y="1372"/>
                    <a:pt x="11225" y="1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8287878" y="3069949"/>
              <a:ext cx="1319804" cy="7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372" fill="norm" stroke="1" extrusionOk="0">
                  <a:moveTo>
                    <a:pt x="0" y="2858"/>
                  </a:moveTo>
                  <a:cubicBezTo>
                    <a:pt x="588" y="1623"/>
                    <a:pt x="1177" y="389"/>
                    <a:pt x="2198" y="81"/>
                  </a:cubicBezTo>
                  <a:cubicBezTo>
                    <a:pt x="3219" y="-228"/>
                    <a:pt x="4673" y="389"/>
                    <a:pt x="6075" y="1315"/>
                  </a:cubicBezTo>
                  <a:cubicBezTo>
                    <a:pt x="7477" y="2241"/>
                    <a:pt x="8827" y="3475"/>
                    <a:pt x="10246" y="5018"/>
                  </a:cubicBezTo>
                  <a:cubicBezTo>
                    <a:pt x="11665" y="6561"/>
                    <a:pt x="13154" y="8412"/>
                    <a:pt x="14590" y="10572"/>
                  </a:cubicBezTo>
                  <a:cubicBezTo>
                    <a:pt x="16027" y="12732"/>
                    <a:pt x="17412" y="15201"/>
                    <a:pt x="18502" y="16743"/>
                  </a:cubicBezTo>
                  <a:cubicBezTo>
                    <a:pt x="19592" y="18286"/>
                    <a:pt x="20388" y="18903"/>
                    <a:pt x="20890" y="18903"/>
                  </a:cubicBezTo>
                  <a:cubicBezTo>
                    <a:pt x="21392" y="18903"/>
                    <a:pt x="21600" y="18286"/>
                    <a:pt x="21583" y="17978"/>
                  </a:cubicBezTo>
                  <a:cubicBezTo>
                    <a:pt x="21565" y="17669"/>
                    <a:pt x="21323" y="17669"/>
                    <a:pt x="20596" y="17978"/>
                  </a:cubicBezTo>
                  <a:cubicBezTo>
                    <a:pt x="19869" y="18286"/>
                    <a:pt x="18658" y="18903"/>
                    <a:pt x="17862" y="19521"/>
                  </a:cubicBezTo>
                  <a:cubicBezTo>
                    <a:pt x="17065" y="20138"/>
                    <a:pt x="16685" y="20755"/>
                    <a:pt x="16304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8677690" y="3150498"/>
              <a:ext cx="848439" cy="4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63" fill="norm" stroke="1" extrusionOk="0">
                  <a:moveTo>
                    <a:pt x="4118" y="11906"/>
                  </a:moveTo>
                  <a:cubicBezTo>
                    <a:pt x="2885" y="12934"/>
                    <a:pt x="1653" y="13963"/>
                    <a:pt x="902" y="13963"/>
                  </a:cubicBezTo>
                  <a:cubicBezTo>
                    <a:pt x="152" y="13963"/>
                    <a:pt x="-116" y="12934"/>
                    <a:pt x="45" y="11392"/>
                  </a:cubicBezTo>
                  <a:cubicBezTo>
                    <a:pt x="206" y="9849"/>
                    <a:pt x="795" y="7792"/>
                    <a:pt x="2082" y="5734"/>
                  </a:cubicBezTo>
                  <a:cubicBezTo>
                    <a:pt x="3368" y="3677"/>
                    <a:pt x="5351" y="1620"/>
                    <a:pt x="7441" y="592"/>
                  </a:cubicBezTo>
                  <a:cubicBezTo>
                    <a:pt x="9532" y="-437"/>
                    <a:pt x="11729" y="-437"/>
                    <a:pt x="14087" y="3163"/>
                  </a:cubicBezTo>
                  <a:cubicBezTo>
                    <a:pt x="16446" y="6763"/>
                    <a:pt x="18965" y="13963"/>
                    <a:pt x="21484" y="2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6992478" y="3352800"/>
              <a:ext cx="571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864"/>
                    <a:pt x="6400" y="1728"/>
                    <a:pt x="8400" y="4752"/>
                  </a:cubicBezTo>
                  <a:cubicBezTo>
                    <a:pt x="10400" y="7776"/>
                    <a:pt x="11200" y="12960"/>
                    <a:pt x="13200" y="16128"/>
                  </a:cubicBezTo>
                  <a:cubicBezTo>
                    <a:pt x="15200" y="19296"/>
                    <a:pt x="18400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7100428" y="3346450"/>
              <a:ext cx="190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6928978" y="3797300"/>
              <a:ext cx="2159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3168"/>
                    <a:pt x="6776" y="6336"/>
                    <a:pt x="9953" y="9720"/>
                  </a:cubicBezTo>
                  <a:cubicBezTo>
                    <a:pt x="13129" y="13104"/>
                    <a:pt x="16094" y="16704"/>
                    <a:pt x="18000" y="18720"/>
                  </a:cubicBezTo>
                  <a:cubicBezTo>
                    <a:pt x="19906" y="20736"/>
                    <a:pt x="20753" y="211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6954378" y="3861750"/>
              <a:ext cx="196851" cy="26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1466"/>
                  </a:moveTo>
                  <a:cubicBezTo>
                    <a:pt x="20903" y="780"/>
                    <a:pt x="20206" y="94"/>
                    <a:pt x="19394" y="9"/>
                  </a:cubicBezTo>
                  <a:cubicBezTo>
                    <a:pt x="18581" y="-77"/>
                    <a:pt x="17652" y="437"/>
                    <a:pt x="15213" y="2837"/>
                  </a:cubicBezTo>
                  <a:cubicBezTo>
                    <a:pt x="12774" y="5237"/>
                    <a:pt x="8826" y="9523"/>
                    <a:pt x="6039" y="12952"/>
                  </a:cubicBezTo>
                  <a:cubicBezTo>
                    <a:pt x="3252" y="16380"/>
                    <a:pt x="1626" y="18952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6808328" y="3734808"/>
              <a:ext cx="412751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222" y="13714"/>
                    <a:pt x="443" y="6514"/>
                    <a:pt x="1440" y="2914"/>
                  </a:cubicBezTo>
                  <a:cubicBezTo>
                    <a:pt x="2437" y="-686"/>
                    <a:pt x="4209" y="-686"/>
                    <a:pt x="7698" y="1474"/>
                  </a:cubicBezTo>
                  <a:cubicBezTo>
                    <a:pt x="11188" y="3634"/>
                    <a:pt x="16394" y="7954"/>
                    <a:pt x="21600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7290928" y="4006850"/>
              <a:ext cx="146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7500478" y="3831166"/>
              <a:ext cx="344121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0" y="21600"/>
                  </a:moveTo>
                  <a:cubicBezTo>
                    <a:pt x="1193" y="19549"/>
                    <a:pt x="2385" y="17499"/>
                    <a:pt x="4174" y="14559"/>
                  </a:cubicBezTo>
                  <a:cubicBezTo>
                    <a:pt x="5963" y="11620"/>
                    <a:pt x="8348" y="7792"/>
                    <a:pt x="9740" y="5537"/>
                  </a:cubicBezTo>
                  <a:cubicBezTo>
                    <a:pt x="11131" y="3281"/>
                    <a:pt x="11529" y="2597"/>
                    <a:pt x="11993" y="1777"/>
                  </a:cubicBezTo>
                  <a:cubicBezTo>
                    <a:pt x="12456" y="957"/>
                    <a:pt x="12987" y="0"/>
                    <a:pt x="12920" y="0"/>
                  </a:cubicBezTo>
                  <a:cubicBezTo>
                    <a:pt x="12854" y="0"/>
                    <a:pt x="12191" y="957"/>
                    <a:pt x="11463" y="3144"/>
                  </a:cubicBezTo>
                  <a:cubicBezTo>
                    <a:pt x="10734" y="5332"/>
                    <a:pt x="9939" y="8749"/>
                    <a:pt x="9541" y="11073"/>
                  </a:cubicBezTo>
                  <a:cubicBezTo>
                    <a:pt x="9144" y="13397"/>
                    <a:pt x="9144" y="14628"/>
                    <a:pt x="9276" y="15585"/>
                  </a:cubicBezTo>
                  <a:cubicBezTo>
                    <a:pt x="9409" y="16542"/>
                    <a:pt x="9674" y="17225"/>
                    <a:pt x="10137" y="17567"/>
                  </a:cubicBezTo>
                  <a:cubicBezTo>
                    <a:pt x="10601" y="17909"/>
                    <a:pt x="11264" y="17909"/>
                    <a:pt x="12390" y="16952"/>
                  </a:cubicBezTo>
                  <a:cubicBezTo>
                    <a:pt x="13517" y="15995"/>
                    <a:pt x="15107" y="14081"/>
                    <a:pt x="16564" y="11484"/>
                  </a:cubicBezTo>
                  <a:cubicBezTo>
                    <a:pt x="18022" y="8886"/>
                    <a:pt x="19347" y="5605"/>
                    <a:pt x="20209" y="3623"/>
                  </a:cubicBezTo>
                  <a:cubicBezTo>
                    <a:pt x="21070" y="1641"/>
                    <a:pt x="21467" y="957"/>
                    <a:pt x="21534" y="1025"/>
                  </a:cubicBezTo>
                  <a:cubicBezTo>
                    <a:pt x="21600" y="1094"/>
                    <a:pt x="21335" y="1914"/>
                    <a:pt x="20871" y="4101"/>
                  </a:cubicBezTo>
                  <a:cubicBezTo>
                    <a:pt x="20407" y="6289"/>
                    <a:pt x="19745" y="9843"/>
                    <a:pt x="19612" y="12577"/>
                  </a:cubicBezTo>
                  <a:cubicBezTo>
                    <a:pt x="19480" y="15311"/>
                    <a:pt x="19877" y="17225"/>
                    <a:pt x="20275" y="19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7898277" y="4076700"/>
              <a:ext cx="72103" cy="9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386" fill="norm" stroke="1" extrusionOk="0">
                  <a:moveTo>
                    <a:pt x="8062" y="0"/>
                  </a:moveTo>
                  <a:cubicBezTo>
                    <a:pt x="5593" y="1507"/>
                    <a:pt x="3125" y="3014"/>
                    <a:pt x="1582" y="6279"/>
                  </a:cubicBezTo>
                  <a:cubicBezTo>
                    <a:pt x="39" y="9544"/>
                    <a:pt x="-578" y="14567"/>
                    <a:pt x="656" y="17581"/>
                  </a:cubicBezTo>
                  <a:cubicBezTo>
                    <a:pt x="1891" y="20595"/>
                    <a:pt x="4976" y="21600"/>
                    <a:pt x="8062" y="21349"/>
                  </a:cubicBezTo>
                  <a:cubicBezTo>
                    <a:pt x="11148" y="21098"/>
                    <a:pt x="14233" y="19591"/>
                    <a:pt x="16702" y="17581"/>
                  </a:cubicBezTo>
                  <a:cubicBezTo>
                    <a:pt x="19171" y="15572"/>
                    <a:pt x="21022" y="13060"/>
                    <a:pt x="21022" y="10800"/>
                  </a:cubicBezTo>
                  <a:cubicBezTo>
                    <a:pt x="21022" y="8540"/>
                    <a:pt x="19171" y="6530"/>
                    <a:pt x="16393" y="5777"/>
                  </a:cubicBezTo>
                  <a:cubicBezTo>
                    <a:pt x="13616" y="5023"/>
                    <a:pt x="9913" y="5526"/>
                    <a:pt x="6211" y="6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7017878" y="4277019"/>
              <a:ext cx="952501" cy="7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21205"/>
                  </a:moveTo>
                  <a:cubicBezTo>
                    <a:pt x="1392" y="19354"/>
                    <a:pt x="2784" y="17502"/>
                    <a:pt x="4392" y="14725"/>
                  </a:cubicBezTo>
                  <a:cubicBezTo>
                    <a:pt x="6000" y="11948"/>
                    <a:pt x="7824" y="8245"/>
                    <a:pt x="9552" y="5468"/>
                  </a:cubicBezTo>
                  <a:cubicBezTo>
                    <a:pt x="11280" y="2691"/>
                    <a:pt x="12912" y="839"/>
                    <a:pt x="14688" y="222"/>
                  </a:cubicBezTo>
                  <a:cubicBezTo>
                    <a:pt x="16464" y="-395"/>
                    <a:pt x="18384" y="222"/>
                    <a:pt x="19560" y="2691"/>
                  </a:cubicBezTo>
                  <a:cubicBezTo>
                    <a:pt x="20736" y="5159"/>
                    <a:pt x="21168" y="9479"/>
                    <a:pt x="21600" y="13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7204939" y="4565650"/>
              <a:ext cx="282841" cy="11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70" fill="norm" stroke="1" extrusionOk="0">
                  <a:moveTo>
                    <a:pt x="6452" y="6821"/>
                  </a:moveTo>
                  <a:cubicBezTo>
                    <a:pt x="5658" y="10232"/>
                    <a:pt x="4864" y="13642"/>
                    <a:pt x="4229" y="16105"/>
                  </a:cubicBezTo>
                  <a:cubicBezTo>
                    <a:pt x="3594" y="18568"/>
                    <a:pt x="3117" y="20084"/>
                    <a:pt x="2482" y="20842"/>
                  </a:cubicBezTo>
                  <a:cubicBezTo>
                    <a:pt x="1847" y="21600"/>
                    <a:pt x="1052" y="21600"/>
                    <a:pt x="497" y="20463"/>
                  </a:cubicBezTo>
                  <a:cubicBezTo>
                    <a:pt x="-59" y="19326"/>
                    <a:pt x="-377" y="17053"/>
                    <a:pt x="814" y="13832"/>
                  </a:cubicBezTo>
                  <a:cubicBezTo>
                    <a:pt x="2005" y="10611"/>
                    <a:pt x="4705" y="6442"/>
                    <a:pt x="8358" y="3979"/>
                  </a:cubicBezTo>
                  <a:cubicBezTo>
                    <a:pt x="12011" y="1516"/>
                    <a:pt x="16617" y="758"/>
                    <a:pt x="212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7494128" y="4470400"/>
              <a:ext cx="1079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4015"/>
                    <a:pt x="10588" y="8031"/>
                    <a:pt x="6988" y="11631"/>
                  </a:cubicBezTo>
                  <a:cubicBezTo>
                    <a:pt x="3388" y="15231"/>
                    <a:pt x="1694" y="184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7570328" y="4509205"/>
              <a:ext cx="304801" cy="360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13443"/>
                  </a:moveTo>
                  <a:cubicBezTo>
                    <a:pt x="0" y="15691"/>
                    <a:pt x="0" y="17938"/>
                    <a:pt x="0" y="19374"/>
                  </a:cubicBezTo>
                  <a:cubicBezTo>
                    <a:pt x="0" y="20810"/>
                    <a:pt x="0" y="21434"/>
                    <a:pt x="300" y="21247"/>
                  </a:cubicBezTo>
                  <a:cubicBezTo>
                    <a:pt x="600" y="21059"/>
                    <a:pt x="1200" y="20061"/>
                    <a:pt x="2025" y="17626"/>
                  </a:cubicBezTo>
                  <a:cubicBezTo>
                    <a:pt x="2850" y="15191"/>
                    <a:pt x="3900" y="11321"/>
                    <a:pt x="5175" y="8511"/>
                  </a:cubicBezTo>
                  <a:cubicBezTo>
                    <a:pt x="6450" y="5702"/>
                    <a:pt x="7950" y="3954"/>
                    <a:pt x="10275" y="2643"/>
                  </a:cubicBezTo>
                  <a:cubicBezTo>
                    <a:pt x="12600" y="1332"/>
                    <a:pt x="15750" y="458"/>
                    <a:pt x="17775" y="146"/>
                  </a:cubicBezTo>
                  <a:cubicBezTo>
                    <a:pt x="19800" y="-166"/>
                    <a:pt x="20700" y="84"/>
                    <a:pt x="21600" y="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7710823" y="4660900"/>
              <a:ext cx="170657" cy="1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35" fill="norm" stroke="1" extrusionOk="0">
                  <a:moveTo>
                    <a:pt x="6300" y="0"/>
                  </a:moveTo>
                  <a:cubicBezTo>
                    <a:pt x="4700" y="6020"/>
                    <a:pt x="3100" y="12039"/>
                    <a:pt x="2033" y="15934"/>
                  </a:cubicBezTo>
                  <a:cubicBezTo>
                    <a:pt x="967" y="19830"/>
                    <a:pt x="433" y="21600"/>
                    <a:pt x="167" y="21423"/>
                  </a:cubicBezTo>
                  <a:cubicBezTo>
                    <a:pt x="-100" y="21246"/>
                    <a:pt x="-100" y="19121"/>
                    <a:pt x="567" y="15934"/>
                  </a:cubicBezTo>
                  <a:cubicBezTo>
                    <a:pt x="1233" y="12748"/>
                    <a:pt x="2567" y="8498"/>
                    <a:pt x="4700" y="5311"/>
                  </a:cubicBezTo>
                  <a:cubicBezTo>
                    <a:pt x="6833" y="2125"/>
                    <a:pt x="9767" y="0"/>
                    <a:pt x="12567" y="885"/>
                  </a:cubicBezTo>
                  <a:cubicBezTo>
                    <a:pt x="15367" y="1770"/>
                    <a:pt x="18033" y="5666"/>
                    <a:pt x="19500" y="9561"/>
                  </a:cubicBezTo>
                  <a:cubicBezTo>
                    <a:pt x="20967" y="13456"/>
                    <a:pt x="21233" y="17351"/>
                    <a:pt x="2150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4357228" y="4889500"/>
              <a:ext cx="57151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2979"/>
                    <a:pt x="8000" y="5959"/>
                    <a:pt x="11200" y="8690"/>
                  </a:cubicBezTo>
                  <a:cubicBezTo>
                    <a:pt x="14400" y="11421"/>
                    <a:pt x="16800" y="13903"/>
                    <a:pt x="18400" y="16014"/>
                  </a:cubicBezTo>
                  <a:cubicBezTo>
                    <a:pt x="20000" y="18124"/>
                    <a:pt x="20800" y="198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4547728" y="4972520"/>
              <a:ext cx="647701" cy="40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3688"/>
                  </a:moveTo>
                  <a:cubicBezTo>
                    <a:pt x="1906" y="3013"/>
                    <a:pt x="3812" y="2337"/>
                    <a:pt x="6141" y="1775"/>
                  </a:cubicBezTo>
                  <a:cubicBezTo>
                    <a:pt x="8471" y="1212"/>
                    <a:pt x="11224" y="762"/>
                    <a:pt x="12776" y="481"/>
                  </a:cubicBezTo>
                  <a:cubicBezTo>
                    <a:pt x="14329" y="200"/>
                    <a:pt x="14682" y="87"/>
                    <a:pt x="15141" y="31"/>
                  </a:cubicBezTo>
                  <a:cubicBezTo>
                    <a:pt x="15600" y="-25"/>
                    <a:pt x="16165" y="-25"/>
                    <a:pt x="16341" y="200"/>
                  </a:cubicBezTo>
                  <a:cubicBezTo>
                    <a:pt x="16518" y="425"/>
                    <a:pt x="16306" y="875"/>
                    <a:pt x="15494" y="2000"/>
                  </a:cubicBezTo>
                  <a:cubicBezTo>
                    <a:pt x="14682" y="3125"/>
                    <a:pt x="13271" y="4925"/>
                    <a:pt x="11576" y="7287"/>
                  </a:cubicBezTo>
                  <a:cubicBezTo>
                    <a:pt x="9882" y="9650"/>
                    <a:pt x="7906" y="12575"/>
                    <a:pt x="6424" y="14769"/>
                  </a:cubicBezTo>
                  <a:cubicBezTo>
                    <a:pt x="4941" y="16962"/>
                    <a:pt x="3953" y="18425"/>
                    <a:pt x="3353" y="19438"/>
                  </a:cubicBezTo>
                  <a:cubicBezTo>
                    <a:pt x="2753" y="20450"/>
                    <a:pt x="2541" y="21012"/>
                    <a:pt x="2647" y="21294"/>
                  </a:cubicBezTo>
                  <a:cubicBezTo>
                    <a:pt x="2753" y="21575"/>
                    <a:pt x="3176" y="21575"/>
                    <a:pt x="4518" y="21181"/>
                  </a:cubicBezTo>
                  <a:cubicBezTo>
                    <a:pt x="5859" y="20788"/>
                    <a:pt x="8118" y="20000"/>
                    <a:pt x="10588" y="19156"/>
                  </a:cubicBezTo>
                  <a:cubicBezTo>
                    <a:pt x="13059" y="18312"/>
                    <a:pt x="15741" y="17413"/>
                    <a:pt x="17612" y="16962"/>
                  </a:cubicBezTo>
                  <a:cubicBezTo>
                    <a:pt x="19482" y="16513"/>
                    <a:pt x="20541" y="16513"/>
                    <a:pt x="21600" y="16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5424028" y="4749800"/>
              <a:ext cx="12701" cy="62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400"/>
                    <a:pt x="0" y="4800"/>
                    <a:pt x="0" y="7309"/>
                  </a:cubicBezTo>
                  <a:cubicBezTo>
                    <a:pt x="0" y="9818"/>
                    <a:pt x="10800" y="12436"/>
                    <a:pt x="12600" y="14836"/>
                  </a:cubicBezTo>
                  <a:cubicBezTo>
                    <a:pt x="14400" y="17236"/>
                    <a:pt x="7200" y="19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5773278" y="5003800"/>
              <a:ext cx="367807" cy="31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38" fill="norm" stroke="1" extrusionOk="0">
                  <a:moveTo>
                    <a:pt x="0" y="0"/>
                  </a:moveTo>
                  <a:cubicBezTo>
                    <a:pt x="3333" y="1459"/>
                    <a:pt x="6665" y="2919"/>
                    <a:pt x="9689" y="4014"/>
                  </a:cubicBezTo>
                  <a:cubicBezTo>
                    <a:pt x="12713" y="5108"/>
                    <a:pt x="15429" y="5838"/>
                    <a:pt x="17280" y="6349"/>
                  </a:cubicBezTo>
                  <a:cubicBezTo>
                    <a:pt x="19131" y="6859"/>
                    <a:pt x="20119" y="7151"/>
                    <a:pt x="20736" y="7662"/>
                  </a:cubicBezTo>
                  <a:cubicBezTo>
                    <a:pt x="21353" y="8173"/>
                    <a:pt x="21600" y="8903"/>
                    <a:pt x="21353" y="9632"/>
                  </a:cubicBezTo>
                  <a:cubicBezTo>
                    <a:pt x="21106" y="10362"/>
                    <a:pt x="20366" y="11092"/>
                    <a:pt x="18267" y="12405"/>
                  </a:cubicBezTo>
                  <a:cubicBezTo>
                    <a:pt x="16169" y="13719"/>
                    <a:pt x="12713" y="15616"/>
                    <a:pt x="9751" y="17076"/>
                  </a:cubicBezTo>
                  <a:cubicBezTo>
                    <a:pt x="6789" y="18535"/>
                    <a:pt x="4320" y="19557"/>
                    <a:pt x="2715" y="20286"/>
                  </a:cubicBezTo>
                  <a:cubicBezTo>
                    <a:pt x="1111" y="21016"/>
                    <a:pt x="370" y="21454"/>
                    <a:pt x="494" y="21527"/>
                  </a:cubicBezTo>
                  <a:cubicBezTo>
                    <a:pt x="617" y="21600"/>
                    <a:pt x="1605" y="21308"/>
                    <a:pt x="2592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6218725" y="5054963"/>
              <a:ext cx="318671" cy="25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35" fill="norm" stroke="1" extrusionOk="0">
                  <a:moveTo>
                    <a:pt x="4227" y="3658"/>
                  </a:moveTo>
                  <a:cubicBezTo>
                    <a:pt x="3512" y="3307"/>
                    <a:pt x="2797" y="2955"/>
                    <a:pt x="2082" y="2429"/>
                  </a:cubicBezTo>
                  <a:cubicBezTo>
                    <a:pt x="1366" y="1902"/>
                    <a:pt x="651" y="1199"/>
                    <a:pt x="794" y="848"/>
                  </a:cubicBezTo>
                  <a:cubicBezTo>
                    <a:pt x="937" y="497"/>
                    <a:pt x="1939" y="497"/>
                    <a:pt x="4585" y="409"/>
                  </a:cubicBezTo>
                  <a:cubicBezTo>
                    <a:pt x="7231" y="321"/>
                    <a:pt x="11523" y="146"/>
                    <a:pt x="14384" y="58"/>
                  </a:cubicBezTo>
                  <a:cubicBezTo>
                    <a:pt x="17245" y="-30"/>
                    <a:pt x="18675" y="-30"/>
                    <a:pt x="19748" y="146"/>
                  </a:cubicBezTo>
                  <a:cubicBezTo>
                    <a:pt x="20821" y="321"/>
                    <a:pt x="21536" y="672"/>
                    <a:pt x="21536" y="1287"/>
                  </a:cubicBezTo>
                  <a:cubicBezTo>
                    <a:pt x="21536" y="1902"/>
                    <a:pt x="20821" y="2780"/>
                    <a:pt x="18317" y="4799"/>
                  </a:cubicBezTo>
                  <a:cubicBezTo>
                    <a:pt x="15814" y="6819"/>
                    <a:pt x="11523" y="9980"/>
                    <a:pt x="8304" y="12350"/>
                  </a:cubicBezTo>
                  <a:cubicBezTo>
                    <a:pt x="5086" y="14721"/>
                    <a:pt x="2940" y="16302"/>
                    <a:pt x="1653" y="17443"/>
                  </a:cubicBezTo>
                  <a:cubicBezTo>
                    <a:pt x="365" y="18585"/>
                    <a:pt x="-64" y="19287"/>
                    <a:pt x="8" y="19902"/>
                  </a:cubicBezTo>
                  <a:cubicBezTo>
                    <a:pt x="79" y="20516"/>
                    <a:pt x="651" y="21043"/>
                    <a:pt x="2725" y="21307"/>
                  </a:cubicBezTo>
                  <a:cubicBezTo>
                    <a:pt x="4800" y="21570"/>
                    <a:pt x="8376" y="21570"/>
                    <a:pt x="11380" y="21482"/>
                  </a:cubicBezTo>
                  <a:cubicBezTo>
                    <a:pt x="14384" y="21394"/>
                    <a:pt x="16815" y="21219"/>
                    <a:pt x="19247" y="21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6468314" y="5270500"/>
              <a:ext cx="193965" cy="14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30" fill="norm" stroke="1" extrusionOk="0">
                  <a:moveTo>
                    <a:pt x="18496" y="0"/>
                  </a:moveTo>
                  <a:cubicBezTo>
                    <a:pt x="16406" y="4447"/>
                    <a:pt x="14315" y="8894"/>
                    <a:pt x="11993" y="12388"/>
                  </a:cubicBezTo>
                  <a:cubicBezTo>
                    <a:pt x="9670" y="15882"/>
                    <a:pt x="7115" y="18424"/>
                    <a:pt x="5257" y="19853"/>
                  </a:cubicBezTo>
                  <a:cubicBezTo>
                    <a:pt x="3399" y="21282"/>
                    <a:pt x="2238" y="21600"/>
                    <a:pt x="1309" y="21124"/>
                  </a:cubicBezTo>
                  <a:cubicBezTo>
                    <a:pt x="380" y="20647"/>
                    <a:pt x="-317" y="19376"/>
                    <a:pt x="148" y="17312"/>
                  </a:cubicBezTo>
                  <a:cubicBezTo>
                    <a:pt x="612" y="15247"/>
                    <a:pt x="2238" y="12388"/>
                    <a:pt x="5141" y="11912"/>
                  </a:cubicBezTo>
                  <a:cubicBezTo>
                    <a:pt x="8044" y="11435"/>
                    <a:pt x="12225" y="13341"/>
                    <a:pt x="15128" y="15247"/>
                  </a:cubicBezTo>
                  <a:cubicBezTo>
                    <a:pt x="18031" y="17153"/>
                    <a:pt x="19657" y="19059"/>
                    <a:pt x="21283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6674978" y="5295900"/>
              <a:ext cx="1397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292"/>
                    <a:pt x="16364" y="2585"/>
                    <a:pt x="13418" y="5169"/>
                  </a:cubicBezTo>
                  <a:cubicBezTo>
                    <a:pt x="10473" y="7754"/>
                    <a:pt x="7200" y="11631"/>
                    <a:pt x="4909" y="14585"/>
                  </a:cubicBezTo>
                  <a:cubicBezTo>
                    <a:pt x="2618" y="17538"/>
                    <a:pt x="1309" y="195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6795628" y="5392217"/>
              <a:ext cx="203201" cy="18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4247"/>
                  </a:moveTo>
                  <a:cubicBezTo>
                    <a:pt x="675" y="3276"/>
                    <a:pt x="1350" y="2305"/>
                    <a:pt x="2362" y="1577"/>
                  </a:cubicBezTo>
                  <a:cubicBezTo>
                    <a:pt x="3375" y="849"/>
                    <a:pt x="4725" y="363"/>
                    <a:pt x="5962" y="121"/>
                  </a:cubicBezTo>
                  <a:cubicBezTo>
                    <a:pt x="7200" y="-122"/>
                    <a:pt x="8325" y="-122"/>
                    <a:pt x="8662" y="1334"/>
                  </a:cubicBezTo>
                  <a:cubicBezTo>
                    <a:pt x="9000" y="2790"/>
                    <a:pt x="8550" y="5703"/>
                    <a:pt x="7425" y="8251"/>
                  </a:cubicBezTo>
                  <a:cubicBezTo>
                    <a:pt x="6300" y="10799"/>
                    <a:pt x="4500" y="12984"/>
                    <a:pt x="3038" y="15047"/>
                  </a:cubicBezTo>
                  <a:cubicBezTo>
                    <a:pt x="1575" y="17109"/>
                    <a:pt x="450" y="19051"/>
                    <a:pt x="450" y="20143"/>
                  </a:cubicBezTo>
                  <a:cubicBezTo>
                    <a:pt x="450" y="21235"/>
                    <a:pt x="1575" y="21478"/>
                    <a:pt x="5288" y="21357"/>
                  </a:cubicBezTo>
                  <a:cubicBezTo>
                    <a:pt x="9000" y="21235"/>
                    <a:pt x="15300" y="20750"/>
                    <a:pt x="21600" y="20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7195678" y="5537200"/>
              <a:ext cx="889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7746048" y="5330070"/>
              <a:ext cx="261373" cy="33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11" fill="norm" stroke="1" extrusionOk="0">
                  <a:moveTo>
                    <a:pt x="2762" y="251"/>
                  </a:moveTo>
                  <a:cubicBezTo>
                    <a:pt x="3626" y="2681"/>
                    <a:pt x="4490" y="5111"/>
                    <a:pt x="5008" y="8013"/>
                  </a:cubicBezTo>
                  <a:cubicBezTo>
                    <a:pt x="5526" y="10916"/>
                    <a:pt x="5699" y="14291"/>
                    <a:pt x="5699" y="16316"/>
                  </a:cubicBezTo>
                  <a:cubicBezTo>
                    <a:pt x="5699" y="18341"/>
                    <a:pt x="5526" y="19016"/>
                    <a:pt x="5267" y="19691"/>
                  </a:cubicBezTo>
                  <a:cubicBezTo>
                    <a:pt x="5008" y="20366"/>
                    <a:pt x="4662" y="21041"/>
                    <a:pt x="4058" y="21243"/>
                  </a:cubicBezTo>
                  <a:cubicBezTo>
                    <a:pt x="3453" y="21446"/>
                    <a:pt x="2589" y="21176"/>
                    <a:pt x="1898" y="20703"/>
                  </a:cubicBezTo>
                  <a:cubicBezTo>
                    <a:pt x="1206" y="20231"/>
                    <a:pt x="688" y="19556"/>
                    <a:pt x="342" y="18543"/>
                  </a:cubicBezTo>
                  <a:cubicBezTo>
                    <a:pt x="-3" y="17531"/>
                    <a:pt x="-176" y="16181"/>
                    <a:pt x="256" y="15303"/>
                  </a:cubicBezTo>
                  <a:cubicBezTo>
                    <a:pt x="688" y="14426"/>
                    <a:pt x="1725" y="14021"/>
                    <a:pt x="3453" y="13076"/>
                  </a:cubicBezTo>
                  <a:cubicBezTo>
                    <a:pt x="5181" y="12131"/>
                    <a:pt x="7600" y="10646"/>
                    <a:pt x="10365" y="8486"/>
                  </a:cubicBezTo>
                  <a:cubicBezTo>
                    <a:pt x="13130" y="6326"/>
                    <a:pt x="16240" y="3491"/>
                    <a:pt x="18141" y="1871"/>
                  </a:cubicBezTo>
                  <a:cubicBezTo>
                    <a:pt x="20042" y="251"/>
                    <a:pt x="20733" y="-154"/>
                    <a:pt x="21078" y="49"/>
                  </a:cubicBezTo>
                  <a:cubicBezTo>
                    <a:pt x="21424" y="251"/>
                    <a:pt x="21424" y="1061"/>
                    <a:pt x="21078" y="3356"/>
                  </a:cubicBezTo>
                  <a:cubicBezTo>
                    <a:pt x="20733" y="5651"/>
                    <a:pt x="20042" y="9431"/>
                    <a:pt x="19869" y="12266"/>
                  </a:cubicBezTo>
                  <a:cubicBezTo>
                    <a:pt x="19696" y="15101"/>
                    <a:pt x="20042" y="16991"/>
                    <a:pt x="20387" y="18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8048316" y="5524500"/>
              <a:ext cx="66409" cy="11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345" fill="norm" stroke="1" extrusionOk="0">
                  <a:moveTo>
                    <a:pt x="17136" y="1223"/>
                  </a:moveTo>
                  <a:cubicBezTo>
                    <a:pt x="11245" y="5706"/>
                    <a:pt x="5354" y="10189"/>
                    <a:pt x="2408" y="13449"/>
                  </a:cubicBezTo>
                  <a:cubicBezTo>
                    <a:pt x="-537" y="16709"/>
                    <a:pt x="-537" y="18747"/>
                    <a:pt x="1099" y="19970"/>
                  </a:cubicBezTo>
                  <a:cubicBezTo>
                    <a:pt x="2736" y="21192"/>
                    <a:pt x="6008" y="21600"/>
                    <a:pt x="8954" y="21192"/>
                  </a:cubicBezTo>
                  <a:cubicBezTo>
                    <a:pt x="11899" y="20785"/>
                    <a:pt x="14518" y="19562"/>
                    <a:pt x="16808" y="16506"/>
                  </a:cubicBezTo>
                  <a:cubicBezTo>
                    <a:pt x="19099" y="13449"/>
                    <a:pt x="21063" y="8558"/>
                    <a:pt x="20408" y="5502"/>
                  </a:cubicBezTo>
                  <a:cubicBezTo>
                    <a:pt x="19754" y="2445"/>
                    <a:pt x="16481" y="1223"/>
                    <a:pt x="132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8421228" y="5410200"/>
              <a:ext cx="196851" cy="20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4050"/>
                  </a:moveTo>
                  <a:cubicBezTo>
                    <a:pt x="1394" y="4050"/>
                    <a:pt x="2787" y="4050"/>
                    <a:pt x="4761" y="6188"/>
                  </a:cubicBezTo>
                  <a:cubicBezTo>
                    <a:pt x="6735" y="8325"/>
                    <a:pt x="9290" y="12600"/>
                    <a:pt x="10568" y="15300"/>
                  </a:cubicBezTo>
                  <a:cubicBezTo>
                    <a:pt x="11845" y="18000"/>
                    <a:pt x="11845" y="19125"/>
                    <a:pt x="11381" y="20025"/>
                  </a:cubicBezTo>
                  <a:cubicBezTo>
                    <a:pt x="10916" y="20925"/>
                    <a:pt x="9987" y="21600"/>
                    <a:pt x="9174" y="21150"/>
                  </a:cubicBezTo>
                  <a:cubicBezTo>
                    <a:pt x="8361" y="20700"/>
                    <a:pt x="7665" y="19125"/>
                    <a:pt x="7548" y="16200"/>
                  </a:cubicBezTo>
                  <a:cubicBezTo>
                    <a:pt x="7432" y="13275"/>
                    <a:pt x="7897" y="9000"/>
                    <a:pt x="10335" y="6075"/>
                  </a:cubicBezTo>
                  <a:cubicBezTo>
                    <a:pt x="12774" y="3150"/>
                    <a:pt x="17187" y="15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8655433" y="5405404"/>
              <a:ext cx="172196" cy="15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52" fill="norm" stroke="1" extrusionOk="0">
                  <a:moveTo>
                    <a:pt x="2434" y="7667"/>
                  </a:moveTo>
                  <a:cubicBezTo>
                    <a:pt x="4255" y="6500"/>
                    <a:pt x="6077" y="5332"/>
                    <a:pt x="7248" y="4018"/>
                  </a:cubicBezTo>
                  <a:cubicBezTo>
                    <a:pt x="8419" y="2705"/>
                    <a:pt x="8940" y="1245"/>
                    <a:pt x="8549" y="516"/>
                  </a:cubicBezTo>
                  <a:cubicBezTo>
                    <a:pt x="8159" y="-214"/>
                    <a:pt x="6858" y="-214"/>
                    <a:pt x="5166" y="808"/>
                  </a:cubicBezTo>
                  <a:cubicBezTo>
                    <a:pt x="3475" y="1829"/>
                    <a:pt x="1393" y="3872"/>
                    <a:pt x="482" y="7083"/>
                  </a:cubicBezTo>
                  <a:cubicBezTo>
                    <a:pt x="-429" y="10294"/>
                    <a:pt x="-169" y="14672"/>
                    <a:pt x="2304" y="17445"/>
                  </a:cubicBezTo>
                  <a:cubicBezTo>
                    <a:pt x="4776" y="20218"/>
                    <a:pt x="9460" y="21386"/>
                    <a:pt x="12973" y="21240"/>
                  </a:cubicBezTo>
                  <a:cubicBezTo>
                    <a:pt x="16487" y="21094"/>
                    <a:pt x="18829" y="19635"/>
                    <a:pt x="21171" y="18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8846678" y="5416550"/>
              <a:ext cx="70414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19059" y="0"/>
                  </a:moveTo>
                  <a:cubicBezTo>
                    <a:pt x="20329" y="4261"/>
                    <a:pt x="21600" y="8522"/>
                    <a:pt x="20965" y="11976"/>
                  </a:cubicBezTo>
                  <a:cubicBezTo>
                    <a:pt x="20329" y="15429"/>
                    <a:pt x="17788" y="18073"/>
                    <a:pt x="15247" y="19616"/>
                  </a:cubicBezTo>
                  <a:cubicBezTo>
                    <a:pt x="12706" y="21159"/>
                    <a:pt x="10165" y="21600"/>
                    <a:pt x="7624" y="21600"/>
                  </a:cubicBezTo>
                  <a:cubicBezTo>
                    <a:pt x="5082" y="21600"/>
                    <a:pt x="2541" y="21159"/>
                    <a:pt x="0" y="20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8903828" y="5280754"/>
              <a:ext cx="3810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600" y="4868"/>
                    <a:pt x="7200" y="-1303"/>
                    <a:pt x="10800" y="240"/>
                  </a:cubicBezTo>
                  <a:cubicBezTo>
                    <a:pt x="14400" y="1783"/>
                    <a:pt x="180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9005428" y="5357116"/>
              <a:ext cx="127001" cy="19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8706"/>
                  </a:moveTo>
                  <a:cubicBezTo>
                    <a:pt x="4320" y="7532"/>
                    <a:pt x="8640" y="6358"/>
                    <a:pt x="11520" y="5301"/>
                  </a:cubicBezTo>
                  <a:cubicBezTo>
                    <a:pt x="14400" y="4245"/>
                    <a:pt x="15840" y="3306"/>
                    <a:pt x="17100" y="2367"/>
                  </a:cubicBezTo>
                  <a:cubicBezTo>
                    <a:pt x="18360" y="1427"/>
                    <a:pt x="19440" y="488"/>
                    <a:pt x="19080" y="136"/>
                  </a:cubicBezTo>
                  <a:cubicBezTo>
                    <a:pt x="18720" y="-216"/>
                    <a:pt x="16920" y="19"/>
                    <a:pt x="14040" y="2014"/>
                  </a:cubicBezTo>
                  <a:cubicBezTo>
                    <a:pt x="11160" y="4010"/>
                    <a:pt x="7200" y="7767"/>
                    <a:pt x="5040" y="10701"/>
                  </a:cubicBezTo>
                  <a:cubicBezTo>
                    <a:pt x="2880" y="13636"/>
                    <a:pt x="2520" y="15749"/>
                    <a:pt x="5580" y="17393"/>
                  </a:cubicBezTo>
                  <a:cubicBezTo>
                    <a:pt x="8640" y="19036"/>
                    <a:pt x="15120" y="20210"/>
                    <a:pt x="21600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9208438" y="5357144"/>
              <a:ext cx="139891" cy="16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130" fill="norm" stroke="1" extrusionOk="0">
                  <a:moveTo>
                    <a:pt x="17181" y="2718"/>
                  </a:moveTo>
                  <a:cubicBezTo>
                    <a:pt x="16228" y="1638"/>
                    <a:pt x="15275" y="558"/>
                    <a:pt x="14005" y="153"/>
                  </a:cubicBezTo>
                  <a:cubicBezTo>
                    <a:pt x="12734" y="-252"/>
                    <a:pt x="11146" y="18"/>
                    <a:pt x="8605" y="2583"/>
                  </a:cubicBezTo>
                  <a:cubicBezTo>
                    <a:pt x="6064" y="5148"/>
                    <a:pt x="2569" y="10008"/>
                    <a:pt x="981" y="13248"/>
                  </a:cubicBezTo>
                  <a:cubicBezTo>
                    <a:pt x="-607" y="16488"/>
                    <a:pt x="-289" y="18108"/>
                    <a:pt x="2093" y="19323"/>
                  </a:cubicBezTo>
                  <a:cubicBezTo>
                    <a:pt x="4475" y="20538"/>
                    <a:pt x="8922" y="21348"/>
                    <a:pt x="12417" y="21078"/>
                  </a:cubicBezTo>
                  <a:cubicBezTo>
                    <a:pt x="15911" y="20808"/>
                    <a:pt x="18452" y="19458"/>
                    <a:pt x="20993" y="18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9413945" y="5181600"/>
              <a:ext cx="143935" cy="36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19694" y="0"/>
                  </a:moveTo>
                  <a:cubicBezTo>
                    <a:pt x="16518" y="1642"/>
                    <a:pt x="13341" y="3284"/>
                    <a:pt x="10165" y="5874"/>
                  </a:cubicBezTo>
                  <a:cubicBezTo>
                    <a:pt x="6988" y="8463"/>
                    <a:pt x="3812" y="12000"/>
                    <a:pt x="2065" y="14400"/>
                  </a:cubicBezTo>
                  <a:cubicBezTo>
                    <a:pt x="318" y="16800"/>
                    <a:pt x="0" y="18063"/>
                    <a:pt x="0" y="19074"/>
                  </a:cubicBezTo>
                  <a:cubicBezTo>
                    <a:pt x="0" y="20084"/>
                    <a:pt x="318" y="20842"/>
                    <a:pt x="3176" y="21221"/>
                  </a:cubicBezTo>
                  <a:cubicBezTo>
                    <a:pt x="6035" y="21600"/>
                    <a:pt x="11435" y="21600"/>
                    <a:pt x="14929" y="21284"/>
                  </a:cubicBezTo>
                  <a:cubicBezTo>
                    <a:pt x="18424" y="20968"/>
                    <a:pt x="20012" y="20337"/>
                    <a:pt x="21600" y="19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9409712" y="5160433"/>
              <a:ext cx="541868" cy="42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844" y="13129"/>
                  </a:moveTo>
                  <a:cubicBezTo>
                    <a:pt x="422" y="13129"/>
                    <a:pt x="0" y="13129"/>
                    <a:pt x="0" y="13129"/>
                  </a:cubicBezTo>
                  <a:cubicBezTo>
                    <a:pt x="0" y="13129"/>
                    <a:pt x="422" y="13129"/>
                    <a:pt x="1561" y="13182"/>
                  </a:cubicBezTo>
                  <a:cubicBezTo>
                    <a:pt x="2700" y="13235"/>
                    <a:pt x="4556" y="13341"/>
                    <a:pt x="5906" y="13288"/>
                  </a:cubicBezTo>
                  <a:cubicBezTo>
                    <a:pt x="7256" y="13235"/>
                    <a:pt x="8100" y="13024"/>
                    <a:pt x="8817" y="12759"/>
                  </a:cubicBezTo>
                  <a:cubicBezTo>
                    <a:pt x="9534" y="12494"/>
                    <a:pt x="10125" y="12176"/>
                    <a:pt x="10167" y="12018"/>
                  </a:cubicBezTo>
                  <a:cubicBezTo>
                    <a:pt x="10209" y="11859"/>
                    <a:pt x="9703" y="11859"/>
                    <a:pt x="9239" y="11859"/>
                  </a:cubicBezTo>
                  <a:cubicBezTo>
                    <a:pt x="8775" y="11859"/>
                    <a:pt x="8353" y="11859"/>
                    <a:pt x="7973" y="12018"/>
                  </a:cubicBezTo>
                  <a:cubicBezTo>
                    <a:pt x="7594" y="12176"/>
                    <a:pt x="7256" y="12494"/>
                    <a:pt x="7045" y="12918"/>
                  </a:cubicBezTo>
                  <a:cubicBezTo>
                    <a:pt x="6834" y="13341"/>
                    <a:pt x="6750" y="13871"/>
                    <a:pt x="6708" y="14400"/>
                  </a:cubicBezTo>
                  <a:cubicBezTo>
                    <a:pt x="6666" y="14929"/>
                    <a:pt x="6666" y="15459"/>
                    <a:pt x="6834" y="15935"/>
                  </a:cubicBezTo>
                  <a:cubicBezTo>
                    <a:pt x="7003" y="16412"/>
                    <a:pt x="7341" y="16835"/>
                    <a:pt x="8522" y="17206"/>
                  </a:cubicBezTo>
                  <a:cubicBezTo>
                    <a:pt x="9703" y="17576"/>
                    <a:pt x="11728" y="17894"/>
                    <a:pt x="13036" y="17947"/>
                  </a:cubicBezTo>
                  <a:cubicBezTo>
                    <a:pt x="14344" y="18000"/>
                    <a:pt x="14934" y="17788"/>
                    <a:pt x="15441" y="17576"/>
                  </a:cubicBezTo>
                  <a:cubicBezTo>
                    <a:pt x="15947" y="17365"/>
                    <a:pt x="16369" y="17153"/>
                    <a:pt x="16411" y="16888"/>
                  </a:cubicBezTo>
                  <a:cubicBezTo>
                    <a:pt x="16453" y="16624"/>
                    <a:pt x="16116" y="16306"/>
                    <a:pt x="15609" y="16412"/>
                  </a:cubicBezTo>
                  <a:cubicBezTo>
                    <a:pt x="15103" y="16518"/>
                    <a:pt x="14428" y="17047"/>
                    <a:pt x="13964" y="17629"/>
                  </a:cubicBezTo>
                  <a:cubicBezTo>
                    <a:pt x="13500" y="18212"/>
                    <a:pt x="13247" y="18847"/>
                    <a:pt x="13120" y="19482"/>
                  </a:cubicBezTo>
                  <a:cubicBezTo>
                    <a:pt x="12994" y="20118"/>
                    <a:pt x="12994" y="20753"/>
                    <a:pt x="13247" y="21124"/>
                  </a:cubicBezTo>
                  <a:cubicBezTo>
                    <a:pt x="13500" y="21494"/>
                    <a:pt x="14006" y="21600"/>
                    <a:pt x="14808" y="21229"/>
                  </a:cubicBezTo>
                  <a:cubicBezTo>
                    <a:pt x="15609" y="20859"/>
                    <a:pt x="16706" y="20012"/>
                    <a:pt x="17761" y="17947"/>
                  </a:cubicBezTo>
                  <a:cubicBezTo>
                    <a:pt x="18816" y="15882"/>
                    <a:pt x="19828" y="12600"/>
                    <a:pt x="20461" y="9582"/>
                  </a:cubicBezTo>
                  <a:cubicBezTo>
                    <a:pt x="21094" y="6565"/>
                    <a:pt x="21347" y="3812"/>
                    <a:pt x="21473" y="2171"/>
                  </a:cubicBezTo>
                  <a:cubicBezTo>
                    <a:pt x="21600" y="529"/>
                    <a:pt x="21600" y="0"/>
                    <a:pt x="21600" y="0"/>
                  </a:cubicBezTo>
                  <a:cubicBezTo>
                    <a:pt x="21600" y="0"/>
                    <a:pt x="21600" y="529"/>
                    <a:pt x="21178" y="2382"/>
                  </a:cubicBezTo>
                  <a:cubicBezTo>
                    <a:pt x="20756" y="4235"/>
                    <a:pt x="19912" y="7412"/>
                    <a:pt x="19280" y="10429"/>
                  </a:cubicBezTo>
                  <a:cubicBezTo>
                    <a:pt x="18647" y="13447"/>
                    <a:pt x="18225" y="16306"/>
                    <a:pt x="17803" y="19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10123028" y="553720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4033378" y="3571615"/>
              <a:ext cx="547232" cy="13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139" fill="norm" stroke="1" extrusionOk="0">
                  <a:moveTo>
                    <a:pt x="0" y="10194"/>
                  </a:moveTo>
                  <a:cubicBezTo>
                    <a:pt x="2669" y="8582"/>
                    <a:pt x="5337" y="6971"/>
                    <a:pt x="8090" y="5520"/>
                  </a:cubicBezTo>
                  <a:cubicBezTo>
                    <a:pt x="10842" y="4069"/>
                    <a:pt x="13677" y="2779"/>
                    <a:pt x="15804" y="1812"/>
                  </a:cubicBezTo>
                  <a:cubicBezTo>
                    <a:pt x="17931" y="845"/>
                    <a:pt x="19348" y="200"/>
                    <a:pt x="20266" y="39"/>
                  </a:cubicBezTo>
                  <a:cubicBezTo>
                    <a:pt x="21183" y="-122"/>
                    <a:pt x="21600" y="200"/>
                    <a:pt x="21558" y="1168"/>
                  </a:cubicBezTo>
                  <a:cubicBezTo>
                    <a:pt x="21517" y="2135"/>
                    <a:pt x="21016" y="3747"/>
                    <a:pt x="19473" y="5842"/>
                  </a:cubicBezTo>
                  <a:cubicBezTo>
                    <a:pt x="17931" y="7938"/>
                    <a:pt x="15345" y="10517"/>
                    <a:pt x="12968" y="12290"/>
                  </a:cubicBezTo>
                  <a:cubicBezTo>
                    <a:pt x="10592" y="14063"/>
                    <a:pt x="8423" y="15030"/>
                    <a:pt x="7131" y="15514"/>
                  </a:cubicBezTo>
                  <a:cubicBezTo>
                    <a:pt x="5838" y="15997"/>
                    <a:pt x="5421" y="15997"/>
                    <a:pt x="5421" y="15836"/>
                  </a:cubicBezTo>
                  <a:cubicBezTo>
                    <a:pt x="5421" y="15675"/>
                    <a:pt x="5838" y="15353"/>
                    <a:pt x="7256" y="14708"/>
                  </a:cubicBezTo>
                  <a:cubicBezTo>
                    <a:pt x="8673" y="14063"/>
                    <a:pt x="11092" y="13096"/>
                    <a:pt x="12676" y="12290"/>
                  </a:cubicBezTo>
                  <a:cubicBezTo>
                    <a:pt x="14261" y="11484"/>
                    <a:pt x="15012" y="10839"/>
                    <a:pt x="15679" y="10678"/>
                  </a:cubicBezTo>
                  <a:cubicBezTo>
                    <a:pt x="16346" y="10517"/>
                    <a:pt x="16930" y="10839"/>
                    <a:pt x="17013" y="11806"/>
                  </a:cubicBezTo>
                  <a:cubicBezTo>
                    <a:pt x="17097" y="12774"/>
                    <a:pt x="16680" y="14385"/>
                    <a:pt x="15512" y="16159"/>
                  </a:cubicBezTo>
                  <a:cubicBezTo>
                    <a:pt x="14344" y="17932"/>
                    <a:pt x="12426" y="19866"/>
                    <a:pt x="11259" y="20672"/>
                  </a:cubicBezTo>
                  <a:cubicBezTo>
                    <a:pt x="10091" y="21478"/>
                    <a:pt x="9674" y="21156"/>
                    <a:pt x="9799" y="20350"/>
                  </a:cubicBezTo>
                  <a:cubicBezTo>
                    <a:pt x="9924" y="19544"/>
                    <a:pt x="10592" y="18254"/>
                    <a:pt x="12343" y="17287"/>
                  </a:cubicBezTo>
                  <a:cubicBezTo>
                    <a:pt x="14094" y="16320"/>
                    <a:pt x="16930" y="15675"/>
                    <a:pt x="19765" y="15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6490828" y="3092920"/>
              <a:ext cx="827618" cy="8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18400"/>
                  </a:moveTo>
                  <a:cubicBezTo>
                    <a:pt x="1436" y="15829"/>
                    <a:pt x="2873" y="13257"/>
                    <a:pt x="4668" y="11200"/>
                  </a:cubicBezTo>
                  <a:cubicBezTo>
                    <a:pt x="6463" y="9143"/>
                    <a:pt x="8618" y="7600"/>
                    <a:pt x="10690" y="6057"/>
                  </a:cubicBezTo>
                  <a:cubicBezTo>
                    <a:pt x="12761" y="4515"/>
                    <a:pt x="14750" y="2972"/>
                    <a:pt x="16462" y="1943"/>
                  </a:cubicBezTo>
                  <a:cubicBezTo>
                    <a:pt x="18175" y="915"/>
                    <a:pt x="19611" y="400"/>
                    <a:pt x="20468" y="143"/>
                  </a:cubicBezTo>
                  <a:cubicBezTo>
                    <a:pt x="21324" y="-114"/>
                    <a:pt x="21600" y="-114"/>
                    <a:pt x="21600" y="915"/>
                  </a:cubicBezTo>
                  <a:cubicBezTo>
                    <a:pt x="21600" y="1943"/>
                    <a:pt x="21324" y="4000"/>
                    <a:pt x="20247" y="6315"/>
                  </a:cubicBezTo>
                  <a:cubicBezTo>
                    <a:pt x="19169" y="8629"/>
                    <a:pt x="17291" y="11200"/>
                    <a:pt x="15302" y="13515"/>
                  </a:cubicBezTo>
                  <a:cubicBezTo>
                    <a:pt x="13314" y="15829"/>
                    <a:pt x="11214" y="17886"/>
                    <a:pt x="9668" y="19172"/>
                  </a:cubicBezTo>
                  <a:cubicBezTo>
                    <a:pt x="8121" y="20457"/>
                    <a:pt x="7126" y="20972"/>
                    <a:pt x="6463" y="21229"/>
                  </a:cubicBezTo>
                  <a:cubicBezTo>
                    <a:pt x="5801" y="21486"/>
                    <a:pt x="5469" y="21486"/>
                    <a:pt x="5441" y="20715"/>
                  </a:cubicBezTo>
                  <a:cubicBezTo>
                    <a:pt x="5414" y="19943"/>
                    <a:pt x="5690" y="18400"/>
                    <a:pt x="6767" y="16086"/>
                  </a:cubicBezTo>
                  <a:cubicBezTo>
                    <a:pt x="7845" y="13772"/>
                    <a:pt x="9723" y="10686"/>
                    <a:pt x="11325" y="8629"/>
                  </a:cubicBezTo>
                  <a:cubicBezTo>
                    <a:pt x="12927" y="6572"/>
                    <a:pt x="14253" y="5543"/>
                    <a:pt x="15054" y="5029"/>
                  </a:cubicBezTo>
                  <a:cubicBezTo>
                    <a:pt x="15855" y="4515"/>
                    <a:pt x="16131" y="4515"/>
                    <a:pt x="15385" y="5800"/>
                  </a:cubicBezTo>
                  <a:cubicBezTo>
                    <a:pt x="14639" y="7086"/>
                    <a:pt x="12872" y="9657"/>
                    <a:pt x="11739" y="10943"/>
                  </a:cubicBezTo>
                  <a:cubicBezTo>
                    <a:pt x="10607" y="12229"/>
                    <a:pt x="10109" y="12229"/>
                    <a:pt x="9695" y="12229"/>
                  </a:cubicBezTo>
                  <a:cubicBezTo>
                    <a:pt x="9281" y="12229"/>
                    <a:pt x="8949" y="12229"/>
                    <a:pt x="8949" y="11715"/>
                  </a:cubicBezTo>
                  <a:cubicBezTo>
                    <a:pt x="8949" y="11200"/>
                    <a:pt x="9281" y="10172"/>
                    <a:pt x="10082" y="10686"/>
                  </a:cubicBezTo>
                  <a:cubicBezTo>
                    <a:pt x="10883" y="11200"/>
                    <a:pt x="12153" y="13257"/>
                    <a:pt x="13424" y="15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4617578" y="5667086"/>
              <a:ext cx="2099994" cy="21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30" fill="norm" stroke="1" extrusionOk="0">
                  <a:moveTo>
                    <a:pt x="0" y="6766"/>
                  </a:moveTo>
                  <a:cubicBezTo>
                    <a:pt x="891" y="6552"/>
                    <a:pt x="1782" y="6338"/>
                    <a:pt x="2597" y="5910"/>
                  </a:cubicBezTo>
                  <a:cubicBezTo>
                    <a:pt x="3412" y="5482"/>
                    <a:pt x="4151" y="4841"/>
                    <a:pt x="4889" y="4306"/>
                  </a:cubicBezTo>
                  <a:cubicBezTo>
                    <a:pt x="5628" y="3772"/>
                    <a:pt x="6367" y="3344"/>
                    <a:pt x="7171" y="3023"/>
                  </a:cubicBezTo>
                  <a:cubicBezTo>
                    <a:pt x="7975" y="2702"/>
                    <a:pt x="8844" y="2488"/>
                    <a:pt x="9757" y="2381"/>
                  </a:cubicBezTo>
                  <a:cubicBezTo>
                    <a:pt x="10670" y="2274"/>
                    <a:pt x="11626" y="2274"/>
                    <a:pt x="12538" y="2381"/>
                  </a:cubicBezTo>
                  <a:cubicBezTo>
                    <a:pt x="13451" y="2488"/>
                    <a:pt x="14320" y="2702"/>
                    <a:pt x="15168" y="3130"/>
                  </a:cubicBezTo>
                  <a:cubicBezTo>
                    <a:pt x="16015" y="3558"/>
                    <a:pt x="16841" y="4199"/>
                    <a:pt x="17591" y="4734"/>
                  </a:cubicBezTo>
                  <a:cubicBezTo>
                    <a:pt x="18340" y="5269"/>
                    <a:pt x="19014" y="5696"/>
                    <a:pt x="19416" y="5910"/>
                  </a:cubicBezTo>
                  <a:cubicBezTo>
                    <a:pt x="19818" y="6124"/>
                    <a:pt x="19948" y="6124"/>
                    <a:pt x="19959" y="6231"/>
                  </a:cubicBezTo>
                  <a:cubicBezTo>
                    <a:pt x="19970" y="6338"/>
                    <a:pt x="19862" y="6552"/>
                    <a:pt x="19362" y="6659"/>
                  </a:cubicBezTo>
                  <a:cubicBezTo>
                    <a:pt x="18862" y="6766"/>
                    <a:pt x="17971" y="6766"/>
                    <a:pt x="17124" y="6552"/>
                  </a:cubicBezTo>
                  <a:cubicBezTo>
                    <a:pt x="16276" y="6338"/>
                    <a:pt x="15472" y="5910"/>
                    <a:pt x="14690" y="5589"/>
                  </a:cubicBezTo>
                  <a:cubicBezTo>
                    <a:pt x="13907" y="5269"/>
                    <a:pt x="13147" y="5055"/>
                    <a:pt x="12354" y="4841"/>
                  </a:cubicBezTo>
                  <a:cubicBezTo>
                    <a:pt x="11561" y="4627"/>
                    <a:pt x="10735" y="4413"/>
                    <a:pt x="9876" y="4306"/>
                  </a:cubicBezTo>
                  <a:cubicBezTo>
                    <a:pt x="9018" y="4199"/>
                    <a:pt x="8127" y="4199"/>
                    <a:pt x="7236" y="4520"/>
                  </a:cubicBezTo>
                  <a:cubicBezTo>
                    <a:pt x="6345" y="4841"/>
                    <a:pt x="5454" y="5482"/>
                    <a:pt x="4661" y="6231"/>
                  </a:cubicBezTo>
                  <a:cubicBezTo>
                    <a:pt x="3868" y="6979"/>
                    <a:pt x="3173" y="7835"/>
                    <a:pt x="2716" y="8476"/>
                  </a:cubicBezTo>
                  <a:cubicBezTo>
                    <a:pt x="2260" y="9118"/>
                    <a:pt x="2043" y="9546"/>
                    <a:pt x="1901" y="10187"/>
                  </a:cubicBezTo>
                  <a:cubicBezTo>
                    <a:pt x="1760" y="10829"/>
                    <a:pt x="1695" y="11684"/>
                    <a:pt x="1728" y="12112"/>
                  </a:cubicBezTo>
                  <a:cubicBezTo>
                    <a:pt x="1760" y="12540"/>
                    <a:pt x="1891" y="12540"/>
                    <a:pt x="2434" y="12540"/>
                  </a:cubicBezTo>
                  <a:cubicBezTo>
                    <a:pt x="2977" y="12540"/>
                    <a:pt x="3933" y="12540"/>
                    <a:pt x="4792" y="12219"/>
                  </a:cubicBezTo>
                  <a:cubicBezTo>
                    <a:pt x="5650" y="11898"/>
                    <a:pt x="6410" y="11257"/>
                    <a:pt x="7236" y="10829"/>
                  </a:cubicBezTo>
                  <a:cubicBezTo>
                    <a:pt x="8062" y="10401"/>
                    <a:pt x="8953" y="10187"/>
                    <a:pt x="9790" y="10080"/>
                  </a:cubicBezTo>
                  <a:cubicBezTo>
                    <a:pt x="10626" y="9973"/>
                    <a:pt x="11408" y="9973"/>
                    <a:pt x="12180" y="10080"/>
                  </a:cubicBezTo>
                  <a:cubicBezTo>
                    <a:pt x="12951" y="10187"/>
                    <a:pt x="13712" y="10401"/>
                    <a:pt x="14559" y="11150"/>
                  </a:cubicBezTo>
                  <a:cubicBezTo>
                    <a:pt x="15407" y="11898"/>
                    <a:pt x="16341" y="13181"/>
                    <a:pt x="17265" y="14572"/>
                  </a:cubicBezTo>
                  <a:cubicBezTo>
                    <a:pt x="18188" y="15962"/>
                    <a:pt x="19101" y="17459"/>
                    <a:pt x="19786" y="18635"/>
                  </a:cubicBezTo>
                  <a:cubicBezTo>
                    <a:pt x="20470" y="19811"/>
                    <a:pt x="20926" y="20667"/>
                    <a:pt x="21209" y="21094"/>
                  </a:cubicBezTo>
                  <a:cubicBezTo>
                    <a:pt x="21491" y="21522"/>
                    <a:pt x="21600" y="21522"/>
                    <a:pt x="21546" y="21201"/>
                  </a:cubicBezTo>
                  <a:cubicBezTo>
                    <a:pt x="21491" y="20880"/>
                    <a:pt x="21274" y="20239"/>
                    <a:pt x="20785" y="19597"/>
                  </a:cubicBezTo>
                  <a:cubicBezTo>
                    <a:pt x="20296" y="18956"/>
                    <a:pt x="19536" y="18314"/>
                    <a:pt x="18764" y="17672"/>
                  </a:cubicBezTo>
                  <a:cubicBezTo>
                    <a:pt x="17993" y="17031"/>
                    <a:pt x="17210" y="16389"/>
                    <a:pt x="16374" y="15962"/>
                  </a:cubicBezTo>
                  <a:cubicBezTo>
                    <a:pt x="15537" y="15534"/>
                    <a:pt x="14646" y="15320"/>
                    <a:pt x="13799" y="15106"/>
                  </a:cubicBezTo>
                  <a:cubicBezTo>
                    <a:pt x="12951" y="14892"/>
                    <a:pt x="12147" y="14678"/>
                    <a:pt x="11311" y="14678"/>
                  </a:cubicBezTo>
                  <a:cubicBezTo>
                    <a:pt x="10474" y="14678"/>
                    <a:pt x="9605" y="14892"/>
                    <a:pt x="8703" y="15320"/>
                  </a:cubicBezTo>
                  <a:cubicBezTo>
                    <a:pt x="7801" y="15748"/>
                    <a:pt x="6867" y="16389"/>
                    <a:pt x="6008" y="16817"/>
                  </a:cubicBezTo>
                  <a:cubicBezTo>
                    <a:pt x="5150" y="17245"/>
                    <a:pt x="4368" y="17459"/>
                    <a:pt x="3814" y="17566"/>
                  </a:cubicBezTo>
                  <a:cubicBezTo>
                    <a:pt x="3260" y="17672"/>
                    <a:pt x="2934" y="17672"/>
                    <a:pt x="2695" y="17672"/>
                  </a:cubicBezTo>
                  <a:cubicBezTo>
                    <a:pt x="2456" y="17672"/>
                    <a:pt x="2303" y="17672"/>
                    <a:pt x="2282" y="17566"/>
                  </a:cubicBezTo>
                  <a:cubicBezTo>
                    <a:pt x="2260" y="17459"/>
                    <a:pt x="2369" y="17245"/>
                    <a:pt x="2836" y="16817"/>
                  </a:cubicBezTo>
                  <a:cubicBezTo>
                    <a:pt x="3303" y="16389"/>
                    <a:pt x="4129" y="15748"/>
                    <a:pt x="4987" y="14892"/>
                  </a:cubicBezTo>
                  <a:cubicBezTo>
                    <a:pt x="5845" y="14037"/>
                    <a:pt x="6736" y="12968"/>
                    <a:pt x="7627" y="12005"/>
                  </a:cubicBezTo>
                  <a:cubicBezTo>
                    <a:pt x="8518" y="11043"/>
                    <a:pt x="9409" y="10187"/>
                    <a:pt x="10322" y="9439"/>
                  </a:cubicBezTo>
                  <a:cubicBezTo>
                    <a:pt x="11235" y="8690"/>
                    <a:pt x="12169" y="8049"/>
                    <a:pt x="13082" y="7621"/>
                  </a:cubicBezTo>
                  <a:cubicBezTo>
                    <a:pt x="13994" y="7193"/>
                    <a:pt x="14885" y="6979"/>
                    <a:pt x="15787" y="6872"/>
                  </a:cubicBezTo>
                  <a:cubicBezTo>
                    <a:pt x="16689" y="6766"/>
                    <a:pt x="17602" y="6766"/>
                    <a:pt x="18406" y="6766"/>
                  </a:cubicBezTo>
                  <a:cubicBezTo>
                    <a:pt x="19210" y="6766"/>
                    <a:pt x="19905" y="6766"/>
                    <a:pt x="20329" y="6766"/>
                  </a:cubicBezTo>
                  <a:cubicBezTo>
                    <a:pt x="20753" y="6766"/>
                    <a:pt x="20905" y="6766"/>
                    <a:pt x="20926" y="6872"/>
                  </a:cubicBezTo>
                  <a:cubicBezTo>
                    <a:pt x="20948" y="6979"/>
                    <a:pt x="20839" y="7193"/>
                    <a:pt x="20427" y="7407"/>
                  </a:cubicBezTo>
                  <a:cubicBezTo>
                    <a:pt x="20014" y="7621"/>
                    <a:pt x="19297" y="7835"/>
                    <a:pt x="18558" y="7942"/>
                  </a:cubicBezTo>
                  <a:cubicBezTo>
                    <a:pt x="17819" y="8049"/>
                    <a:pt x="17058" y="8049"/>
                    <a:pt x="16222" y="7942"/>
                  </a:cubicBezTo>
                  <a:cubicBezTo>
                    <a:pt x="15385" y="7835"/>
                    <a:pt x="14472" y="7621"/>
                    <a:pt x="13538" y="7514"/>
                  </a:cubicBezTo>
                  <a:cubicBezTo>
                    <a:pt x="12604" y="7407"/>
                    <a:pt x="11647" y="7407"/>
                    <a:pt x="10746" y="7407"/>
                  </a:cubicBezTo>
                  <a:cubicBezTo>
                    <a:pt x="9844" y="7407"/>
                    <a:pt x="8996" y="7407"/>
                    <a:pt x="8181" y="7621"/>
                  </a:cubicBezTo>
                  <a:cubicBezTo>
                    <a:pt x="7367" y="7835"/>
                    <a:pt x="6584" y="8263"/>
                    <a:pt x="5889" y="8797"/>
                  </a:cubicBezTo>
                  <a:cubicBezTo>
                    <a:pt x="5194" y="9332"/>
                    <a:pt x="4585" y="9973"/>
                    <a:pt x="4205" y="10508"/>
                  </a:cubicBezTo>
                  <a:cubicBezTo>
                    <a:pt x="3825" y="11043"/>
                    <a:pt x="3672" y="11471"/>
                    <a:pt x="3662" y="11684"/>
                  </a:cubicBezTo>
                  <a:cubicBezTo>
                    <a:pt x="3651" y="11898"/>
                    <a:pt x="3781" y="11898"/>
                    <a:pt x="4227" y="11577"/>
                  </a:cubicBezTo>
                  <a:cubicBezTo>
                    <a:pt x="4672" y="11257"/>
                    <a:pt x="5433" y="10615"/>
                    <a:pt x="6161" y="10080"/>
                  </a:cubicBezTo>
                  <a:cubicBezTo>
                    <a:pt x="6889" y="9546"/>
                    <a:pt x="7584" y="9118"/>
                    <a:pt x="8301" y="8797"/>
                  </a:cubicBezTo>
                  <a:cubicBezTo>
                    <a:pt x="9018" y="8476"/>
                    <a:pt x="9757" y="8263"/>
                    <a:pt x="10550" y="8049"/>
                  </a:cubicBezTo>
                  <a:cubicBezTo>
                    <a:pt x="11343" y="7835"/>
                    <a:pt x="12191" y="7621"/>
                    <a:pt x="13006" y="7407"/>
                  </a:cubicBezTo>
                  <a:cubicBezTo>
                    <a:pt x="13821" y="7193"/>
                    <a:pt x="14603" y="6979"/>
                    <a:pt x="15385" y="6872"/>
                  </a:cubicBezTo>
                  <a:cubicBezTo>
                    <a:pt x="16167" y="6766"/>
                    <a:pt x="16950" y="6766"/>
                    <a:pt x="17743" y="6979"/>
                  </a:cubicBezTo>
                  <a:cubicBezTo>
                    <a:pt x="18536" y="7193"/>
                    <a:pt x="19340" y="7621"/>
                    <a:pt x="19862" y="8049"/>
                  </a:cubicBezTo>
                  <a:cubicBezTo>
                    <a:pt x="20383" y="8476"/>
                    <a:pt x="20622" y="8904"/>
                    <a:pt x="20861" y="9332"/>
                  </a:cubicBezTo>
                  <a:cubicBezTo>
                    <a:pt x="21100" y="9760"/>
                    <a:pt x="21339" y="10187"/>
                    <a:pt x="21383" y="10401"/>
                  </a:cubicBezTo>
                  <a:cubicBezTo>
                    <a:pt x="21426" y="10615"/>
                    <a:pt x="21274" y="10615"/>
                    <a:pt x="20774" y="10508"/>
                  </a:cubicBezTo>
                  <a:cubicBezTo>
                    <a:pt x="20274" y="10401"/>
                    <a:pt x="19427" y="10187"/>
                    <a:pt x="18623" y="9973"/>
                  </a:cubicBezTo>
                  <a:cubicBezTo>
                    <a:pt x="17819" y="9760"/>
                    <a:pt x="17058" y="9546"/>
                    <a:pt x="16265" y="9332"/>
                  </a:cubicBezTo>
                  <a:cubicBezTo>
                    <a:pt x="15472" y="9118"/>
                    <a:pt x="14646" y="8904"/>
                    <a:pt x="13788" y="8797"/>
                  </a:cubicBezTo>
                  <a:cubicBezTo>
                    <a:pt x="12930" y="8690"/>
                    <a:pt x="12039" y="8690"/>
                    <a:pt x="11159" y="8690"/>
                  </a:cubicBezTo>
                  <a:cubicBezTo>
                    <a:pt x="10278" y="8690"/>
                    <a:pt x="9409" y="8690"/>
                    <a:pt x="8594" y="8690"/>
                  </a:cubicBezTo>
                  <a:cubicBezTo>
                    <a:pt x="7779" y="8690"/>
                    <a:pt x="7019" y="8690"/>
                    <a:pt x="6237" y="8797"/>
                  </a:cubicBezTo>
                  <a:cubicBezTo>
                    <a:pt x="5454" y="8904"/>
                    <a:pt x="4650" y="9118"/>
                    <a:pt x="4172" y="9225"/>
                  </a:cubicBezTo>
                  <a:cubicBezTo>
                    <a:pt x="3694" y="9332"/>
                    <a:pt x="3542" y="9332"/>
                    <a:pt x="3553" y="9011"/>
                  </a:cubicBezTo>
                  <a:cubicBezTo>
                    <a:pt x="3564" y="8690"/>
                    <a:pt x="3738" y="8049"/>
                    <a:pt x="4172" y="7193"/>
                  </a:cubicBezTo>
                  <a:cubicBezTo>
                    <a:pt x="4607" y="6338"/>
                    <a:pt x="5302" y="5269"/>
                    <a:pt x="6030" y="4306"/>
                  </a:cubicBezTo>
                  <a:cubicBezTo>
                    <a:pt x="6758" y="3344"/>
                    <a:pt x="7519" y="2488"/>
                    <a:pt x="8355" y="1847"/>
                  </a:cubicBezTo>
                  <a:cubicBezTo>
                    <a:pt x="9192" y="1205"/>
                    <a:pt x="10105" y="777"/>
                    <a:pt x="11028" y="564"/>
                  </a:cubicBezTo>
                  <a:cubicBezTo>
                    <a:pt x="11952" y="350"/>
                    <a:pt x="12886" y="350"/>
                    <a:pt x="13810" y="243"/>
                  </a:cubicBezTo>
                  <a:cubicBezTo>
                    <a:pt x="14733" y="136"/>
                    <a:pt x="15646" y="-78"/>
                    <a:pt x="16537" y="29"/>
                  </a:cubicBezTo>
                  <a:cubicBezTo>
                    <a:pt x="17428" y="136"/>
                    <a:pt x="18297" y="564"/>
                    <a:pt x="18916" y="1098"/>
                  </a:cubicBezTo>
                  <a:cubicBezTo>
                    <a:pt x="19536" y="1633"/>
                    <a:pt x="19905" y="2274"/>
                    <a:pt x="20155" y="2916"/>
                  </a:cubicBezTo>
                  <a:cubicBezTo>
                    <a:pt x="20405" y="3558"/>
                    <a:pt x="20535" y="4199"/>
                    <a:pt x="20524" y="4841"/>
                  </a:cubicBezTo>
                  <a:cubicBezTo>
                    <a:pt x="20513" y="5482"/>
                    <a:pt x="20361" y="6124"/>
                    <a:pt x="19927" y="6659"/>
                  </a:cubicBezTo>
                  <a:cubicBezTo>
                    <a:pt x="19492" y="7193"/>
                    <a:pt x="18775" y="7621"/>
                    <a:pt x="17949" y="7942"/>
                  </a:cubicBezTo>
                  <a:cubicBezTo>
                    <a:pt x="17124" y="8263"/>
                    <a:pt x="16189" y="8476"/>
                    <a:pt x="15244" y="8690"/>
                  </a:cubicBezTo>
                  <a:cubicBezTo>
                    <a:pt x="14299" y="8904"/>
                    <a:pt x="13342" y="9118"/>
                    <a:pt x="12495" y="9439"/>
                  </a:cubicBezTo>
                  <a:cubicBezTo>
                    <a:pt x="11647" y="9760"/>
                    <a:pt x="10909" y="10187"/>
                    <a:pt x="10083" y="10508"/>
                  </a:cubicBezTo>
                  <a:cubicBezTo>
                    <a:pt x="9257" y="10829"/>
                    <a:pt x="8344" y="11043"/>
                    <a:pt x="7519" y="11257"/>
                  </a:cubicBezTo>
                  <a:cubicBezTo>
                    <a:pt x="6693" y="11471"/>
                    <a:pt x="5954" y="11684"/>
                    <a:pt x="5498" y="11791"/>
                  </a:cubicBezTo>
                  <a:cubicBezTo>
                    <a:pt x="5041" y="11898"/>
                    <a:pt x="4868" y="11898"/>
                    <a:pt x="4846" y="12005"/>
                  </a:cubicBezTo>
                  <a:cubicBezTo>
                    <a:pt x="4824" y="12112"/>
                    <a:pt x="4955" y="12326"/>
                    <a:pt x="5411" y="12219"/>
                  </a:cubicBezTo>
                  <a:cubicBezTo>
                    <a:pt x="5867" y="12112"/>
                    <a:pt x="6649" y="11684"/>
                    <a:pt x="7443" y="11364"/>
                  </a:cubicBezTo>
                  <a:cubicBezTo>
                    <a:pt x="8236" y="11043"/>
                    <a:pt x="9040" y="10829"/>
                    <a:pt x="9855" y="10508"/>
                  </a:cubicBezTo>
                  <a:cubicBezTo>
                    <a:pt x="10670" y="10187"/>
                    <a:pt x="11495" y="9760"/>
                    <a:pt x="12365" y="9332"/>
                  </a:cubicBezTo>
                  <a:cubicBezTo>
                    <a:pt x="13234" y="8904"/>
                    <a:pt x="14146" y="8476"/>
                    <a:pt x="15059" y="8156"/>
                  </a:cubicBezTo>
                  <a:cubicBezTo>
                    <a:pt x="15972" y="7835"/>
                    <a:pt x="16885" y="7621"/>
                    <a:pt x="17471" y="7514"/>
                  </a:cubicBezTo>
                  <a:cubicBezTo>
                    <a:pt x="18058" y="7407"/>
                    <a:pt x="18319" y="7407"/>
                    <a:pt x="18493" y="7728"/>
                  </a:cubicBezTo>
                  <a:cubicBezTo>
                    <a:pt x="18666" y="8049"/>
                    <a:pt x="18753" y="8690"/>
                    <a:pt x="18688" y="9225"/>
                  </a:cubicBezTo>
                  <a:cubicBezTo>
                    <a:pt x="18623" y="9760"/>
                    <a:pt x="18406" y="10187"/>
                    <a:pt x="18188" y="10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7754478" y="5729816"/>
              <a:ext cx="1797051" cy="8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117"/>
                  </a:moveTo>
                  <a:cubicBezTo>
                    <a:pt x="992" y="11590"/>
                    <a:pt x="1984" y="11063"/>
                    <a:pt x="2926" y="10273"/>
                  </a:cubicBezTo>
                  <a:cubicBezTo>
                    <a:pt x="3867" y="9483"/>
                    <a:pt x="4758" y="8429"/>
                    <a:pt x="5623" y="7376"/>
                  </a:cubicBezTo>
                  <a:cubicBezTo>
                    <a:pt x="6488" y="6322"/>
                    <a:pt x="7327" y="5268"/>
                    <a:pt x="8167" y="4478"/>
                  </a:cubicBezTo>
                  <a:cubicBezTo>
                    <a:pt x="9006" y="3688"/>
                    <a:pt x="9846" y="3161"/>
                    <a:pt x="10787" y="2898"/>
                  </a:cubicBezTo>
                  <a:cubicBezTo>
                    <a:pt x="11729" y="2634"/>
                    <a:pt x="12772" y="2634"/>
                    <a:pt x="13853" y="2634"/>
                  </a:cubicBezTo>
                  <a:cubicBezTo>
                    <a:pt x="14934" y="2634"/>
                    <a:pt x="16054" y="2634"/>
                    <a:pt x="16715" y="2634"/>
                  </a:cubicBezTo>
                  <a:cubicBezTo>
                    <a:pt x="17377" y="2634"/>
                    <a:pt x="17580" y="2634"/>
                    <a:pt x="17160" y="2634"/>
                  </a:cubicBezTo>
                  <a:cubicBezTo>
                    <a:pt x="16741" y="2634"/>
                    <a:pt x="15698" y="2634"/>
                    <a:pt x="14756" y="2371"/>
                  </a:cubicBezTo>
                  <a:cubicBezTo>
                    <a:pt x="13815" y="2107"/>
                    <a:pt x="12975" y="1580"/>
                    <a:pt x="12085" y="1054"/>
                  </a:cubicBezTo>
                  <a:cubicBezTo>
                    <a:pt x="11194" y="527"/>
                    <a:pt x="10253" y="0"/>
                    <a:pt x="9273" y="0"/>
                  </a:cubicBezTo>
                  <a:cubicBezTo>
                    <a:pt x="8294" y="0"/>
                    <a:pt x="7276" y="527"/>
                    <a:pt x="6310" y="1580"/>
                  </a:cubicBezTo>
                  <a:cubicBezTo>
                    <a:pt x="5343" y="2634"/>
                    <a:pt x="4427" y="4215"/>
                    <a:pt x="3893" y="5005"/>
                  </a:cubicBezTo>
                  <a:cubicBezTo>
                    <a:pt x="3358" y="5795"/>
                    <a:pt x="3206" y="5795"/>
                    <a:pt x="3028" y="6322"/>
                  </a:cubicBezTo>
                  <a:cubicBezTo>
                    <a:pt x="2849" y="6849"/>
                    <a:pt x="2646" y="7902"/>
                    <a:pt x="2608" y="8693"/>
                  </a:cubicBezTo>
                  <a:cubicBezTo>
                    <a:pt x="2570" y="9483"/>
                    <a:pt x="2697" y="10010"/>
                    <a:pt x="3231" y="10537"/>
                  </a:cubicBezTo>
                  <a:cubicBezTo>
                    <a:pt x="3765" y="11063"/>
                    <a:pt x="4707" y="11590"/>
                    <a:pt x="5661" y="11063"/>
                  </a:cubicBezTo>
                  <a:cubicBezTo>
                    <a:pt x="6615" y="10537"/>
                    <a:pt x="7582" y="8956"/>
                    <a:pt x="8510" y="7639"/>
                  </a:cubicBezTo>
                  <a:cubicBezTo>
                    <a:pt x="9439" y="6322"/>
                    <a:pt x="10329" y="5268"/>
                    <a:pt x="11283" y="4741"/>
                  </a:cubicBezTo>
                  <a:cubicBezTo>
                    <a:pt x="12237" y="4215"/>
                    <a:pt x="13255" y="4215"/>
                    <a:pt x="14209" y="4741"/>
                  </a:cubicBezTo>
                  <a:cubicBezTo>
                    <a:pt x="15163" y="5268"/>
                    <a:pt x="16054" y="6322"/>
                    <a:pt x="17008" y="7902"/>
                  </a:cubicBezTo>
                  <a:cubicBezTo>
                    <a:pt x="17962" y="9483"/>
                    <a:pt x="18980" y="11590"/>
                    <a:pt x="19755" y="13961"/>
                  </a:cubicBezTo>
                  <a:cubicBezTo>
                    <a:pt x="20531" y="16332"/>
                    <a:pt x="21066" y="189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286" name="Drawing"/>
          <p:cNvGrpSpPr/>
          <p:nvPr/>
        </p:nvGrpSpPr>
        <p:grpSpPr>
          <a:xfrm>
            <a:off x="862245" y="2482850"/>
            <a:ext cx="10089129" cy="2387601"/>
            <a:chOff x="0" y="0"/>
            <a:chExt cx="10089127" cy="2387600"/>
          </a:xfrm>
        </p:grpSpPr>
        <p:sp>
          <p:nvSpPr>
            <p:cNvPr id="2264" name="Line"/>
            <p:cNvSpPr/>
            <p:nvPr/>
          </p:nvSpPr>
          <p:spPr>
            <a:xfrm>
              <a:off x="5830654" y="120650"/>
              <a:ext cx="2540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417"/>
                    <a:pt x="8640" y="6834"/>
                    <a:pt x="11880" y="9763"/>
                  </a:cubicBezTo>
                  <a:cubicBezTo>
                    <a:pt x="15120" y="12692"/>
                    <a:pt x="17280" y="15132"/>
                    <a:pt x="18720" y="17024"/>
                  </a:cubicBezTo>
                  <a:cubicBezTo>
                    <a:pt x="20160" y="18915"/>
                    <a:pt x="20880" y="202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5875104" y="95250"/>
              <a:ext cx="2032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2903"/>
                    <a:pt x="15300" y="5806"/>
                    <a:pt x="12375" y="8942"/>
                  </a:cubicBezTo>
                  <a:cubicBezTo>
                    <a:pt x="9450" y="12077"/>
                    <a:pt x="6750" y="15445"/>
                    <a:pt x="4725" y="17594"/>
                  </a:cubicBezTo>
                  <a:cubicBezTo>
                    <a:pt x="2700" y="19742"/>
                    <a:pt x="1350" y="20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5716354" y="0"/>
              <a:ext cx="3937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" y="19200"/>
                    <a:pt x="232" y="16800"/>
                    <a:pt x="1452" y="13920"/>
                  </a:cubicBezTo>
                  <a:cubicBezTo>
                    <a:pt x="2671" y="11040"/>
                    <a:pt x="4994" y="7680"/>
                    <a:pt x="8535" y="5280"/>
                  </a:cubicBezTo>
                  <a:cubicBezTo>
                    <a:pt x="12077" y="2880"/>
                    <a:pt x="1683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6230704" y="28575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5429"/>
                    <a:pt x="4267" y="9257"/>
                    <a:pt x="7867" y="5657"/>
                  </a:cubicBezTo>
                  <a:cubicBezTo>
                    <a:pt x="11467" y="2057"/>
                    <a:pt x="1653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6497404" y="13221"/>
              <a:ext cx="400051" cy="41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21465"/>
                  </a:moveTo>
                  <a:cubicBezTo>
                    <a:pt x="1486" y="19728"/>
                    <a:pt x="2971" y="17992"/>
                    <a:pt x="4400" y="15170"/>
                  </a:cubicBezTo>
                  <a:cubicBezTo>
                    <a:pt x="5829" y="12347"/>
                    <a:pt x="7200" y="8440"/>
                    <a:pt x="8000" y="6052"/>
                  </a:cubicBezTo>
                  <a:cubicBezTo>
                    <a:pt x="8800" y="3664"/>
                    <a:pt x="9029" y="2796"/>
                    <a:pt x="9200" y="1927"/>
                  </a:cubicBezTo>
                  <a:cubicBezTo>
                    <a:pt x="9371" y="1059"/>
                    <a:pt x="9486" y="191"/>
                    <a:pt x="9429" y="28"/>
                  </a:cubicBezTo>
                  <a:cubicBezTo>
                    <a:pt x="9371" y="-135"/>
                    <a:pt x="9143" y="408"/>
                    <a:pt x="8686" y="2090"/>
                  </a:cubicBezTo>
                  <a:cubicBezTo>
                    <a:pt x="8229" y="3773"/>
                    <a:pt x="7543" y="6595"/>
                    <a:pt x="7143" y="9254"/>
                  </a:cubicBezTo>
                  <a:cubicBezTo>
                    <a:pt x="6743" y="11913"/>
                    <a:pt x="6629" y="14410"/>
                    <a:pt x="6629" y="16038"/>
                  </a:cubicBezTo>
                  <a:cubicBezTo>
                    <a:pt x="6629" y="17666"/>
                    <a:pt x="6743" y="18426"/>
                    <a:pt x="7029" y="19023"/>
                  </a:cubicBezTo>
                  <a:cubicBezTo>
                    <a:pt x="7314" y="19620"/>
                    <a:pt x="7771" y="20054"/>
                    <a:pt x="8286" y="20217"/>
                  </a:cubicBezTo>
                  <a:cubicBezTo>
                    <a:pt x="8800" y="20380"/>
                    <a:pt x="9371" y="20271"/>
                    <a:pt x="10343" y="19131"/>
                  </a:cubicBezTo>
                  <a:cubicBezTo>
                    <a:pt x="11314" y="17992"/>
                    <a:pt x="12686" y="15821"/>
                    <a:pt x="13829" y="13053"/>
                  </a:cubicBezTo>
                  <a:cubicBezTo>
                    <a:pt x="14971" y="10285"/>
                    <a:pt x="15886" y="6920"/>
                    <a:pt x="16457" y="4967"/>
                  </a:cubicBezTo>
                  <a:cubicBezTo>
                    <a:pt x="17029" y="3013"/>
                    <a:pt x="17257" y="2470"/>
                    <a:pt x="17371" y="1927"/>
                  </a:cubicBezTo>
                  <a:cubicBezTo>
                    <a:pt x="17486" y="1385"/>
                    <a:pt x="17486" y="842"/>
                    <a:pt x="17429" y="896"/>
                  </a:cubicBezTo>
                  <a:cubicBezTo>
                    <a:pt x="17371" y="950"/>
                    <a:pt x="17257" y="1602"/>
                    <a:pt x="17086" y="3827"/>
                  </a:cubicBezTo>
                  <a:cubicBezTo>
                    <a:pt x="16914" y="6052"/>
                    <a:pt x="16686" y="9851"/>
                    <a:pt x="16857" y="12402"/>
                  </a:cubicBezTo>
                  <a:cubicBezTo>
                    <a:pt x="17029" y="14952"/>
                    <a:pt x="17600" y="16255"/>
                    <a:pt x="18057" y="17123"/>
                  </a:cubicBezTo>
                  <a:cubicBezTo>
                    <a:pt x="18514" y="17992"/>
                    <a:pt x="18857" y="18426"/>
                    <a:pt x="19429" y="18426"/>
                  </a:cubicBezTo>
                  <a:cubicBezTo>
                    <a:pt x="20000" y="18426"/>
                    <a:pt x="20800" y="17992"/>
                    <a:pt x="21600" y="17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6910154" y="247650"/>
              <a:ext cx="1841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69" y="5342"/>
                    <a:pt x="8938" y="10684"/>
                    <a:pt x="12538" y="14284"/>
                  </a:cubicBezTo>
                  <a:cubicBezTo>
                    <a:pt x="16138" y="17884"/>
                    <a:pt x="18869" y="197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6960954" y="254000"/>
              <a:ext cx="1587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2782"/>
                    <a:pt x="13536" y="5564"/>
                    <a:pt x="9936" y="9164"/>
                  </a:cubicBezTo>
                  <a:cubicBezTo>
                    <a:pt x="6336" y="12764"/>
                    <a:pt x="3168" y="171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6059254" y="641350"/>
              <a:ext cx="1003301" cy="5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14"/>
                  </a:moveTo>
                  <a:cubicBezTo>
                    <a:pt x="1003" y="20057"/>
                    <a:pt x="2005" y="21600"/>
                    <a:pt x="3304" y="21600"/>
                  </a:cubicBezTo>
                  <a:cubicBezTo>
                    <a:pt x="4603" y="21600"/>
                    <a:pt x="6197" y="20057"/>
                    <a:pt x="7815" y="18514"/>
                  </a:cubicBezTo>
                  <a:cubicBezTo>
                    <a:pt x="9433" y="16971"/>
                    <a:pt x="11073" y="15429"/>
                    <a:pt x="12782" y="13886"/>
                  </a:cubicBezTo>
                  <a:cubicBezTo>
                    <a:pt x="14491" y="12343"/>
                    <a:pt x="16268" y="10800"/>
                    <a:pt x="17749" y="8486"/>
                  </a:cubicBezTo>
                  <a:cubicBezTo>
                    <a:pt x="19230" y="6171"/>
                    <a:pt x="2041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6290362" y="1026704"/>
              <a:ext cx="302293" cy="13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0785" fill="norm" stroke="1" extrusionOk="0">
                  <a:moveTo>
                    <a:pt x="6527" y="3304"/>
                  </a:moveTo>
                  <a:cubicBezTo>
                    <a:pt x="6378" y="1643"/>
                    <a:pt x="6229" y="-19"/>
                    <a:pt x="6155" y="147"/>
                  </a:cubicBezTo>
                  <a:cubicBezTo>
                    <a:pt x="6081" y="314"/>
                    <a:pt x="6081" y="2307"/>
                    <a:pt x="5932" y="5132"/>
                  </a:cubicBezTo>
                  <a:cubicBezTo>
                    <a:pt x="5783" y="7957"/>
                    <a:pt x="5485" y="11612"/>
                    <a:pt x="4814" y="14603"/>
                  </a:cubicBezTo>
                  <a:cubicBezTo>
                    <a:pt x="4144" y="17594"/>
                    <a:pt x="3101" y="19920"/>
                    <a:pt x="2282" y="20584"/>
                  </a:cubicBezTo>
                  <a:cubicBezTo>
                    <a:pt x="1463" y="21249"/>
                    <a:pt x="867" y="20252"/>
                    <a:pt x="420" y="17760"/>
                  </a:cubicBezTo>
                  <a:cubicBezTo>
                    <a:pt x="-27" y="15267"/>
                    <a:pt x="-325" y="11280"/>
                    <a:pt x="643" y="7957"/>
                  </a:cubicBezTo>
                  <a:cubicBezTo>
                    <a:pt x="1612" y="4634"/>
                    <a:pt x="3846" y="1975"/>
                    <a:pt x="7496" y="812"/>
                  </a:cubicBezTo>
                  <a:cubicBezTo>
                    <a:pt x="11145" y="-351"/>
                    <a:pt x="16210" y="-19"/>
                    <a:pt x="21275" y="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6630754" y="857250"/>
              <a:ext cx="1143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348"/>
                    <a:pt x="18400" y="697"/>
                    <a:pt x="16600" y="2148"/>
                  </a:cubicBezTo>
                  <a:cubicBezTo>
                    <a:pt x="14800" y="3600"/>
                    <a:pt x="12800" y="6155"/>
                    <a:pt x="10000" y="9581"/>
                  </a:cubicBezTo>
                  <a:cubicBezTo>
                    <a:pt x="7200" y="13006"/>
                    <a:pt x="3600" y="173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6738704" y="958850"/>
              <a:ext cx="285751" cy="35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4104"/>
                  </a:moveTo>
                  <a:cubicBezTo>
                    <a:pt x="480" y="16009"/>
                    <a:pt x="960" y="17915"/>
                    <a:pt x="1280" y="19313"/>
                  </a:cubicBezTo>
                  <a:cubicBezTo>
                    <a:pt x="1600" y="20711"/>
                    <a:pt x="1760" y="21600"/>
                    <a:pt x="1920" y="21346"/>
                  </a:cubicBezTo>
                  <a:cubicBezTo>
                    <a:pt x="2080" y="21092"/>
                    <a:pt x="2240" y="19694"/>
                    <a:pt x="2400" y="16772"/>
                  </a:cubicBezTo>
                  <a:cubicBezTo>
                    <a:pt x="2560" y="13849"/>
                    <a:pt x="2720" y="9402"/>
                    <a:pt x="3680" y="6480"/>
                  </a:cubicBezTo>
                  <a:cubicBezTo>
                    <a:pt x="4640" y="3558"/>
                    <a:pt x="6400" y="2160"/>
                    <a:pt x="9520" y="1334"/>
                  </a:cubicBezTo>
                  <a:cubicBezTo>
                    <a:pt x="12640" y="508"/>
                    <a:pt x="17120" y="2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6854700" y="1111250"/>
              <a:ext cx="163405" cy="17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78" fill="norm" stroke="1" extrusionOk="0">
                  <a:moveTo>
                    <a:pt x="3932" y="0"/>
                  </a:moveTo>
                  <a:cubicBezTo>
                    <a:pt x="3378" y="5986"/>
                    <a:pt x="2824" y="11971"/>
                    <a:pt x="2409" y="15745"/>
                  </a:cubicBezTo>
                  <a:cubicBezTo>
                    <a:pt x="1993" y="19518"/>
                    <a:pt x="1716" y="21080"/>
                    <a:pt x="1163" y="21340"/>
                  </a:cubicBezTo>
                  <a:cubicBezTo>
                    <a:pt x="609" y="21600"/>
                    <a:pt x="-222" y="20559"/>
                    <a:pt x="55" y="17436"/>
                  </a:cubicBezTo>
                  <a:cubicBezTo>
                    <a:pt x="332" y="14313"/>
                    <a:pt x="1716" y="9108"/>
                    <a:pt x="3932" y="5725"/>
                  </a:cubicBezTo>
                  <a:cubicBezTo>
                    <a:pt x="6147" y="2342"/>
                    <a:pt x="9193" y="781"/>
                    <a:pt x="11963" y="1041"/>
                  </a:cubicBezTo>
                  <a:cubicBezTo>
                    <a:pt x="14732" y="1301"/>
                    <a:pt x="17224" y="3383"/>
                    <a:pt x="18747" y="6506"/>
                  </a:cubicBezTo>
                  <a:cubicBezTo>
                    <a:pt x="20270" y="9629"/>
                    <a:pt x="20824" y="13793"/>
                    <a:pt x="21378" y="1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7479936" y="565150"/>
              <a:ext cx="325569" cy="1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33" fill="norm" stroke="1" extrusionOk="0">
                  <a:moveTo>
                    <a:pt x="2203" y="20506"/>
                  </a:moveTo>
                  <a:cubicBezTo>
                    <a:pt x="1506" y="21053"/>
                    <a:pt x="809" y="21600"/>
                    <a:pt x="391" y="21190"/>
                  </a:cubicBezTo>
                  <a:cubicBezTo>
                    <a:pt x="-27" y="20780"/>
                    <a:pt x="-166" y="19413"/>
                    <a:pt x="252" y="16678"/>
                  </a:cubicBezTo>
                  <a:cubicBezTo>
                    <a:pt x="670" y="13944"/>
                    <a:pt x="1646" y="9843"/>
                    <a:pt x="2900" y="6835"/>
                  </a:cubicBezTo>
                  <a:cubicBezTo>
                    <a:pt x="4154" y="3828"/>
                    <a:pt x="5687" y="1914"/>
                    <a:pt x="7011" y="1504"/>
                  </a:cubicBezTo>
                  <a:cubicBezTo>
                    <a:pt x="8335" y="1094"/>
                    <a:pt x="9449" y="2187"/>
                    <a:pt x="10286" y="4648"/>
                  </a:cubicBezTo>
                  <a:cubicBezTo>
                    <a:pt x="11122" y="7109"/>
                    <a:pt x="11679" y="10937"/>
                    <a:pt x="12167" y="13534"/>
                  </a:cubicBezTo>
                  <a:cubicBezTo>
                    <a:pt x="12655" y="16132"/>
                    <a:pt x="13073" y="17499"/>
                    <a:pt x="13560" y="17772"/>
                  </a:cubicBezTo>
                  <a:cubicBezTo>
                    <a:pt x="14048" y="18046"/>
                    <a:pt x="14606" y="17225"/>
                    <a:pt x="15233" y="15175"/>
                  </a:cubicBezTo>
                  <a:cubicBezTo>
                    <a:pt x="15860" y="13124"/>
                    <a:pt x="16557" y="9843"/>
                    <a:pt x="17602" y="7109"/>
                  </a:cubicBezTo>
                  <a:cubicBezTo>
                    <a:pt x="18647" y="4375"/>
                    <a:pt x="20040" y="2187"/>
                    <a:pt x="214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8885798" y="472249"/>
              <a:ext cx="259557" cy="33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88" fill="norm" stroke="1" extrusionOk="0">
                  <a:moveTo>
                    <a:pt x="4675" y="6777"/>
                  </a:moveTo>
                  <a:cubicBezTo>
                    <a:pt x="3622" y="10309"/>
                    <a:pt x="2568" y="13841"/>
                    <a:pt x="1778" y="16083"/>
                  </a:cubicBezTo>
                  <a:cubicBezTo>
                    <a:pt x="988" y="18324"/>
                    <a:pt x="461" y="19275"/>
                    <a:pt x="197" y="19275"/>
                  </a:cubicBezTo>
                  <a:cubicBezTo>
                    <a:pt x="-66" y="19275"/>
                    <a:pt x="-66" y="18324"/>
                    <a:pt x="197" y="15472"/>
                  </a:cubicBezTo>
                  <a:cubicBezTo>
                    <a:pt x="461" y="12619"/>
                    <a:pt x="988" y="7864"/>
                    <a:pt x="1427" y="5079"/>
                  </a:cubicBezTo>
                  <a:cubicBezTo>
                    <a:pt x="1866" y="2294"/>
                    <a:pt x="2217" y="1479"/>
                    <a:pt x="2744" y="868"/>
                  </a:cubicBezTo>
                  <a:cubicBezTo>
                    <a:pt x="3271" y="257"/>
                    <a:pt x="3973" y="-151"/>
                    <a:pt x="4588" y="53"/>
                  </a:cubicBezTo>
                  <a:cubicBezTo>
                    <a:pt x="5202" y="257"/>
                    <a:pt x="5729" y="1072"/>
                    <a:pt x="6344" y="3789"/>
                  </a:cubicBezTo>
                  <a:cubicBezTo>
                    <a:pt x="6958" y="6506"/>
                    <a:pt x="7661" y="11124"/>
                    <a:pt x="8275" y="14181"/>
                  </a:cubicBezTo>
                  <a:cubicBezTo>
                    <a:pt x="8890" y="17238"/>
                    <a:pt x="9417" y="18732"/>
                    <a:pt x="9944" y="19751"/>
                  </a:cubicBezTo>
                  <a:cubicBezTo>
                    <a:pt x="10471" y="20770"/>
                    <a:pt x="10997" y="21313"/>
                    <a:pt x="11612" y="21381"/>
                  </a:cubicBezTo>
                  <a:cubicBezTo>
                    <a:pt x="12227" y="21449"/>
                    <a:pt x="12929" y="21041"/>
                    <a:pt x="13983" y="18732"/>
                  </a:cubicBezTo>
                  <a:cubicBezTo>
                    <a:pt x="15036" y="16423"/>
                    <a:pt x="16441" y="12211"/>
                    <a:pt x="17144" y="9426"/>
                  </a:cubicBezTo>
                  <a:cubicBezTo>
                    <a:pt x="17846" y="6641"/>
                    <a:pt x="17846" y="5283"/>
                    <a:pt x="18022" y="4196"/>
                  </a:cubicBezTo>
                  <a:cubicBezTo>
                    <a:pt x="18197" y="3109"/>
                    <a:pt x="18549" y="2294"/>
                    <a:pt x="19075" y="2158"/>
                  </a:cubicBezTo>
                  <a:cubicBezTo>
                    <a:pt x="19602" y="2023"/>
                    <a:pt x="20305" y="2566"/>
                    <a:pt x="20744" y="2906"/>
                  </a:cubicBezTo>
                  <a:cubicBezTo>
                    <a:pt x="21183" y="3245"/>
                    <a:pt x="21358" y="3381"/>
                    <a:pt x="21534" y="3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9118100" y="647700"/>
              <a:ext cx="116663" cy="13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469" fill="norm" stroke="1" extrusionOk="0">
                  <a:moveTo>
                    <a:pt x="18202" y="0"/>
                  </a:moveTo>
                  <a:cubicBezTo>
                    <a:pt x="12243" y="4181"/>
                    <a:pt x="6284" y="8361"/>
                    <a:pt x="3119" y="11671"/>
                  </a:cubicBezTo>
                  <a:cubicBezTo>
                    <a:pt x="-47" y="14981"/>
                    <a:pt x="-419" y="17419"/>
                    <a:pt x="326" y="18987"/>
                  </a:cubicBezTo>
                  <a:cubicBezTo>
                    <a:pt x="1071" y="20555"/>
                    <a:pt x="2933" y="21252"/>
                    <a:pt x="6098" y="21426"/>
                  </a:cubicBezTo>
                  <a:cubicBezTo>
                    <a:pt x="9264" y="21600"/>
                    <a:pt x="13733" y="21252"/>
                    <a:pt x="16712" y="20381"/>
                  </a:cubicBezTo>
                  <a:cubicBezTo>
                    <a:pt x="19691" y="19510"/>
                    <a:pt x="21181" y="18116"/>
                    <a:pt x="20250" y="15677"/>
                  </a:cubicBezTo>
                  <a:cubicBezTo>
                    <a:pt x="19319" y="13239"/>
                    <a:pt x="15967" y="9755"/>
                    <a:pt x="12615" y="6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9240604" y="539750"/>
              <a:ext cx="190501" cy="25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7560"/>
                  </a:moveTo>
                  <a:cubicBezTo>
                    <a:pt x="2160" y="9000"/>
                    <a:pt x="4320" y="10440"/>
                    <a:pt x="5760" y="12420"/>
                  </a:cubicBezTo>
                  <a:cubicBezTo>
                    <a:pt x="7200" y="14400"/>
                    <a:pt x="7920" y="16920"/>
                    <a:pt x="8040" y="18630"/>
                  </a:cubicBezTo>
                  <a:cubicBezTo>
                    <a:pt x="8160" y="20340"/>
                    <a:pt x="7680" y="21240"/>
                    <a:pt x="6960" y="21420"/>
                  </a:cubicBezTo>
                  <a:cubicBezTo>
                    <a:pt x="6240" y="21600"/>
                    <a:pt x="5280" y="21060"/>
                    <a:pt x="4800" y="19260"/>
                  </a:cubicBezTo>
                  <a:cubicBezTo>
                    <a:pt x="4320" y="17460"/>
                    <a:pt x="4320" y="14400"/>
                    <a:pt x="7200" y="10980"/>
                  </a:cubicBezTo>
                  <a:cubicBezTo>
                    <a:pt x="10080" y="7560"/>
                    <a:pt x="15840" y="37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9454677" y="483640"/>
              <a:ext cx="109778" cy="3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45" fill="norm" stroke="1" extrusionOk="0">
                  <a:moveTo>
                    <a:pt x="21137" y="810"/>
                  </a:moveTo>
                  <a:cubicBezTo>
                    <a:pt x="19099" y="516"/>
                    <a:pt x="17062" y="222"/>
                    <a:pt x="15024" y="75"/>
                  </a:cubicBezTo>
                  <a:cubicBezTo>
                    <a:pt x="12986" y="-72"/>
                    <a:pt x="10948" y="-72"/>
                    <a:pt x="8503" y="736"/>
                  </a:cubicBezTo>
                  <a:cubicBezTo>
                    <a:pt x="6058" y="1544"/>
                    <a:pt x="3205" y="3161"/>
                    <a:pt x="1575" y="6099"/>
                  </a:cubicBezTo>
                  <a:cubicBezTo>
                    <a:pt x="-55" y="9038"/>
                    <a:pt x="-463" y="13299"/>
                    <a:pt x="556" y="16165"/>
                  </a:cubicBezTo>
                  <a:cubicBezTo>
                    <a:pt x="1575" y="19030"/>
                    <a:pt x="4020" y="20499"/>
                    <a:pt x="7280" y="21014"/>
                  </a:cubicBezTo>
                  <a:cubicBezTo>
                    <a:pt x="10541" y="21528"/>
                    <a:pt x="14616" y="21087"/>
                    <a:pt x="18692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9585178" y="606805"/>
              <a:ext cx="162480" cy="13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210" fill="norm" stroke="1" extrusionOk="0">
                  <a:moveTo>
                    <a:pt x="9626" y="2470"/>
                  </a:moveTo>
                  <a:cubicBezTo>
                    <a:pt x="7986" y="1458"/>
                    <a:pt x="6345" y="445"/>
                    <a:pt x="4842" y="108"/>
                  </a:cubicBezTo>
                  <a:cubicBezTo>
                    <a:pt x="3338" y="-230"/>
                    <a:pt x="1971" y="108"/>
                    <a:pt x="1014" y="2808"/>
                  </a:cubicBezTo>
                  <a:cubicBezTo>
                    <a:pt x="57" y="5508"/>
                    <a:pt x="-490" y="10570"/>
                    <a:pt x="604" y="14451"/>
                  </a:cubicBezTo>
                  <a:cubicBezTo>
                    <a:pt x="1697" y="18332"/>
                    <a:pt x="4432" y="21032"/>
                    <a:pt x="7849" y="21201"/>
                  </a:cubicBezTo>
                  <a:cubicBezTo>
                    <a:pt x="11267" y="21370"/>
                    <a:pt x="15368" y="19007"/>
                    <a:pt x="17829" y="16139"/>
                  </a:cubicBezTo>
                  <a:cubicBezTo>
                    <a:pt x="20290" y="13270"/>
                    <a:pt x="21110" y="9895"/>
                    <a:pt x="20973" y="7701"/>
                  </a:cubicBezTo>
                  <a:cubicBezTo>
                    <a:pt x="20837" y="5508"/>
                    <a:pt x="19743" y="4495"/>
                    <a:pt x="17419" y="4664"/>
                  </a:cubicBezTo>
                  <a:cubicBezTo>
                    <a:pt x="15095" y="4833"/>
                    <a:pt x="11540" y="6182"/>
                    <a:pt x="7986" y="7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9729554" y="768350"/>
              <a:ext cx="889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9945454" y="635000"/>
              <a:ext cx="444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700"/>
                    <a:pt x="11314" y="11400"/>
                    <a:pt x="7714" y="15000"/>
                  </a:cubicBezTo>
                  <a:cubicBezTo>
                    <a:pt x="4114" y="18600"/>
                    <a:pt x="2057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10008954" y="584200"/>
              <a:ext cx="80174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fill="norm" stroke="1" extrusionOk="0">
                  <a:moveTo>
                    <a:pt x="13292" y="0"/>
                  </a:moveTo>
                  <a:cubicBezTo>
                    <a:pt x="16615" y="982"/>
                    <a:pt x="19938" y="1964"/>
                    <a:pt x="20769" y="4364"/>
                  </a:cubicBezTo>
                  <a:cubicBezTo>
                    <a:pt x="21600" y="6764"/>
                    <a:pt x="19938" y="10582"/>
                    <a:pt x="16062" y="13691"/>
                  </a:cubicBezTo>
                  <a:cubicBezTo>
                    <a:pt x="12185" y="16800"/>
                    <a:pt x="6092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0" y="913534"/>
              <a:ext cx="6732355" cy="147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20" fill="norm" stroke="1" extrusionOk="0">
                  <a:moveTo>
                    <a:pt x="21591" y="21520"/>
                  </a:moveTo>
                  <a:cubicBezTo>
                    <a:pt x="21489" y="20717"/>
                    <a:pt x="21387" y="19913"/>
                    <a:pt x="21258" y="19233"/>
                  </a:cubicBezTo>
                  <a:cubicBezTo>
                    <a:pt x="21129" y="18553"/>
                    <a:pt x="20973" y="17997"/>
                    <a:pt x="20766" y="17503"/>
                  </a:cubicBezTo>
                  <a:cubicBezTo>
                    <a:pt x="20559" y="17008"/>
                    <a:pt x="20301" y="16576"/>
                    <a:pt x="20064" y="16190"/>
                  </a:cubicBezTo>
                  <a:cubicBezTo>
                    <a:pt x="19826" y="15803"/>
                    <a:pt x="19609" y="15463"/>
                    <a:pt x="19364" y="15123"/>
                  </a:cubicBezTo>
                  <a:cubicBezTo>
                    <a:pt x="19120" y="14784"/>
                    <a:pt x="18849" y="14444"/>
                    <a:pt x="18587" y="14181"/>
                  </a:cubicBezTo>
                  <a:cubicBezTo>
                    <a:pt x="18326" y="13918"/>
                    <a:pt x="18075" y="13733"/>
                    <a:pt x="17810" y="13563"/>
                  </a:cubicBezTo>
                  <a:cubicBezTo>
                    <a:pt x="17545" y="13393"/>
                    <a:pt x="17267" y="13238"/>
                    <a:pt x="16992" y="13084"/>
                  </a:cubicBezTo>
                  <a:cubicBezTo>
                    <a:pt x="16717" y="12929"/>
                    <a:pt x="16446" y="12775"/>
                    <a:pt x="16188" y="12620"/>
                  </a:cubicBezTo>
                  <a:cubicBezTo>
                    <a:pt x="15930" y="12466"/>
                    <a:pt x="15685" y="12311"/>
                    <a:pt x="15451" y="12188"/>
                  </a:cubicBezTo>
                  <a:cubicBezTo>
                    <a:pt x="15217" y="12064"/>
                    <a:pt x="14993" y="11972"/>
                    <a:pt x="14765" y="11894"/>
                  </a:cubicBezTo>
                  <a:cubicBezTo>
                    <a:pt x="14538" y="11817"/>
                    <a:pt x="14307" y="11755"/>
                    <a:pt x="14070" y="11709"/>
                  </a:cubicBezTo>
                  <a:cubicBezTo>
                    <a:pt x="13832" y="11662"/>
                    <a:pt x="13588" y="11632"/>
                    <a:pt x="13347" y="11616"/>
                  </a:cubicBezTo>
                  <a:cubicBezTo>
                    <a:pt x="13106" y="11601"/>
                    <a:pt x="12868" y="11601"/>
                    <a:pt x="12624" y="11570"/>
                  </a:cubicBezTo>
                  <a:cubicBezTo>
                    <a:pt x="12379" y="11539"/>
                    <a:pt x="12128" y="11477"/>
                    <a:pt x="11877" y="11431"/>
                  </a:cubicBezTo>
                  <a:cubicBezTo>
                    <a:pt x="11626" y="11384"/>
                    <a:pt x="11375" y="11353"/>
                    <a:pt x="11127" y="11307"/>
                  </a:cubicBezTo>
                  <a:cubicBezTo>
                    <a:pt x="10879" y="11261"/>
                    <a:pt x="10635" y="11199"/>
                    <a:pt x="10390" y="11153"/>
                  </a:cubicBezTo>
                  <a:cubicBezTo>
                    <a:pt x="10146" y="11106"/>
                    <a:pt x="9902" y="11075"/>
                    <a:pt x="9651" y="11060"/>
                  </a:cubicBezTo>
                  <a:cubicBezTo>
                    <a:pt x="9399" y="11044"/>
                    <a:pt x="9141" y="11044"/>
                    <a:pt x="8884" y="11029"/>
                  </a:cubicBezTo>
                  <a:cubicBezTo>
                    <a:pt x="8626" y="11014"/>
                    <a:pt x="8368" y="10983"/>
                    <a:pt x="8110" y="10983"/>
                  </a:cubicBezTo>
                  <a:cubicBezTo>
                    <a:pt x="7852" y="10983"/>
                    <a:pt x="7594" y="11014"/>
                    <a:pt x="7326" y="11075"/>
                  </a:cubicBezTo>
                  <a:cubicBezTo>
                    <a:pt x="7057" y="11137"/>
                    <a:pt x="6779" y="11230"/>
                    <a:pt x="6508" y="11353"/>
                  </a:cubicBezTo>
                  <a:cubicBezTo>
                    <a:pt x="6236" y="11477"/>
                    <a:pt x="5971" y="11632"/>
                    <a:pt x="5707" y="11817"/>
                  </a:cubicBezTo>
                  <a:cubicBezTo>
                    <a:pt x="5442" y="12002"/>
                    <a:pt x="5177" y="12219"/>
                    <a:pt x="4919" y="12450"/>
                  </a:cubicBezTo>
                  <a:cubicBezTo>
                    <a:pt x="4661" y="12682"/>
                    <a:pt x="4410" y="12929"/>
                    <a:pt x="4169" y="13192"/>
                  </a:cubicBezTo>
                  <a:cubicBezTo>
                    <a:pt x="3928" y="13455"/>
                    <a:pt x="3697" y="13733"/>
                    <a:pt x="3453" y="14042"/>
                  </a:cubicBezTo>
                  <a:cubicBezTo>
                    <a:pt x="3209" y="14351"/>
                    <a:pt x="2951" y="14691"/>
                    <a:pt x="2706" y="15015"/>
                  </a:cubicBezTo>
                  <a:cubicBezTo>
                    <a:pt x="2462" y="15340"/>
                    <a:pt x="2231" y="15649"/>
                    <a:pt x="2007" y="15927"/>
                  </a:cubicBezTo>
                  <a:cubicBezTo>
                    <a:pt x="1783" y="16205"/>
                    <a:pt x="1566" y="16452"/>
                    <a:pt x="1352" y="16622"/>
                  </a:cubicBezTo>
                  <a:cubicBezTo>
                    <a:pt x="1138" y="16792"/>
                    <a:pt x="928" y="16885"/>
                    <a:pt x="785" y="16838"/>
                  </a:cubicBezTo>
                  <a:cubicBezTo>
                    <a:pt x="643" y="16792"/>
                    <a:pt x="568" y="16607"/>
                    <a:pt x="520" y="16128"/>
                  </a:cubicBezTo>
                  <a:cubicBezTo>
                    <a:pt x="473" y="15649"/>
                    <a:pt x="453" y="14876"/>
                    <a:pt x="456" y="13903"/>
                  </a:cubicBezTo>
                  <a:cubicBezTo>
                    <a:pt x="459" y="12929"/>
                    <a:pt x="487" y="11755"/>
                    <a:pt x="514" y="10658"/>
                  </a:cubicBezTo>
                  <a:cubicBezTo>
                    <a:pt x="541" y="9561"/>
                    <a:pt x="568" y="8541"/>
                    <a:pt x="609" y="7444"/>
                  </a:cubicBezTo>
                  <a:cubicBezTo>
                    <a:pt x="649" y="6347"/>
                    <a:pt x="704" y="5173"/>
                    <a:pt x="744" y="4231"/>
                  </a:cubicBezTo>
                  <a:cubicBezTo>
                    <a:pt x="785" y="3288"/>
                    <a:pt x="812" y="2578"/>
                    <a:pt x="823" y="2114"/>
                  </a:cubicBezTo>
                  <a:cubicBezTo>
                    <a:pt x="833" y="1650"/>
                    <a:pt x="826" y="1434"/>
                    <a:pt x="806" y="1311"/>
                  </a:cubicBezTo>
                  <a:cubicBezTo>
                    <a:pt x="785" y="1187"/>
                    <a:pt x="751" y="1156"/>
                    <a:pt x="724" y="1202"/>
                  </a:cubicBezTo>
                  <a:cubicBezTo>
                    <a:pt x="697" y="1249"/>
                    <a:pt x="677" y="1372"/>
                    <a:pt x="629" y="1790"/>
                  </a:cubicBezTo>
                  <a:cubicBezTo>
                    <a:pt x="582" y="2207"/>
                    <a:pt x="507" y="2917"/>
                    <a:pt x="422" y="3535"/>
                  </a:cubicBezTo>
                  <a:cubicBezTo>
                    <a:pt x="337" y="4153"/>
                    <a:pt x="242" y="4679"/>
                    <a:pt x="171" y="4972"/>
                  </a:cubicBezTo>
                  <a:cubicBezTo>
                    <a:pt x="100" y="5266"/>
                    <a:pt x="52" y="5328"/>
                    <a:pt x="25" y="5266"/>
                  </a:cubicBezTo>
                  <a:cubicBezTo>
                    <a:pt x="-2" y="5204"/>
                    <a:pt x="-9" y="5019"/>
                    <a:pt x="15" y="4710"/>
                  </a:cubicBezTo>
                  <a:cubicBezTo>
                    <a:pt x="39" y="4401"/>
                    <a:pt x="93" y="3968"/>
                    <a:pt x="178" y="3412"/>
                  </a:cubicBezTo>
                  <a:cubicBezTo>
                    <a:pt x="263" y="2856"/>
                    <a:pt x="378" y="2176"/>
                    <a:pt x="480" y="1604"/>
                  </a:cubicBezTo>
                  <a:cubicBezTo>
                    <a:pt x="582" y="1032"/>
                    <a:pt x="670" y="569"/>
                    <a:pt x="744" y="291"/>
                  </a:cubicBezTo>
                  <a:cubicBezTo>
                    <a:pt x="819" y="13"/>
                    <a:pt x="880" y="-80"/>
                    <a:pt x="962" y="75"/>
                  </a:cubicBezTo>
                  <a:cubicBezTo>
                    <a:pt x="1043" y="229"/>
                    <a:pt x="1145" y="631"/>
                    <a:pt x="1257" y="1295"/>
                  </a:cubicBezTo>
                  <a:cubicBezTo>
                    <a:pt x="1369" y="1959"/>
                    <a:pt x="1491" y="2887"/>
                    <a:pt x="1613" y="3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