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36.png"/><Relationship Id="rId3" Type="http://schemas.openxmlformats.org/officeDocument/2006/relationships/image" Target="../media/image337.png"/><Relationship Id="rId4" Type="http://schemas.openxmlformats.org/officeDocument/2006/relationships/image" Target="../media/image338.png"/><Relationship Id="rId5" Type="http://schemas.openxmlformats.org/officeDocument/2006/relationships/image" Target="../media/image339.png"/><Relationship Id="rId6" Type="http://schemas.openxmlformats.org/officeDocument/2006/relationships/image" Target="../media/image340.png"/><Relationship Id="rId7" Type="http://schemas.openxmlformats.org/officeDocument/2006/relationships/image" Target="../media/image341.png"/><Relationship Id="rId8" Type="http://schemas.openxmlformats.org/officeDocument/2006/relationships/image" Target="../media/image342.png"/><Relationship Id="rId9" Type="http://schemas.openxmlformats.org/officeDocument/2006/relationships/image" Target="../media/image343.png"/><Relationship Id="rId10" Type="http://schemas.openxmlformats.org/officeDocument/2006/relationships/image" Target="../media/image344.png"/><Relationship Id="rId11" Type="http://schemas.openxmlformats.org/officeDocument/2006/relationships/image" Target="../media/image345.png"/><Relationship Id="rId12" Type="http://schemas.openxmlformats.org/officeDocument/2006/relationships/image" Target="../media/image346.png"/><Relationship Id="rId13" Type="http://schemas.openxmlformats.org/officeDocument/2006/relationships/image" Target="../media/image317.png"/><Relationship Id="rId14" Type="http://schemas.openxmlformats.org/officeDocument/2006/relationships/image" Target="../media/image347.png"/><Relationship Id="rId15" Type="http://schemas.openxmlformats.org/officeDocument/2006/relationships/image" Target="../media/image348.png"/><Relationship Id="rId16" Type="http://schemas.openxmlformats.org/officeDocument/2006/relationships/image" Target="../media/image349.png"/><Relationship Id="rId17" Type="http://schemas.openxmlformats.org/officeDocument/2006/relationships/image" Target="../media/image350.png"/><Relationship Id="rId18" Type="http://schemas.openxmlformats.org/officeDocument/2006/relationships/image" Target="../media/image351.png"/><Relationship Id="rId19" Type="http://schemas.openxmlformats.org/officeDocument/2006/relationships/image" Target="../media/image352.png"/><Relationship Id="rId20" Type="http://schemas.openxmlformats.org/officeDocument/2006/relationships/image" Target="../media/image353.png"/><Relationship Id="rId21" Type="http://schemas.openxmlformats.org/officeDocument/2006/relationships/image" Target="../media/image354.png"/><Relationship Id="rId22" Type="http://schemas.openxmlformats.org/officeDocument/2006/relationships/image" Target="../media/image355.png"/><Relationship Id="rId23" Type="http://schemas.openxmlformats.org/officeDocument/2006/relationships/image" Target="../media/image356.png"/><Relationship Id="rId24" Type="http://schemas.openxmlformats.org/officeDocument/2006/relationships/image" Target="../media/image357.png"/><Relationship Id="rId25" Type="http://schemas.openxmlformats.org/officeDocument/2006/relationships/image" Target="../media/image358.png"/><Relationship Id="rId26" Type="http://schemas.openxmlformats.org/officeDocument/2006/relationships/image" Target="../media/image359.png"/><Relationship Id="rId27" Type="http://schemas.openxmlformats.org/officeDocument/2006/relationships/image" Target="../media/image360.png"/><Relationship Id="rId28" Type="http://schemas.openxmlformats.org/officeDocument/2006/relationships/image" Target="../media/image361.png"/><Relationship Id="rId29" Type="http://schemas.openxmlformats.org/officeDocument/2006/relationships/image" Target="../media/image362.png"/><Relationship Id="rId30" Type="http://schemas.openxmlformats.org/officeDocument/2006/relationships/image" Target="../media/image363.png"/><Relationship Id="rId31" Type="http://schemas.openxmlformats.org/officeDocument/2006/relationships/image" Target="../media/image364.png"/><Relationship Id="rId32" Type="http://schemas.openxmlformats.org/officeDocument/2006/relationships/image" Target="../media/image365.png"/><Relationship Id="rId33" Type="http://schemas.openxmlformats.org/officeDocument/2006/relationships/image" Target="../media/image366.png"/><Relationship Id="rId34" Type="http://schemas.openxmlformats.org/officeDocument/2006/relationships/image" Target="../media/image367.png"/><Relationship Id="rId35" Type="http://schemas.openxmlformats.org/officeDocument/2006/relationships/image" Target="../media/image368.png"/><Relationship Id="rId36" Type="http://schemas.openxmlformats.org/officeDocument/2006/relationships/image" Target="../media/image369.png"/><Relationship Id="rId37" Type="http://schemas.openxmlformats.org/officeDocument/2006/relationships/image" Target="../media/image370.png"/><Relationship Id="rId38" Type="http://schemas.openxmlformats.org/officeDocument/2006/relationships/image" Target="../media/image371.png"/><Relationship Id="rId39" Type="http://schemas.openxmlformats.org/officeDocument/2006/relationships/image" Target="../media/image372.png"/><Relationship Id="rId40" Type="http://schemas.openxmlformats.org/officeDocument/2006/relationships/image" Target="../media/image373.png"/><Relationship Id="rId41" Type="http://schemas.openxmlformats.org/officeDocument/2006/relationships/image" Target="../media/image374.png"/><Relationship Id="rId42" Type="http://schemas.openxmlformats.org/officeDocument/2006/relationships/image" Target="../media/image375.png"/><Relationship Id="rId43" Type="http://schemas.openxmlformats.org/officeDocument/2006/relationships/image" Target="../media/image376.png"/><Relationship Id="rId44" Type="http://schemas.openxmlformats.org/officeDocument/2006/relationships/image" Target="../media/image377.png"/><Relationship Id="rId45" Type="http://schemas.openxmlformats.org/officeDocument/2006/relationships/image" Target="../media/image378.png"/><Relationship Id="rId46" Type="http://schemas.openxmlformats.org/officeDocument/2006/relationships/image" Target="../media/image379.png"/><Relationship Id="rId47" Type="http://schemas.openxmlformats.org/officeDocument/2006/relationships/image" Target="../media/image380.png"/><Relationship Id="rId48" Type="http://schemas.openxmlformats.org/officeDocument/2006/relationships/image" Target="../media/image381.png"/><Relationship Id="rId49" Type="http://schemas.openxmlformats.org/officeDocument/2006/relationships/image" Target="../media/image382.png"/><Relationship Id="rId50" Type="http://schemas.openxmlformats.org/officeDocument/2006/relationships/image" Target="../media/image383.png"/><Relationship Id="rId51" Type="http://schemas.openxmlformats.org/officeDocument/2006/relationships/image" Target="../media/image384.png"/><Relationship Id="rId52" Type="http://schemas.openxmlformats.org/officeDocument/2006/relationships/image" Target="../media/image385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42.png"/><Relationship Id="rId3" Type="http://schemas.openxmlformats.org/officeDocument/2006/relationships/image" Target="../media/image344.png"/><Relationship Id="rId4" Type="http://schemas.openxmlformats.org/officeDocument/2006/relationships/image" Target="../media/image317.png"/><Relationship Id="rId5" Type="http://schemas.openxmlformats.org/officeDocument/2006/relationships/image" Target="../media/image386.png"/><Relationship Id="rId6" Type="http://schemas.openxmlformats.org/officeDocument/2006/relationships/image" Target="../media/image387.png"/><Relationship Id="rId7" Type="http://schemas.openxmlformats.org/officeDocument/2006/relationships/image" Target="../media/image388.png"/><Relationship Id="rId8" Type="http://schemas.openxmlformats.org/officeDocument/2006/relationships/image" Target="../media/image389.png"/><Relationship Id="rId9" Type="http://schemas.openxmlformats.org/officeDocument/2006/relationships/image" Target="../media/image390.png"/><Relationship Id="rId10" Type="http://schemas.openxmlformats.org/officeDocument/2006/relationships/image" Target="../media/image368.png"/><Relationship Id="rId11" Type="http://schemas.openxmlformats.org/officeDocument/2006/relationships/image" Target="../media/image391.png"/><Relationship Id="rId12" Type="http://schemas.openxmlformats.org/officeDocument/2006/relationships/image" Target="../media/image392.png"/><Relationship Id="rId13" Type="http://schemas.openxmlformats.org/officeDocument/2006/relationships/image" Target="../media/image393.png"/><Relationship Id="rId14" Type="http://schemas.openxmlformats.org/officeDocument/2006/relationships/image" Target="../media/image394.png"/><Relationship Id="rId15" Type="http://schemas.openxmlformats.org/officeDocument/2006/relationships/image" Target="../media/image395.png"/><Relationship Id="rId16" Type="http://schemas.openxmlformats.org/officeDocument/2006/relationships/image" Target="../media/image396.png"/><Relationship Id="rId17" Type="http://schemas.openxmlformats.org/officeDocument/2006/relationships/image" Target="../media/image397.png"/><Relationship Id="rId18" Type="http://schemas.openxmlformats.org/officeDocument/2006/relationships/image" Target="../media/image398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42.png"/><Relationship Id="rId3" Type="http://schemas.openxmlformats.org/officeDocument/2006/relationships/image" Target="../media/image344.png"/><Relationship Id="rId4" Type="http://schemas.openxmlformats.org/officeDocument/2006/relationships/image" Target="../media/image399.png"/><Relationship Id="rId5" Type="http://schemas.openxmlformats.org/officeDocument/2006/relationships/image" Target="../media/image400.png"/><Relationship Id="rId6" Type="http://schemas.openxmlformats.org/officeDocument/2006/relationships/image" Target="../media/image401.png"/><Relationship Id="rId7" Type="http://schemas.openxmlformats.org/officeDocument/2006/relationships/image" Target="../media/image402.png"/><Relationship Id="rId8" Type="http://schemas.openxmlformats.org/officeDocument/2006/relationships/image" Target="../media/image403.png"/><Relationship Id="rId9" Type="http://schemas.openxmlformats.org/officeDocument/2006/relationships/image" Target="../media/image404.png"/><Relationship Id="rId10" Type="http://schemas.openxmlformats.org/officeDocument/2006/relationships/image" Target="../media/image405.png"/><Relationship Id="rId11" Type="http://schemas.openxmlformats.org/officeDocument/2006/relationships/image" Target="../media/image406.png"/><Relationship Id="rId12" Type="http://schemas.openxmlformats.org/officeDocument/2006/relationships/image" Target="../media/image407.png"/><Relationship Id="rId13" Type="http://schemas.openxmlformats.org/officeDocument/2006/relationships/image" Target="../media/image408.png"/><Relationship Id="rId14" Type="http://schemas.openxmlformats.org/officeDocument/2006/relationships/image" Target="../media/image409.png"/><Relationship Id="rId15" Type="http://schemas.openxmlformats.org/officeDocument/2006/relationships/image" Target="../media/image410.png"/><Relationship Id="rId16" Type="http://schemas.openxmlformats.org/officeDocument/2006/relationships/image" Target="../media/image411.png"/><Relationship Id="rId17" Type="http://schemas.openxmlformats.org/officeDocument/2006/relationships/image" Target="../media/image412.png"/><Relationship Id="rId18" Type="http://schemas.openxmlformats.org/officeDocument/2006/relationships/image" Target="../media/image413.png"/><Relationship Id="rId19" Type="http://schemas.openxmlformats.org/officeDocument/2006/relationships/image" Target="../media/image414.png"/><Relationship Id="rId20" Type="http://schemas.openxmlformats.org/officeDocument/2006/relationships/image" Target="../media/image415.png"/><Relationship Id="rId21" Type="http://schemas.openxmlformats.org/officeDocument/2006/relationships/image" Target="../media/image416.png"/><Relationship Id="rId22" Type="http://schemas.openxmlformats.org/officeDocument/2006/relationships/image" Target="../media/image417.png"/><Relationship Id="rId23" Type="http://schemas.openxmlformats.org/officeDocument/2006/relationships/image" Target="../media/image418.png"/><Relationship Id="rId24" Type="http://schemas.openxmlformats.org/officeDocument/2006/relationships/image" Target="../media/image419.png"/><Relationship Id="rId25" Type="http://schemas.openxmlformats.org/officeDocument/2006/relationships/image" Target="../media/image420.png"/><Relationship Id="rId26" Type="http://schemas.openxmlformats.org/officeDocument/2006/relationships/image" Target="../media/image421.png"/><Relationship Id="rId27" Type="http://schemas.openxmlformats.org/officeDocument/2006/relationships/image" Target="../media/image422.png"/><Relationship Id="rId28" Type="http://schemas.openxmlformats.org/officeDocument/2006/relationships/image" Target="../media/image423.png"/><Relationship Id="rId29" Type="http://schemas.openxmlformats.org/officeDocument/2006/relationships/image" Target="../media/image424.png"/><Relationship Id="rId30" Type="http://schemas.openxmlformats.org/officeDocument/2006/relationships/image" Target="../media/image425.png"/><Relationship Id="rId31" Type="http://schemas.openxmlformats.org/officeDocument/2006/relationships/image" Target="../media/image426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Relationship Id="rId9" Type="http://schemas.openxmlformats.org/officeDocument/2006/relationships/image" Target="../media/image27.png"/><Relationship Id="rId10" Type="http://schemas.openxmlformats.org/officeDocument/2006/relationships/image" Target="../media/image28.png"/><Relationship Id="rId11" Type="http://schemas.openxmlformats.org/officeDocument/2006/relationships/image" Target="../media/image29.png"/><Relationship Id="rId12" Type="http://schemas.openxmlformats.org/officeDocument/2006/relationships/image" Target="../media/image30.png"/><Relationship Id="rId13" Type="http://schemas.openxmlformats.org/officeDocument/2006/relationships/image" Target="../media/image31.png"/><Relationship Id="rId14" Type="http://schemas.openxmlformats.org/officeDocument/2006/relationships/image" Target="../media/image32.png"/><Relationship Id="rId15" Type="http://schemas.openxmlformats.org/officeDocument/2006/relationships/image" Target="../media/image33.png"/><Relationship Id="rId16" Type="http://schemas.openxmlformats.org/officeDocument/2006/relationships/image" Target="../media/image34.png"/><Relationship Id="rId17" Type="http://schemas.openxmlformats.org/officeDocument/2006/relationships/image" Target="../media/image35.png"/><Relationship Id="rId18" Type="http://schemas.openxmlformats.org/officeDocument/2006/relationships/image" Target="../media/image36.png"/><Relationship Id="rId19" Type="http://schemas.openxmlformats.org/officeDocument/2006/relationships/image" Target="../media/image37.png"/><Relationship Id="rId20" Type="http://schemas.openxmlformats.org/officeDocument/2006/relationships/image" Target="../media/image38.png"/><Relationship Id="rId21" Type="http://schemas.openxmlformats.org/officeDocument/2006/relationships/image" Target="../media/image39.png"/><Relationship Id="rId22" Type="http://schemas.openxmlformats.org/officeDocument/2006/relationships/image" Target="../media/image40.png"/><Relationship Id="rId23" Type="http://schemas.openxmlformats.org/officeDocument/2006/relationships/image" Target="../media/image4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2.png"/><Relationship Id="rId3" Type="http://schemas.openxmlformats.org/officeDocument/2006/relationships/image" Target="../media/image43.png"/><Relationship Id="rId4" Type="http://schemas.openxmlformats.org/officeDocument/2006/relationships/image" Target="../media/image44.png"/><Relationship Id="rId5" Type="http://schemas.openxmlformats.org/officeDocument/2006/relationships/image" Target="../media/image45.png"/><Relationship Id="rId6" Type="http://schemas.openxmlformats.org/officeDocument/2006/relationships/image" Target="../media/image46.png"/><Relationship Id="rId7" Type="http://schemas.openxmlformats.org/officeDocument/2006/relationships/image" Target="../media/image47.png"/><Relationship Id="rId8" Type="http://schemas.openxmlformats.org/officeDocument/2006/relationships/image" Target="../media/image48.png"/><Relationship Id="rId9" Type="http://schemas.openxmlformats.org/officeDocument/2006/relationships/image" Target="../media/image49.png"/><Relationship Id="rId10" Type="http://schemas.openxmlformats.org/officeDocument/2006/relationships/image" Target="../media/image50.png"/><Relationship Id="rId11" Type="http://schemas.openxmlformats.org/officeDocument/2006/relationships/image" Target="../media/image51.png"/><Relationship Id="rId12" Type="http://schemas.openxmlformats.org/officeDocument/2006/relationships/image" Target="../media/image52.png"/><Relationship Id="rId13" Type="http://schemas.openxmlformats.org/officeDocument/2006/relationships/image" Target="../media/image53.png"/><Relationship Id="rId14" Type="http://schemas.openxmlformats.org/officeDocument/2006/relationships/image" Target="../media/image54.png"/><Relationship Id="rId15" Type="http://schemas.openxmlformats.org/officeDocument/2006/relationships/image" Target="../media/image55.png"/><Relationship Id="rId16" Type="http://schemas.openxmlformats.org/officeDocument/2006/relationships/image" Target="../media/image56.png"/><Relationship Id="rId17" Type="http://schemas.openxmlformats.org/officeDocument/2006/relationships/image" Target="../media/image57.png"/><Relationship Id="rId18" Type="http://schemas.openxmlformats.org/officeDocument/2006/relationships/image" Target="../media/image58.png"/><Relationship Id="rId19" Type="http://schemas.openxmlformats.org/officeDocument/2006/relationships/image" Target="../media/image59.png"/><Relationship Id="rId20" Type="http://schemas.openxmlformats.org/officeDocument/2006/relationships/image" Target="../media/image60.png"/><Relationship Id="rId21" Type="http://schemas.openxmlformats.org/officeDocument/2006/relationships/image" Target="../media/image61.png"/><Relationship Id="rId22" Type="http://schemas.openxmlformats.org/officeDocument/2006/relationships/image" Target="../media/image62.png"/><Relationship Id="rId23" Type="http://schemas.openxmlformats.org/officeDocument/2006/relationships/image" Target="../media/image63.png"/><Relationship Id="rId24" Type="http://schemas.openxmlformats.org/officeDocument/2006/relationships/image" Target="../media/image64.png"/><Relationship Id="rId25" Type="http://schemas.openxmlformats.org/officeDocument/2006/relationships/image" Target="../media/image65.png"/><Relationship Id="rId26" Type="http://schemas.openxmlformats.org/officeDocument/2006/relationships/image" Target="../media/image66.png"/><Relationship Id="rId27" Type="http://schemas.openxmlformats.org/officeDocument/2006/relationships/image" Target="../media/image67.png"/><Relationship Id="rId28" Type="http://schemas.openxmlformats.org/officeDocument/2006/relationships/image" Target="../media/image68.png"/><Relationship Id="rId29" Type="http://schemas.openxmlformats.org/officeDocument/2006/relationships/image" Target="../media/image69.png"/><Relationship Id="rId30" Type="http://schemas.openxmlformats.org/officeDocument/2006/relationships/image" Target="../media/image70.png"/><Relationship Id="rId31" Type="http://schemas.openxmlformats.org/officeDocument/2006/relationships/image" Target="../media/image71.png"/><Relationship Id="rId32" Type="http://schemas.openxmlformats.org/officeDocument/2006/relationships/image" Target="../media/image72.png"/><Relationship Id="rId33" Type="http://schemas.openxmlformats.org/officeDocument/2006/relationships/image" Target="../media/image73.png"/><Relationship Id="rId34" Type="http://schemas.openxmlformats.org/officeDocument/2006/relationships/image" Target="../media/image74.png"/><Relationship Id="rId35" Type="http://schemas.openxmlformats.org/officeDocument/2006/relationships/image" Target="../media/image75.png"/><Relationship Id="rId36" Type="http://schemas.openxmlformats.org/officeDocument/2006/relationships/image" Target="../media/image76.png"/><Relationship Id="rId37" Type="http://schemas.openxmlformats.org/officeDocument/2006/relationships/image" Target="../media/image77.png"/><Relationship Id="rId38" Type="http://schemas.openxmlformats.org/officeDocument/2006/relationships/image" Target="../media/image78.png"/><Relationship Id="rId39" Type="http://schemas.openxmlformats.org/officeDocument/2006/relationships/image" Target="../media/image79.png"/><Relationship Id="rId40" Type="http://schemas.openxmlformats.org/officeDocument/2006/relationships/image" Target="../media/image80.png"/><Relationship Id="rId41" Type="http://schemas.openxmlformats.org/officeDocument/2006/relationships/image" Target="../media/image81.png"/><Relationship Id="rId42" Type="http://schemas.openxmlformats.org/officeDocument/2006/relationships/image" Target="../media/image82.png"/><Relationship Id="rId43" Type="http://schemas.openxmlformats.org/officeDocument/2006/relationships/image" Target="../media/image83.png"/><Relationship Id="rId44" Type="http://schemas.openxmlformats.org/officeDocument/2006/relationships/image" Target="../media/image84.png"/><Relationship Id="rId45" Type="http://schemas.openxmlformats.org/officeDocument/2006/relationships/image" Target="../media/image85.png"/><Relationship Id="rId46" Type="http://schemas.openxmlformats.org/officeDocument/2006/relationships/image" Target="../media/image86.png"/><Relationship Id="rId47" Type="http://schemas.openxmlformats.org/officeDocument/2006/relationships/image" Target="../media/image87.png"/><Relationship Id="rId48" Type="http://schemas.openxmlformats.org/officeDocument/2006/relationships/image" Target="../media/image88.png"/><Relationship Id="rId49" Type="http://schemas.openxmlformats.org/officeDocument/2006/relationships/image" Target="../media/image89.png"/><Relationship Id="rId50" Type="http://schemas.openxmlformats.org/officeDocument/2006/relationships/image" Target="../media/image90.png"/><Relationship Id="rId51" Type="http://schemas.openxmlformats.org/officeDocument/2006/relationships/image" Target="../media/image91.png"/><Relationship Id="rId52" Type="http://schemas.openxmlformats.org/officeDocument/2006/relationships/image" Target="../media/image92.png"/><Relationship Id="rId53" Type="http://schemas.openxmlformats.org/officeDocument/2006/relationships/image" Target="../media/image93.png"/><Relationship Id="rId54" Type="http://schemas.openxmlformats.org/officeDocument/2006/relationships/image" Target="../media/image94.png"/><Relationship Id="rId55" Type="http://schemas.openxmlformats.org/officeDocument/2006/relationships/image" Target="../media/image95.png"/><Relationship Id="rId56" Type="http://schemas.openxmlformats.org/officeDocument/2006/relationships/image" Target="../media/image96.png"/><Relationship Id="rId57" Type="http://schemas.openxmlformats.org/officeDocument/2006/relationships/image" Target="../media/image97.png"/><Relationship Id="rId58" Type="http://schemas.openxmlformats.org/officeDocument/2006/relationships/image" Target="../media/image98.png"/><Relationship Id="rId59" Type="http://schemas.openxmlformats.org/officeDocument/2006/relationships/image" Target="../media/image99.png"/><Relationship Id="rId60" Type="http://schemas.openxmlformats.org/officeDocument/2006/relationships/image" Target="../media/image100.png"/><Relationship Id="rId61" Type="http://schemas.openxmlformats.org/officeDocument/2006/relationships/image" Target="../media/image101.png"/><Relationship Id="rId62" Type="http://schemas.openxmlformats.org/officeDocument/2006/relationships/image" Target="../media/image102.png"/><Relationship Id="rId63" Type="http://schemas.openxmlformats.org/officeDocument/2006/relationships/image" Target="../media/image103.png"/><Relationship Id="rId64" Type="http://schemas.openxmlformats.org/officeDocument/2006/relationships/image" Target="../media/image104.png"/><Relationship Id="rId65" Type="http://schemas.openxmlformats.org/officeDocument/2006/relationships/image" Target="../media/image105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6.png"/><Relationship Id="rId3" Type="http://schemas.openxmlformats.org/officeDocument/2006/relationships/image" Target="../media/image107.png"/><Relationship Id="rId4" Type="http://schemas.openxmlformats.org/officeDocument/2006/relationships/image" Target="../media/image108.png"/><Relationship Id="rId5" Type="http://schemas.openxmlformats.org/officeDocument/2006/relationships/image" Target="../media/image109.png"/><Relationship Id="rId6" Type="http://schemas.openxmlformats.org/officeDocument/2006/relationships/image" Target="../media/image110.png"/><Relationship Id="rId7" Type="http://schemas.openxmlformats.org/officeDocument/2006/relationships/image" Target="../media/image111.png"/><Relationship Id="rId8" Type="http://schemas.openxmlformats.org/officeDocument/2006/relationships/image" Target="../media/image112.png"/><Relationship Id="rId9" Type="http://schemas.openxmlformats.org/officeDocument/2006/relationships/image" Target="../media/image113.png"/><Relationship Id="rId10" Type="http://schemas.openxmlformats.org/officeDocument/2006/relationships/image" Target="../media/image114.png"/><Relationship Id="rId11" Type="http://schemas.openxmlformats.org/officeDocument/2006/relationships/image" Target="../media/image115.png"/><Relationship Id="rId12" Type="http://schemas.openxmlformats.org/officeDocument/2006/relationships/image" Target="../media/image116.png"/><Relationship Id="rId13" Type="http://schemas.openxmlformats.org/officeDocument/2006/relationships/image" Target="../media/image117.png"/><Relationship Id="rId14" Type="http://schemas.openxmlformats.org/officeDocument/2006/relationships/image" Target="../media/image118.png"/><Relationship Id="rId15" Type="http://schemas.openxmlformats.org/officeDocument/2006/relationships/image" Target="../media/image119.png"/><Relationship Id="rId16" Type="http://schemas.openxmlformats.org/officeDocument/2006/relationships/image" Target="../media/image120.png"/><Relationship Id="rId17" Type="http://schemas.openxmlformats.org/officeDocument/2006/relationships/image" Target="../media/image121.png"/><Relationship Id="rId18" Type="http://schemas.openxmlformats.org/officeDocument/2006/relationships/image" Target="../media/image122.png"/><Relationship Id="rId19" Type="http://schemas.openxmlformats.org/officeDocument/2006/relationships/image" Target="../media/image123.png"/><Relationship Id="rId20" Type="http://schemas.openxmlformats.org/officeDocument/2006/relationships/image" Target="../media/image124.png"/><Relationship Id="rId21" Type="http://schemas.openxmlformats.org/officeDocument/2006/relationships/image" Target="../media/image125.png"/><Relationship Id="rId22" Type="http://schemas.openxmlformats.org/officeDocument/2006/relationships/image" Target="../media/image126.png"/><Relationship Id="rId23" Type="http://schemas.openxmlformats.org/officeDocument/2006/relationships/image" Target="../media/image127.png"/><Relationship Id="rId24" Type="http://schemas.openxmlformats.org/officeDocument/2006/relationships/image" Target="../media/image128.png"/><Relationship Id="rId25" Type="http://schemas.openxmlformats.org/officeDocument/2006/relationships/image" Target="../media/image129.png"/><Relationship Id="rId26" Type="http://schemas.openxmlformats.org/officeDocument/2006/relationships/image" Target="../media/image130.png"/><Relationship Id="rId27" Type="http://schemas.openxmlformats.org/officeDocument/2006/relationships/image" Target="../media/image131.png"/><Relationship Id="rId28" Type="http://schemas.openxmlformats.org/officeDocument/2006/relationships/image" Target="../media/image132.png"/><Relationship Id="rId29" Type="http://schemas.openxmlformats.org/officeDocument/2006/relationships/image" Target="../media/image133.png"/><Relationship Id="rId30" Type="http://schemas.openxmlformats.org/officeDocument/2006/relationships/image" Target="../media/image134.png"/><Relationship Id="rId31" Type="http://schemas.openxmlformats.org/officeDocument/2006/relationships/image" Target="../media/image135.png"/><Relationship Id="rId32" Type="http://schemas.openxmlformats.org/officeDocument/2006/relationships/image" Target="../media/image136.png"/><Relationship Id="rId33" Type="http://schemas.openxmlformats.org/officeDocument/2006/relationships/image" Target="../media/image137.png"/><Relationship Id="rId34" Type="http://schemas.openxmlformats.org/officeDocument/2006/relationships/image" Target="../media/image138.png"/><Relationship Id="rId35" Type="http://schemas.openxmlformats.org/officeDocument/2006/relationships/image" Target="../media/image139.png"/><Relationship Id="rId36" Type="http://schemas.openxmlformats.org/officeDocument/2006/relationships/image" Target="../media/image140.png"/><Relationship Id="rId37" Type="http://schemas.openxmlformats.org/officeDocument/2006/relationships/image" Target="../media/image141.png"/><Relationship Id="rId38" Type="http://schemas.openxmlformats.org/officeDocument/2006/relationships/image" Target="../media/image142.png"/><Relationship Id="rId39" Type="http://schemas.openxmlformats.org/officeDocument/2006/relationships/image" Target="../media/image143.png"/><Relationship Id="rId40" Type="http://schemas.openxmlformats.org/officeDocument/2006/relationships/image" Target="../media/image144.png"/><Relationship Id="rId41" Type="http://schemas.openxmlformats.org/officeDocument/2006/relationships/image" Target="../media/image145.png"/><Relationship Id="rId42" Type="http://schemas.openxmlformats.org/officeDocument/2006/relationships/image" Target="../media/image146.png"/><Relationship Id="rId43" Type="http://schemas.openxmlformats.org/officeDocument/2006/relationships/image" Target="../media/image147.png"/><Relationship Id="rId44" Type="http://schemas.openxmlformats.org/officeDocument/2006/relationships/image" Target="../media/image148.png"/><Relationship Id="rId45" Type="http://schemas.openxmlformats.org/officeDocument/2006/relationships/image" Target="../media/image149.png"/><Relationship Id="rId46" Type="http://schemas.openxmlformats.org/officeDocument/2006/relationships/image" Target="../media/image150.png"/><Relationship Id="rId47" Type="http://schemas.openxmlformats.org/officeDocument/2006/relationships/image" Target="../media/image151.png"/><Relationship Id="rId48" Type="http://schemas.openxmlformats.org/officeDocument/2006/relationships/image" Target="../media/image152.png"/><Relationship Id="rId49" Type="http://schemas.openxmlformats.org/officeDocument/2006/relationships/image" Target="../media/image153.png"/><Relationship Id="rId50" Type="http://schemas.openxmlformats.org/officeDocument/2006/relationships/image" Target="../media/image154.png"/><Relationship Id="rId51" Type="http://schemas.openxmlformats.org/officeDocument/2006/relationships/image" Target="../media/image155.png"/><Relationship Id="rId52" Type="http://schemas.openxmlformats.org/officeDocument/2006/relationships/image" Target="../media/image156.png"/><Relationship Id="rId53" Type="http://schemas.openxmlformats.org/officeDocument/2006/relationships/image" Target="../media/image157.png"/><Relationship Id="rId54" Type="http://schemas.openxmlformats.org/officeDocument/2006/relationships/image" Target="../media/image158.png"/><Relationship Id="rId55" Type="http://schemas.openxmlformats.org/officeDocument/2006/relationships/image" Target="../media/image159.png"/><Relationship Id="rId56" Type="http://schemas.openxmlformats.org/officeDocument/2006/relationships/image" Target="../media/image160.png"/><Relationship Id="rId57" Type="http://schemas.openxmlformats.org/officeDocument/2006/relationships/image" Target="../media/image161.png"/><Relationship Id="rId58" Type="http://schemas.openxmlformats.org/officeDocument/2006/relationships/image" Target="../media/image162.png"/><Relationship Id="rId59" Type="http://schemas.openxmlformats.org/officeDocument/2006/relationships/image" Target="../media/image16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4.png"/><Relationship Id="rId3" Type="http://schemas.openxmlformats.org/officeDocument/2006/relationships/image" Target="../media/image165.png"/><Relationship Id="rId4" Type="http://schemas.openxmlformats.org/officeDocument/2006/relationships/image" Target="../media/image166.png"/><Relationship Id="rId5" Type="http://schemas.openxmlformats.org/officeDocument/2006/relationships/image" Target="../media/image167.png"/><Relationship Id="rId6" Type="http://schemas.openxmlformats.org/officeDocument/2006/relationships/image" Target="../media/image168.png"/><Relationship Id="rId7" Type="http://schemas.openxmlformats.org/officeDocument/2006/relationships/image" Target="../media/image169.png"/><Relationship Id="rId8" Type="http://schemas.openxmlformats.org/officeDocument/2006/relationships/image" Target="../media/image170.png"/><Relationship Id="rId9" Type="http://schemas.openxmlformats.org/officeDocument/2006/relationships/image" Target="../media/image171.png"/><Relationship Id="rId10" Type="http://schemas.openxmlformats.org/officeDocument/2006/relationships/image" Target="../media/image172.png"/><Relationship Id="rId11" Type="http://schemas.openxmlformats.org/officeDocument/2006/relationships/image" Target="../media/image173.png"/><Relationship Id="rId12" Type="http://schemas.openxmlformats.org/officeDocument/2006/relationships/image" Target="../media/image174.png"/><Relationship Id="rId13" Type="http://schemas.openxmlformats.org/officeDocument/2006/relationships/image" Target="../media/image175.png"/><Relationship Id="rId14" Type="http://schemas.openxmlformats.org/officeDocument/2006/relationships/image" Target="../media/image176.png"/><Relationship Id="rId15" Type="http://schemas.openxmlformats.org/officeDocument/2006/relationships/image" Target="../media/image177.png"/><Relationship Id="rId16" Type="http://schemas.openxmlformats.org/officeDocument/2006/relationships/image" Target="../media/image178.png"/><Relationship Id="rId17" Type="http://schemas.openxmlformats.org/officeDocument/2006/relationships/image" Target="../media/image179.png"/><Relationship Id="rId18" Type="http://schemas.openxmlformats.org/officeDocument/2006/relationships/image" Target="../media/image180.png"/><Relationship Id="rId19" Type="http://schemas.openxmlformats.org/officeDocument/2006/relationships/image" Target="../media/image181.png"/><Relationship Id="rId20" Type="http://schemas.openxmlformats.org/officeDocument/2006/relationships/image" Target="../media/image182.png"/><Relationship Id="rId21" Type="http://schemas.openxmlformats.org/officeDocument/2006/relationships/image" Target="../media/image183.png"/><Relationship Id="rId22" Type="http://schemas.openxmlformats.org/officeDocument/2006/relationships/image" Target="../media/image184.png"/><Relationship Id="rId23" Type="http://schemas.openxmlformats.org/officeDocument/2006/relationships/image" Target="../media/image185.png"/><Relationship Id="rId24" Type="http://schemas.openxmlformats.org/officeDocument/2006/relationships/image" Target="../media/image186.png"/><Relationship Id="rId25" Type="http://schemas.openxmlformats.org/officeDocument/2006/relationships/image" Target="../media/image187.png"/><Relationship Id="rId26" Type="http://schemas.openxmlformats.org/officeDocument/2006/relationships/image" Target="../media/image188.png"/><Relationship Id="rId27" Type="http://schemas.openxmlformats.org/officeDocument/2006/relationships/image" Target="../media/image189.png"/><Relationship Id="rId28" Type="http://schemas.openxmlformats.org/officeDocument/2006/relationships/image" Target="../media/image190.png"/><Relationship Id="rId29" Type="http://schemas.openxmlformats.org/officeDocument/2006/relationships/image" Target="../media/image191.png"/><Relationship Id="rId30" Type="http://schemas.openxmlformats.org/officeDocument/2006/relationships/image" Target="../media/image192.png"/><Relationship Id="rId31" Type="http://schemas.openxmlformats.org/officeDocument/2006/relationships/image" Target="../media/image193.png"/><Relationship Id="rId32" Type="http://schemas.openxmlformats.org/officeDocument/2006/relationships/image" Target="../media/image194.png"/><Relationship Id="rId33" Type="http://schemas.openxmlformats.org/officeDocument/2006/relationships/image" Target="../media/image195.png"/><Relationship Id="rId34" Type="http://schemas.openxmlformats.org/officeDocument/2006/relationships/image" Target="../media/image196.png"/><Relationship Id="rId35" Type="http://schemas.openxmlformats.org/officeDocument/2006/relationships/image" Target="../media/image197.png"/><Relationship Id="rId36" Type="http://schemas.openxmlformats.org/officeDocument/2006/relationships/image" Target="../media/image198.png"/><Relationship Id="rId37" Type="http://schemas.openxmlformats.org/officeDocument/2006/relationships/image" Target="../media/image199.png"/><Relationship Id="rId38" Type="http://schemas.openxmlformats.org/officeDocument/2006/relationships/image" Target="../media/image200.png"/><Relationship Id="rId39" Type="http://schemas.openxmlformats.org/officeDocument/2006/relationships/image" Target="../media/image201.png"/><Relationship Id="rId40" Type="http://schemas.openxmlformats.org/officeDocument/2006/relationships/image" Target="../media/image202.png"/><Relationship Id="rId41" Type="http://schemas.openxmlformats.org/officeDocument/2006/relationships/image" Target="../media/image203.png"/><Relationship Id="rId42" Type="http://schemas.openxmlformats.org/officeDocument/2006/relationships/image" Target="../media/image204.png"/><Relationship Id="rId43" Type="http://schemas.openxmlformats.org/officeDocument/2006/relationships/image" Target="../media/image205.png"/><Relationship Id="rId44" Type="http://schemas.openxmlformats.org/officeDocument/2006/relationships/image" Target="../media/image206.png"/><Relationship Id="rId45" Type="http://schemas.openxmlformats.org/officeDocument/2006/relationships/image" Target="../media/image207.png"/><Relationship Id="rId46" Type="http://schemas.openxmlformats.org/officeDocument/2006/relationships/image" Target="../media/image208.png"/><Relationship Id="rId47" Type="http://schemas.openxmlformats.org/officeDocument/2006/relationships/image" Target="../media/image209.png"/><Relationship Id="rId48" Type="http://schemas.openxmlformats.org/officeDocument/2006/relationships/image" Target="../media/image210.png"/><Relationship Id="rId49" Type="http://schemas.openxmlformats.org/officeDocument/2006/relationships/image" Target="../media/image211.png"/><Relationship Id="rId50" Type="http://schemas.openxmlformats.org/officeDocument/2006/relationships/image" Target="../media/image212.png"/><Relationship Id="rId51" Type="http://schemas.openxmlformats.org/officeDocument/2006/relationships/image" Target="../media/image213.png"/><Relationship Id="rId52" Type="http://schemas.openxmlformats.org/officeDocument/2006/relationships/image" Target="../media/image214.png"/><Relationship Id="rId53" Type="http://schemas.openxmlformats.org/officeDocument/2006/relationships/image" Target="../media/image215.png"/><Relationship Id="rId54" Type="http://schemas.openxmlformats.org/officeDocument/2006/relationships/image" Target="../media/image216.png"/><Relationship Id="rId55" Type="http://schemas.openxmlformats.org/officeDocument/2006/relationships/image" Target="../media/image217.png"/><Relationship Id="rId56" Type="http://schemas.openxmlformats.org/officeDocument/2006/relationships/image" Target="../media/image218.png"/><Relationship Id="rId57" Type="http://schemas.openxmlformats.org/officeDocument/2006/relationships/image" Target="../media/image219.png"/><Relationship Id="rId58" Type="http://schemas.openxmlformats.org/officeDocument/2006/relationships/image" Target="../media/image220.png"/><Relationship Id="rId59" Type="http://schemas.openxmlformats.org/officeDocument/2006/relationships/image" Target="../media/image221.png"/><Relationship Id="rId60" Type="http://schemas.openxmlformats.org/officeDocument/2006/relationships/image" Target="../media/image222.png"/><Relationship Id="rId61" Type="http://schemas.openxmlformats.org/officeDocument/2006/relationships/image" Target="../media/image223.png"/><Relationship Id="rId62" Type="http://schemas.openxmlformats.org/officeDocument/2006/relationships/image" Target="../media/image224.png"/><Relationship Id="rId63" Type="http://schemas.openxmlformats.org/officeDocument/2006/relationships/image" Target="../media/image225.png"/><Relationship Id="rId64" Type="http://schemas.openxmlformats.org/officeDocument/2006/relationships/image" Target="../media/image226.png"/><Relationship Id="rId65" Type="http://schemas.openxmlformats.org/officeDocument/2006/relationships/image" Target="../media/image227.png"/><Relationship Id="rId66" Type="http://schemas.openxmlformats.org/officeDocument/2006/relationships/image" Target="../media/image228.png"/><Relationship Id="rId67" Type="http://schemas.openxmlformats.org/officeDocument/2006/relationships/image" Target="../media/image229.png"/><Relationship Id="rId68" Type="http://schemas.openxmlformats.org/officeDocument/2006/relationships/image" Target="../media/image230.png"/><Relationship Id="rId69" Type="http://schemas.openxmlformats.org/officeDocument/2006/relationships/image" Target="../media/image231.png"/><Relationship Id="rId70" Type="http://schemas.openxmlformats.org/officeDocument/2006/relationships/image" Target="../media/image232.png"/><Relationship Id="rId71" Type="http://schemas.openxmlformats.org/officeDocument/2006/relationships/image" Target="../media/image233.png"/><Relationship Id="rId72" Type="http://schemas.openxmlformats.org/officeDocument/2006/relationships/image" Target="../media/image234.png"/><Relationship Id="rId73" Type="http://schemas.openxmlformats.org/officeDocument/2006/relationships/image" Target="../media/image235.png"/><Relationship Id="rId74" Type="http://schemas.openxmlformats.org/officeDocument/2006/relationships/image" Target="../media/image236.png"/><Relationship Id="rId75" Type="http://schemas.openxmlformats.org/officeDocument/2006/relationships/image" Target="../media/image237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8.png"/><Relationship Id="rId3" Type="http://schemas.openxmlformats.org/officeDocument/2006/relationships/image" Target="../media/image239.png"/><Relationship Id="rId4" Type="http://schemas.openxmlformats.org/officeDocument/2006/relationships/image" Target="../media/image240.png"/><Relationship Id="rId5" Type="http://schemas.openxmlformats.org/officeDocument/2006/relationships/image" Target="../media/image241.png"/><Relationship Id="rId6" Type="http://schemas.openxmlformats.org/officeDocument/2006/relationships/image" Target="../media/image242.png"/><Relationship Id="rId7" Type="http://schemas.openxmlformats.org/officeDocument/2006/relationships/image" Target="../media/image243.png"/><Relationship Id="rId8" Type="http://schemas.openxmlformats.org/officeDocument/2006/relationships/image" Target="../media/image244.png"/><Relationship Id="rId9" Type="http://schemas.openxmlformats.org/officeDocument/2006/relationships/image" Target="../media/image245.png"/><Relationship Id="rId10" Type="http://schemas.openxmlformats.org/officeDocument/2006/relationships/image" Target="../media/image246.png"/><Relationship Id="rId11" Type="http://schemas.openxmlformats.org/officeDocument/2006/relationships/image" Target="../media/image247.png"/><Relationship Id="rId12" Type="http://schemas.openxmlformats.org/officeDocument/2006/relationships/image" Target="../media/image248.png"/><Relationship Id="rId13" Type="http://schemas.openxmlformats.org/officeDocument/2006/relationships/image" Target="../media/image249.png"/><Relationship Id="rId14" Type="http://schemas.openxmlformats.org/officeDocument/2006/relationships/image" Target="../media/image250.png"/><Relationship Id="rId15" Type="http://schemas.openxmlformats.org/officeDocument/2006/relationships/image" Target="../media/image251.png"/><Relationship Id="rId16" Type="http://schemas.openxmlformats.org/officeDocument/2006/relationships/image" Target="../media/image252.png"/><Relationship Id="rId17" Type="http://schemas.openxmlformats.org/officeDocument/2006/relationships/image" Target="../media/image253.png"/><Relationship Id="rId18" Type="http://schemas.openxmlformats.org/officeDocument/2006/relationships/image" Target="../media/image254.png"/><Relationship Id="rId19" Type="http://schemas.openxmlformats.org/officeDocument/2006/relationships/image" Target="../media/image255.png"/><Relationship Id="rId20" Type="http://schemas.openxmlformats.org/officeDocument/2006/relationships/image" Target="../media/image256.png"/><Relationship Id="rId21" Type="http://schemas.openxmlformats.org/officeDocument/2006/relationships/image" Target="../media/image257.png"/><Relationship Id="rId22" Type="http://schemas.openxmlformats.org/officeDocument/2006/relationships/image" Target="../media/image258.png"/><Relationship Id="rId23" Type="http://schemas.openxmlformats.org/officeDocument/2006/relationships/image" Target="../media/image259.png"/><Relationship Id="rId24" Type="http://schemas.openxmlformats.org/officeDocument/2006/relationships/image" Target="../media/image260.png"/><Relationship Id="rId25" Type="http://schemas.openxmlformats.org/officeDocument/2006/relationships/image" Target="../media/image261.png"/><Relationship Id="rId26" Type="http://schemas.openxmlformats.org/officeDocument/2006/relationships/image" Target="../media/image262.png"/><Relationship Id="rId27" Type="http://schemas.openxmlformats.org/officeDocument/2006/relationships/image" Target="../media/image263.png"/><Relationship Id="rId28" Type="http://schemas.openxmlformats.org/officeDocument/2006/relationships/image" Target="../media/image264.png"/><Relationship Id="rId29" Type="http://schemas.openxmlformats.org/officeDocument/2006/relationships/image" Target="../media/image265.png"/><Relationship Id="rId30" Type="http://schemas.openxmlformats.org/officeDocument/2006/relationships/image" Target="../media/image266.png"/><Relationship Id="rId31" Type="http://schemas.openxmlformats.org/officeDocument/2006/relationships/image" Target="../media/image267.png"/><Relationship Id="rId32" Type="http://schemas.openxmlformats.org/officeDocument/2006/relationships/image" Target="../media/image268.png"/><Relationship Id="rId33" Type="http://schemas.openxmlformats.org/officeDocument/2006/relationships/image" Target="../media/image269.png"/><Relationship Id="rId34" Type="http://schemas.openxmlformats.org/officeDocument/2006/relationships/image" Target="../media/image270.png"/><Relationship Id="rId35" Type="http://schemas.openxmlformats.org/officeDocument/2006/relationships/image" Target="../media/image271.png"/><Relationship Id="rId36" Type="http://schemas.openxmlformats.org/officeDocument/2006/relationships/image" Target="../media/image272.png"/><Relationship Id="rId37" Type="http://schemas.openxmlformats.org/officeDocument/2006/relationships/image" Target="../media/image273.png"/><Relationship Id="rId38" Type="http://schemas.openxmlformats.org/officeDocument/2006/relationships/image" Target="../media/image274.png"/><Relationship Id="rId39" Type="http://schemas.openxmlformats.org/officeDocument/2006/relationships/image" Target="../media/image275.png"/><Relationship Id="rId40" Type="http://schemas.openxmlformats.org/officeDocument/2006/relationships/image" Target="../media/image276.png"/><Relationship Id="rId41" Type="http://schemas.openxmlformats.org/officeDocument/2006/relationships/image" Target="../media/image277.png"/><Relationship Id="rId42" Type="http://schemas.openxmlformats.org/officeDocument/2006/relationships/image" Target="../media/image278.png"/><Relationship Id="rId43" Type="http://schemas.openxmlformats.org/officeDocument/2006/relationships/image" Target="../media/image279.png"/><Relationship Id="rId44" Type="http://schemas.openxmlformats.org/officeDocument/2006/relationships/image" Target="../media/image280.png"/><Relationship Id="rId45" Type="http://schemas.openxmlformats.org/officeDocument/2006/relationships/image" Target="../media/image281.png"/><Relationship Id="rId46" Type="http://schemas.openxmlformats.org/officeDocument/2006/relationships/image" Target="../media/image282.png"/><Relationship Id="rId47" Type="http://schemas.openxmlformats.org/officeDocument/2006/relationships/image" Target="../media/image283.png"/><Relationship Id="rId48" Type="http://schemas.openxmlformats.org/officeDocument/2006/relationships/image" Target="../media/image284.png"/><Relationship Id="rId49" Type="http://schemas.openxmlformats.org/officeDocument/2006/relationships/image" Target="../media/image285.png"/><Relationship Id="rId50" Type="http://schemas.openxmlformats.org/officeDocument/2006/relationships/image" Target="../media/image286.png"/><Relationship Id="rId51" Type="http://schemas.openxmlformats.org/officeDocument/2006/relationships/image" Target="../media/image287.png"/><Relationship Id="rId52" Type="http://schemas.openxmlformats.org/officeDocument/2006/relationships/image" Target="../media/image288.png"/><Relationship Id="rId53" Type="http://schemas.openxmlformats.org/officeDocument/2006/relationships/image" Target="../media/image289.png"/><Relationship Id="rId54" Type="http://schemas.openxmlformats.org/officeDocument/2006/relationships/image" Target="../media/image290.png"/><Relationship Id="rId55" Type="http://schemas.openxmlformats.org/officeDocument/2006/relationships/image" Target="../media/image291.png"/><Relationship Id="rId56" Type="http://schemas.openxmlformats.org/officeDocument/2006/relationships/image" Target="../media/image292.png"/><Relationship Id="rId57" Type="http://schemas.openxmlformats.org/officeDocument/2006/relationships/image" Target="../media/image293.png"/><Relationship Id="rId58" Type="http://schemas.openxmlformats.org/officeDocument/2006/relationships/image" Target="../media/image294.png"/><Relationship Id="rId59" Type="http://schemas.openxmlformats.org/officeDocument/2006/relationships/image" Target="../media/image295.png"/><Relationship Id="rId60" Type="http://schemas.openxmlformats.org/officeDocument/2006/relationships/image" Target="../media/image296.png"/><Relationship Id="rId61" Type="http://schemas.openxmlformats.org/officeDocument/2006/relationships/image" Target="../media/image297.png"/><Relationship Id="rId62" Type="http://schemas.openxmlformats.org/officeDocument/2006/relationships/image" Target="../media/image298.png"/><Relationship Id="rId63" Type="http://schemas.openxmlformats.org/officeDocument/2006/relationships/image" Target="../media/image299.png"/><Relationship Id="rId64" Type="http://schemas.openxmlformats.org/officeDocument/2006/relationships/image" Target="../media/image300.png"/><Relationship Id="rId65" Type="http://schemas.openxmlformats.org/officeDocument/2006/relationships/image" Target="../media/image301.png"/><Relationship Id="rId66" Type="http://schemas.openxmlformats.org/officeDocument/2006/relationships/image" Target="../media/image302.png"/><Relationship Id="rId67" Type="http://schemas.openxmlformats.org/officeDocument/2006/relationships/image" Target="../media/image303.png"/><Relationship Id="rId68" Type="http://schemas.openxmlformats.org/officeDocument/2006/relationships/image" Target="../media/image304.png"/><Relationship Id="rId69" Type="http://schemas.openxmlformats.org/officeDocument/2006/relationships/image" Target="../media/image305.png"/><Relationship Id="rId70" Type="http://schemas.openxmlformats.org/officeDocument/2006/relationships/image" Target="../media/image306.png"/><Relationship Id="rId71" Type="http://schemas.openxmlformats.org/officeDocument/2006/relationships/image" Target="../media/image307.png"/><Relationship Id="rId72" Type="http://schemas.openxmlformats.org/officeDocument/2006/relationships/image" Target="../media/image308.png"/><Relationship Id="rId73" Type="http://schemas.openxmlformats.org/officeDocument/2006/relationships/image" Target="../media/image309.png"/><Relationship Id="rId74" Type="http://schemas.openxmlformats.org/officeDocument/2006/relationships/image" Target="../media/image310.png"/><Relationship Id="rId75" Type="http://schemas.openxmlformats.org/officeDocument/2006/relationships/image" Target="../media/image311.png"/><Relationship Id="rId76" Type="http://schemas.openxmlformats.org/officeDocument/2006/relationships/image" Target="../media/image312.png"/><Relationship Id="rId77" Type="http://schemas.openxmlformats.org/officeDocument/2006/relationships/image" Target="../media/image313.png"/><Relationship Id="rId78" Type="http://schemas.openxmlformats.org/officeDocument/2006/relationships/image" Target="../media/image314.png"/><Relationship Id="rId79" Type="http://schemas.openxmlformats.org/officeDocument/2006/relationships/image" Target="../media/image315.png"/><Relationship Id="rId80" Type="http://schemas.openxmlformats.org/officeDocument/2006/relationships/image" Target="../media/image316.png"/><Relationship Id="rId81" Type="http://schemas.openxmlformats.org/officeDocument/2006/relationships/image" Target="../media/image317.png"/><Relationship Id="rId82" Type="http://schemas.openxmlformats.org/officeDocument/2006/relationships/image" Target="../media/image318.png"/><Relationship Id="rId83" Type="http://schemas.openxmlformats.org/officeDocument/2006/relationships/image" Target="../media/image319.png"/><Relationship Id="rId84" Type="http://schemas.openxmlformats.org/officeDocument/2006/relationships/image" Target="../media/image320.png"/><Relationship Id="rId85" Type="http://schemas.openxmlformats.org/officeDocument/2006/relationships/image" Target="../media/image321.png"/><Relationship Id="rId86" Type="http://schemas.openxmlformats.org/officeDocument/2006/relationships/image" Target="../media/image322.png"/><Relationship Id="rId87" Type="http://schemas.openxmlformats.org/officeDocument/2006/relationships/image" Target="../media/image323.png"/><Relationship Id="rId88" Type="http://schemas.openxmlformats.org/officeDocument/2006/relationships/image" Target="../media/image324.png"/><Relationship Id="rId89" Type="http://schemas.openxmlformats.org/officeDocument/2006/relationships/image" Target="../media/image325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26.png"/><Relationship Id="rId3" Type="http://schemas.openxmlformats.org/officeDocument/2006/relationships/image" Target="../media/image327.png"/><Relationship Id="rId4" Type="http://schemas.openxmlformats.org/officeDocument/2006/relationships/image" Target="../media/image328.png"/><Relationship Id="rId5" Type="http://schemas.openxmlformats.org/officeDocument/2006/relationships/image" Target="../media/image329.png"/><Relationship Id="rId6" Type="http://schemas.openxmlformats.org/officeDocument/2006/relationships/image" Target="../media/image330.png"/><Relationship Id="rId7" Type="http://schemas.openxmlformats.org/officeDocument/2006/relationships/image" Target="../media/image331.png"/><Relationship Id="rId8" Type="http://schemas.openxmlformats.org/officeDocument/2006/relationships/image" Target="../media/image332.png"/><Relationship Id="rId9" Type="http://schemas.openxmlformats.org/officeDocument/2006/relationships/image" Target="../media/image333.png"/><Relationship Id="rId10" Type="http://schemas.openxmlformats.org/officeDocument/2006/relationships/image" Target="../media/image334.png"/><Relationship Id="rId11" Type="http://schemas.openxmlformats.org/officeDocument/2006/relationships/image" Target="../media/image33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5" name="Drawing"/>
          <p:cNvGrpSpPr/>
          <p:nvPr/>
        </p:nvGrpSpPr>
        <p:grpSpPr>
          <a:xfrm>
            <a:off x="1581149" y="1561536"/>
            <a:ext cx="11279718" cy="6764530"/>
            <a:chOff x="0" y="0"/>
            <a:chExt cx="11279716" cy="6764528"/>
          </a:xfrm>
        </p:grpSpPr>
        <p:sp>
          <p:nvSpPr>
            <p:cNvPr id="119" name="Line"/>
            <p:cNvSpPr/>
            <p:nvPr/>
          </p:nvSpPr>
          <p:spPr>
            <a:xfrm>
              <a:off x="146049" y="282180"/>
              <a:ext cx="174047" cy="56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336" fill="norm" stroke="1" extrusionOk="0">
                  <a:moveTo>
                    <a:pt x="771" y="7329"/>
                  </a:moveTo>
                  <a:cubicBezTo>
                    <a:pt x="1286" y="8525"/>
                    <a:pt x="1800" y="9720"/>
                    <a:pt x="2957" y="11633"/>
                  </a:cubicBezTo>
                  <a:cubicBezTo>
                    <a:pt x="4114" y="13546"/>
                    <a:pt x="5914" y="16176"/>
                    <a:pt x="6814" y="17771"/>
                  </a:cubicBezTo>
                  <a:cubicBezTo>
                    <a:pt x="7714" y="19365"/>
                    <a:pt x="7714" y="19923"/>
                    <a:pt x="7714" y="20441"/>
                  </a:cubicBezTo>
                  <a:cubicBezTo>
                    <a:pt x="7714" y="20959"/>
                    <a:pt x="7714" y="21437"/>
                    <a:pt x="7329" y="21317"/>
                  </a:cubicBezTo>
                  <a:cubicBezTo>
                    <a:pt x="6943" y="21198"/>
                    <a:pt x="6171" y="20481"/>
                    <a:pt x="5014" y="18448"/>
                  </a:cubicBezTo>
                  <a:cubicBezTo>
                    <a:pt x="3857" y="16416"/>
                    <a:pt x="2314" y="13068"/>
                    <a:pt x="1543" y="10199"/>
                  </a:cubicBezTo>
                  <a:cubicBezTo>
                    <a:pt x="771" y="7329"/>
                    <a:pt x="771" y="4938"/>
                    <a:pt x="1543" y="3344"/>
                  </a:cubicBezTo>
                  <a:cubicBezTo>
                    <a:pt x="2314" y="1750"/>
                    <a:pt x="3857" y="953"/>
                    <a:pt x="5914" y="475"/>
                  </a:cubicBezTo>
                  <a:cubicBezTo>
                    <a:pt x="7971" y="-4"/>
                    <a:pt x="10543" y="-163"/>
                    <a:pt x="13243" y="196"/>
                  </a:cubicBezTo>
                  <a:cubicBezTo>
                    <a:pt x="15943" y="554"/>
                    <a:pt x="18771" y="1431"/>
                    <a:pt x="20186" y="2388"/>
                  </a:cubicBezTo>
                  <a:cubicBezTo>
                    <a:pt x="21600" y="3344"/>
                    <a:pt x="21600" y="4380"/>
                    <a:pt x="19157" y="5456"/>
                  </a:cubicBezTo>
                  <a:cubicBezTo>
                    <a:pt x="16714" y="6532"/>
                    <a:pt x="11829" y="7648"/>
                    <a:pt x="8229" y="8485"/>
                  </a:cubicBezTo>
                  <a:cubicBezTo>
                    <a:pt x="4629" y="9322"/>
                    <a:pt x="2314" y="9880"/>
                    <a:pt x="0" y="10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400050" y="324413"/>
              <a:ext cx="1" cy="1270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388345" y="220367"/>
              <a:ext cx="43456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297" fill="norm" stroke="1" extrusionOk="0">
                  <a:moveTo>
                    <a:pt x="2484" y="20297"/>
                  </a:moveTo>
                  <a:cubicBezTo>
                    <a:pt x="521" y="11040"/>
                    <a:pt x="-1443" y="1783"/>
                    <a:pt x="1502" y="240"/>
                  </a:cubicBezTo>
                  <a:cubicBezTo>
                    <a:pt x="4448" y="-1303"/>
                    <a:pt x="12302" y="4868"/>
                    <a:pt x="20157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493865" y="320968"/>
              <a:ext cx="198285" cy="134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0814" fill="norm" stroke="1" extrusionOk="0">
                  <a:moveTo>
                    <a:pt x="11750" y="7406"/>
                  </a:moveTo>
                  <a:cubicBezTo>
                    <a:pt x="10613" y="4787"/>
                    <a:pt x="9476" y="2169"/>
                    <a:pt x="8339" y="860"/>
                  </a:cubicBezTo>
                  <a:cubicBezTo>
                    <a:pt x="7202" y="-449"/>
                    <a:pt x="6065" y="-449"/>
                    <a:pt x="4587" y="2169"/>
                  </a:cubicBezTo>
                  <a:cubicBezTo>
                    <a:pt x="3110" y="4787"/>
                    <a:pt x="1291" y="10024"/>
                    <a:pt x="495" y="13624"/>
                  </a:cubicBezTo>
                  <a:cubicBezTo>
                    <a:pt x="-301" y="17224"/>
                    <a:pt x="-74" y="19187"/>
                    <a:pt x="722" y="20169"/>
                  </a:cubicBezTo>
                  <a:cubicBezTo>
                    <a:pt x="1518" y="21151"/>
                    <a:pt x="2882" y="21151"/>
                    <a:pt x="4815" y="19187"/>
                  </a:cubicBezTo>
                  <a:cubicBezTo>
                    <a:pt x="6747" y="17224"/>
                    <a:pt x="9248" y="13296"/>
                    <a:pt x="11181" y="10187"/>
                  </a:cubicBezTo>
                  <a:cubicBezTo>
                    <a:pt x="13114" y="7078"/>
                    <a:pt x="14478" y="4787"/>
                    <a:pt x="15160" y="4951"/>
                  </a:cubicBezTo>
                  <a:cubicBezTo>
                    <a:pt x="15842" y="5115"/>
                    <a:pt x="15842" y="7733"/>
                    <a:pt x="15956" y="9860"/>
                  </a:cubicBezTo>
                  <a:cubicBezTo>
                    <a:pt x="16070" y="11987"/>
                    <a:pt x="16297" y="13624"/>
                    <a:pt x="17206" y="14933"/>
                  </a:cubicBezTo>
                  <a:cubicBezTo>
                    <a:pt x="18116" y="16242"/>
                    <a:pt x="19707" y="17224"/>
                    <a:pt x="21299" y="18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723900" y="268635"/>
              <a:ext cx="230444" cy="415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28" fill="norm" stroke="1" extrusionOk="0">
                  <a:moveTo>
                    <a:pt x="0" y="2220"/>
                  </a:moveTo>
                  <a:cubicBezTo>
                    <a:pt x="2335" y="1456"/>
                    <a:pt x="4670" y="693"/>
                    <a:pt x="7005" y="311"/>
                  </a:cubicBezTo>
                  <a:cubicBezTo>
                    <a:pt x="9341" y="-71"/>
                    <a:pt x="11676" y="-71"/>
                    <a:pt x="13135" y="147"/>
                  </a:cubicBezTo>
                  <a:cubicBezTo>
                    <a:pt x="14595" y="365"/>
                    <a:pt x="15178" y="802"/>
                    <a:pt x="15178" y="1238"/>
                  </a:cubicBezTo>
                  <a:cubicBezTo>
                    <a:pt x="15178" y="1674"/>
                    <a:pt x="14595" y="2111"/>
                    <a:pt x="13330" y="2820"/>
                  </a:cubicBezTo>
                  <a:cubicBezTo>
                    <a:pt x="12065" y="3529"/>
                    <a:pt x="10119" y="4511"/>
                    <a:pt x="9049" y="5274"/>
                  </a:cubicBezTo>
                  <a:cubicBezTo>
                    <a:pt x="7978" y="6038"/>
                    <a:pt x="7784" y="6584"/>
                    <a:pt x="9049" y="7293"/>
                  </a:cubicBezTo>
                  <a:cubicBezTo>
                    <a:pt x="10314" y="8002"/>
                    <a:pt x="13038" y="8874"/>
                    <a:pt x="15470" y="10347"/>
                  </a:cubicBezTo>
                  <a:cubicBezTo>
                    <a:pt x="17903" y="11820"/>
                    <a:pt x="20043" y="13893"/>
                    <a:pt x="20822" y="15638"/>
                  </a:cubicBezTo>
                  <a:cubicBezTo>
                    <a:pt x="21600" y="17384"/>
                    <a:pt x="21016" y="18802"/>
                    <a:pt x="20141" y="19729"/>
                  </a:cubicBezTo>
                  <a:cubicBezTo>
                    <a:pt x="19265" y="20656"/>
                    <a:pt x="18097" y="21093"/>
                    <a:pt x="17027" y="21311"/>
                  </a:cubicBezTo>
                  <a:cubicBezTo>
                    <a:pt x="15957" y="21529"/>
                    <a:pt x="14984" y="21529"/>
                    <a:pt x="14011" y="20547"/>
                  </a:cubicBezTo>
                  <a:cubicBezTo>
                    <a:pt x="13038" y="19565"/>
                    <a:pt x="12065" y="17602"/>
                    <a:pt x="11092" y="15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978626" y="211171"/>
              <a:ext cx="286712" cy="467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473" fill="norm" stroke="1" extrusionOk="0">
                  <a:moveTo>
                    <a:pt x="879" y="2578"/>
                  </a:moveTo>
                  <a:cubicBezTo>
                    <a:pt x="258" y="2092"/>
                    <a:pt x="-364" y="1605"/>
                    <a:pt x="258" y="1167"/>
                  </a:cubicBezTo>
                  <a:cubicBezTo>
                    <a:pt x="879" y="729"/>
                    <a:pt x="2744" y="340"/>
                    <a:pt x="4919" y="146"/>
                  </a:cubicBezTo>
                  <a:cubicBezTo>
                    <a:pt x="7095" y="-49"/>
                    <a:pt x="9581" y="-49"/>
                    <a:pt x="11058" y="146"/>
                  </a:cubicBezTo>
                  <a:cubicBezTo>
                    <a:pt x="12534" y="340"/>
                    <a:pt x="13000" y="729"/>
                    <a:pt x="12767" y="1605"/>
                  </a:cubicBezTo>
                  <a:cubicBezTo>
                    <a:pt x="12534" y="2481"/>
                    <a:pt x="11601" y="3843"/>
                    <a:pt x="10591" y="4962"/>
                  </a:cubicBezTo>
                  <a:cubicBezTo>
                    <a:pt x="9581" y="6081"/>
                    <a:pt x="8494" y="6956"/>
                    <a:pt x="7872" y="7637"/>
                  </a:cubicBezTo>
                  <a:cubicBezTo>
                    <a:pt x="7250" y="8319"/>
                    <a:pt x="7095" y="8805"/>
                    <a:pt x="7406" y="9194"/>
                  </a:cubicBezTo>
                  <a:cubicBezTo>
                    <a:pt x="7717" y="9583"/>
                    <a:pt x="8494" y="9875"/>
                    <a:pt x="10669" y="10702"/>
                  </a:cubicBezTo>
                  <a:cubicBezTo>
                    <a:pt x="12845" y="11529"/>
                    <a:pt x="16419" y="12892"/>
                    <a:pt x="18517" y="14059"/>
                  </a:cubicBezTo>
                  <a:cubicBezTo>
                    <a:pt x="20614" y="15227"/>
                    <a:pt x="21236" y="16200"/>
                    <a:pt x="21003" y="17124"/>
                  </a:cubicBezTo>
                  <a:cubicBezTo>
                    <a:pt x="20770" y="18048"/>
                    <a:pt x="19682" y="18924"/>
                    <a:pt x="17973" y="19654"/>
                  </a:cubicBezTo>
                  <a:cubicBezTo>
                    <a:pt x="16263" y="20383"/>
                    <a:pt x="13932" y="20967"/>
                    <a:pt x="12378" y="21259"/>
                  </a:cubicBezTo>
                  <a:cubicBezTo>
                    <a:pt x="10824" y="21551"/>
                    <a:pt x="10048" y="21551"/>
                    <a:pt x="9737" y="21210"/>
                  </a:cubicBezTo>
                  <a:cubicBezTo>
                    <a:pt x="9426" y="20870"/>
                    <a:pt x="9581" y="20189"/>
                    <a:pt x="9737" y="19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269074" y="247944"/>
              <a:ext cx="312076" cy="12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981" fill="norm" stroke="1" extrusionOk="0">
                  <a:moveTo>
                    <a:pt x="10066" y="15166"/>
                  </a:moveTo>
                  <a:cubicBezTo>
                    <a:pt x="9921" y="11206"/>
                    <a:pt x="9776" y="7246"/>
                    <a:pt x="9123" y="4366"/>
                  </a:cubicBezTo>
                  <a:cubicBezTo>
                    <a:pt x="8471" y="1486"/>
                    <a:pt x="7311" y="-314"/>
                    <a:pt x="5717" y="46"/>
                  </a:cubicBezTo>
                  <a:cubicBezTo>
                    <a:pt x="4122" y="406"/>
                    <a:pt x="2092" y="2926"/>
                    <a:pt x="1005" y="5266"/>
                  </a:cubicBezTo>
                  <a:cubicBezTo>
                    <a:pt x="-82" y="7606"/>
                    <a:pt x="-227" y="9766"/>
                    <a:pt x="280" y="11926"/>
                  </a:cubicBezTo>
                  <a:cubicBezTo>
                    <a:pt x="788" y="14086"/>
                    <a:pt x="1947" y="16246"/>
                    <a:pt x="3107" y="16606"/>
                  </a:cubicBezTo>
                  <a:cubicBezTo>
                    <a:pt x="4267" y="16966"/>
                    <a:pt x="5427" y="15526"/>
                    <a:pt x="6369" y="14626"/>
                  </a:cubicBezTo>
                  <a:cubicBezTo>
                    <a:pt x="7311" y="13726"/>
                    <a:pt x="8036" y="13366"/>
                    <a:pt x="8471" y="14086"/>
                  </a:cubicBezTo>
                  <a:cubicBezTo>
                    <a:pt x="8906" y="14806"/>
                    <a:pt x="9051" y="16606"/>
                    <a:pt x="9413" y="18226"/>
                  </a:cubicBezTo>
                  <a:cubicBezTo>
                    <a:pt x="9776" y="19846"/>
                    <a:pt x="10356" y="21286"/>
                    <a:pt x="12385" y="20926"/>
                  </a:cubicBezTo>
                  <a:cubicBezTo>
                    <a:pt x="14415" y="20566"/>
                    <a:pt x="17894" y="18406"/>
                    <a:pt x="21373" y="16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322698" y="4842"/>
              <a:ext cx="424471" cy="375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61" fill="norm" stroke="1" extrusionOk="0">
                  <a:moveTo>
                    <a:pt x="13797" y="13077"/>
                  </a:moveTo>
                  <a:cubicBezTo>
                    <a:pt x="13903" y="12477"/>
                    <a:pt x="14010" y="11877"/>
                    <a:pt x="14223" y="11277"/>
                  </a:cubicBezTo>
                  <a:cubicBezTo>
                    <a:pt x="14435" y="10677"/>
                    <a:pt x="14755" y="10077"/>
                    <a:pt x="14116" y="9477"/>
                  </a:cubicBezTo>
                  <a:cubicBezTo>
                    <a:pt x="13478" y="8877"/>
                    <a:pt x="11882" y="8277"/>
                    <a:pt x="10126" y="8997"/>
                  </a:cubicBezTo>
                  <a:cubicBezTo>
                    <a:pt x="8370" y="9717"/>
                    <a:pt x="6455" y="11757"/>
                    <a:pt x="5391" y="13317"/>
                  </a:cubicBezTo>
                  <a:cubicBezTo>
                    <a:pt x="4327" y="14877"/>
                    <a:pt x="4114" y="15957"/>
                    <a:pt x="4114" y="16797"/>
                  </a:cubicBezTo>
                  <a:cubicBezTo>
                    <a:pt x="4114" y="17637"/>
                    <a:pt x="4327" y="18237"/>
                    <a:pt x="5604" y="17937"/>
                  </a:cubicBezTo>
                  <a:cubicBezTo>
                    <a:pt x="6881" y="17637"/>
                    <a:pt x="9222" y="16437"/>
                    <a:pt x="10552" y="15537"/>
                  </a:cubicBezTo>
                  <a:cubicBezTo>
                    <a:pt x="11882" y="14637"/>
                    <a:pt x="12201" y="14037"/>
                    <a:pt x="12414" y="14037"/>
                  </a:cubicBezTo>
                  <a:cubicBezTo>
                    <a:pt x="12626" y="14037"/>
                    <a:pt x="12733" y="14637"/>
                    <a:pt x="12892" y="15237"/>
                  </a:cubicBezTo>
                  <a:cubicBezTo>
                    <a:pt x="13052" y="15837"/>
                    <a:pt x="13265" y="16437"/>
                    <a:pt x="13797" y="16737"/>
                  </a:cubicBezTo>
                  <a:cubicBezTo>
                    <a:pt x="14329" y="17037"/>
                    <a:pt x="15180" y="17037"/>
                    <a:pt x="16031" y="16617"/>
                  </a:cubicBezTo>
                  <a:cubicBezTo>
                    <a:pt x="16883" y="16197"/>
                    <a:pt x="17734" y="15357"/>
                    <a:pt x="18638" y="13857"/>
                  </a:cubicBezTo>
                  <a:cubicBezTo>
                    <a:pt x="19543" y="12357"/>
                    <a:pt x="20500" y="10197"/>
                    <a:pt x="20979" y="8457"/>
                  </a:cubicBezTo>
                  <a:cubicBezTo>
                    <a:pt x="21458" y="6717"/>
                    <a:pt x="21458" y="5397"/>
                    <a:pt x="20979" y="4137"/>
                  </a:cubicBezTo>
                  <a:cubicBezTo>
                    <a:pt x="20500" y="2877"/>
                    <a:pt x="19543" y="1677"/>
                    <a:pt x="18425" y="897"/>
                  </a:cubicBezTo>
                  <a:cubicBezTo>
                    <a:pt x="17308" y="117"/>
                    <a:pt x="16031" y="-243"/>
                    <a:pt x="14276" y="177"/>
                  </a:cubicBezTo>
                  <a:cubicBezTo>
                    <a:pt x="12520" y="597"/>
                    <a:pt x="10286" y="1797"/>
                    <a:pt x="8158" y="3657"/>
                  </a:cubicBezTo>
                  <a:cubicBezTo>
                    <a:pt x="6029" y="5517"/>
                    <a:pt x="4008" y="8037"/>
                    <a:pt x="2625" y="10557"/>
                  </a:cubicBezTo>
                  <a:cubicBezTo>
                    <a:pt x="1241" y="13077"/>
                    <a:pt x="496" y="15597"/>
                    <a:pt x="177" y="17157"/>
                  </a:cubicBezTo>
                  <a:cubicBezTo>
                    <a:pt x="-142" y="18717"/>
                    <a:pt x="-36" y="19317"/>
                    <a:pt x="550" y="19917"/>
                  </a:cubicBezTo>
                  <a:cubicBezTo>
                    <a:pt x="1135" y="20517"/>
                    <a:pt x="2199" y="21117"/>
                    <a:pt x="4008" y="21237"/>
                  </a:cubicBezTo>
                  <a:cubicBezTo>
                    <a:pt x="5817" y="21357"/>
                    <a:pt x="8370" y="20997"/>
                    <a:pt x="10924" y="206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971800" y="45013"/>
              <a:ext cx="444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320"/>
                    <a:pt x="4114" y="8640"/>
                    <a:pt x="7714" y="12240"/>
                  </a:cubicBezTo>
                  <a:cubicBezTo>
                    <a:pt x="11314" y="15840"/>
                    <a:pt x="16457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171549" y="0"/>
              <a:ext cx="238401" cy="31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28" fill="norm" stroke="1" extrusionOk="0">
                  <a:moveTo>
                    <a:pt x="21529" y="477"/>
                  </a:moveTo>
                  <a:cubicBezTo>
                    <a:pt x="18471" y="185"/>
                    <a:pt x="15412" y="-107"/>
                    <a:pt x="12449" y="39"/>
                  </a:cubicBezTo>
                  <a:cubicBezTo>
                    <a:pt x="9487" y="185"/>
                    <a:pt x="6619" y="769"/>
                    <a:pt x="4708" y="1207"/>
                  </a:cubicBezTo>
                  <a:cubicBezTo>
                    <a:pt x="2796" y="1644"/>
                    <a:pt x="1841" y="1936"/>
                    <a:pt x="1171" y="2812"/>
                  </a:cubicBezTo>
                  <a:cubicBezTo>
                    <a:pt x="502" y="3688"/>
                    <a:pt x="120" y="5147"/>
                    <a:pt x="25" y="6242"/>
                  </a:cubicBezTo>
                  <a:cubicBezTo>
                    <a:pt x="-71" y="7336"/>
                    <a:pt x="120" y="8066"/>
                    <a:pt x="407" y="8869"/>
                  </a:cubicBezTo>
                  <a:cubicBezTo>
                    <a:pt x="694" y="9671"/>
                    <a:pt x="1076" y="10547"/>
                    <a:pt x="1745" y="10912"/>
                  </a:cubicBezTo>
                  <a:cubicBezTo>
                    <a:pt x="2414" y="11277"/>
                    <a:pt x="3370" y="11131"/>
                    <a:pt x="4803" y="11058"/>
                  </a:cubicBezTo>
                  <a:cubicBezTo>
                    <a:pt x="6237" y="10985"/>
                    <a:pt x="8148" y="10985"/>
                    <a:pt x="9964" y="11496"/>
                  </a:cubicBezTo>
                  <a:cubicBezTo>
                    <a:pt x="11780" y="12007"/>
                    <a:pt x="13501" y="13028"/>
                    <a:pt x="14648" y="13831"/>
                  </a:cubicBezTo>
                  <a:cubicBezTo>
                    <a:pt x="15794" y="14634"/>
                    <a:pt x="16368" y="15217"/>
                    <a:pt x="16655" y="16093"/>
                  </a:cubicBezTo>
                  <a:cubicBezTo>
                    <a:pt x="16941" y="16969"/>
                    <a:pt x="16941" y="18136"/>
                    <a:pt x="16559" y="18939"/>
                  </a:cubicBezTo>
                  <a:cubicBezTo>
                    <a:pt x="16177" y="19742"/>
                    <a:pt x="15412" y="20179"/>
                    <a:pt x="13883" y="20617"/>
                  </a:cubicBezTo>
                  <a:cubicBezTo>
                    <a:pt x="12354" y="21055"/>
                    <a:pt x="10060" y="21493"/>
                    <a:pt x="8244" y="21420"/>
                  </a:cubicBezTo>
                  <a:cubicBezTo>
                    <a:pt x="6428" y="21347"/>
                    <a:pt x="5090" y="20763"/>
                    <a:pt x="4994" y="20252"/>
                  </a:cubicBezTo>
                  <a:cubicBezTo>
                    <a:pt x="4899" y="19742"/>
                    <a:pt x="6046" y="19304"/>
                    <a:pt x="7193" y="18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522133" y="5692"/>
              <a:ext cx="145432" cy="293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534" fill="norm" stroke="1" extrusionOk="0">
                  <a:moveTo>
                    <a:pt x="3086" y="3353"/>
                  </a:moveTo>
                  <a:cubicBezTo>
                    <a:pt x="1543" y="3042"/>
                    <a:pt x="0" y="2731"/>
                    <a:pt x="0" y="2265"/>
                  </a:cubicBezTo>
                  <a:cubicBezTo>
                    <a:pt x="0" y="1799"/>
                    <a:pt x="1543" y="1177"/>
                    <a:pt x="4011" y="711"/>
                  </a:cubicBezTo>
                  <a:cubicBezTo>
                    <a:pt x="6480" y="245"/>
                    <a:pt x="9874" y="-66"/>
                    <a:pt x="12960" y="12"/>
                  </a:cubicBezTo>
                  <a:cubicBezTo>
                    <a:pt x="16046" y="89"/>
                    <a:pt x="18823" y="556"/>
                    <a:pt x="20211" y="1177"/>
                  </a:cubicBezTo>
                  <a:cubicBezTo>
                    <a:pt x="21600" y="1799"/>
                    <a:pt x="21600" y="2576"/>
                    <a:pt x="19749" y="5528"/>
                  </a:cubicBezTo>
                  <a:cubicBezTo>
                    <a:pt x="17897" y="8481"/>
                    <a:pt x="14194" y="13609"/>
                    <a:pt x="12034" y="16639"/>
                  </a:cubicBezTo>
                  <a:cubicBezTo>
                    <a:pt x="9874" y="19669"/>
                    <a:pt x="9257" y="20602"/>
                    <a:pt x="8640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517899" y="184713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6800"/>
                    <a:pt x="11917" y="12000"/>
                    <a:pt x="15517" y="8400"/>
                  </a:cubicBezTo>
                  <a:cubicBezTo>
                    <a:pt x="19117" y="4800"/>
                    <a:pt x="2035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0" y="1390093"/>
              <a:ext cx="292100" cy="38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6" fill="norm" stroke="1" extrusionOk="0">
                  <a:moveTo>
                    <a:pt x="0" y="9417"/>
                  </a:moveTo>
                  <a:cubicBezTo>
                    <a:pt x="0" y="11727"/>
                    <a:pt x="0" y="14037"/>
                    <a:pt x="78" y="16463"/>
                  </a:cubicBezTo>
                  <a:cubicBezTo>
                    <a:pt x="157" y="18889"/>
                    <a:pt x="313" y="21430"/>
                    <a:pt x="391" y="20852"/>
                  </a:cubicBezTo>
                  <a:cubicBezTo>
                    <a:pt x="470" y="20275"/>
                    <a:pt x="470" y="16579"/>
                    <a:pt x="783" y="12998"/>
                  </a:cubicBezTo>
                  <a:cubicBezTo>
                    <a:pt x="1096" y="9417"/>
                    <a:pt x="1722" y="5952"/>
                    <a:pt x="2191" y="3931"/>
                  </a:cubicBezTo>
                  <a:cubicBezTo>
                    <a:pt x="2661" y="1909"/>
                    <a:pt x="2974" y="1332"/>
                    <a:pt x="3365" y="812"/>
                  </a:cubicBezTo>
                  <a:cubicBezTo>
                    <a:pt x="3757" y="292"/>
                    <a:pt x="4226" y="-170"/>
                    <a:pt x="4696" y="61"/>
                  </a:cubicBezTo>
                  <a:cubicBezTo>
                    <a:pt x="5165" y="292"/>
                    <a:pt x="5635" y="1216"/>
                    <a:pt x="6104" y="2544"/>
                  </a:cubicBezTo>
                  <a:cubicBezTo>
                    <a:pt x="6574" y="3873"/>
                    <a:pt x="7043" y="5605"/>
                    <a:pt x="7513" y="6818"/>
                  </a:cubicBezTo>
                  <a:cubicBezTo>
                    <a:pt x="7983" y="8031"/>
                    <a:pt x="8452" y="8724"/>
                    <a:pt x="9078" y="9071"/>
                  </a:cubicBezTo>
                  <a:cubicBezTo>
                    <a:pt x="9704" y="9417"/>
                    <a:pt x="10487" y="9417"/>
                    <a:pt x="11583" y="8609"/>
                  </a:cubicBezTo>
                  <a:cubicBezTo>
                    <a:pt x="12678" y="7800"/>
                    <a:pt x="14087" y="6183"/>
                    <a:pt x="15026" y="5028"/>
                  </a:cubicBezTo>
                  <a:cubicBezTo>
                    <a:pt x="15965" y="3873"/>
                    <a:pt x="16435" y="3180"/>
                    <a:pt x="17061" y="2602"/>
                  </a:cubicBezTo>
                  <a:cubicBezTo>
                    <a:pt x="17687" y="2025"/>
                    <a:pt x="18470" y="1563"/>
                    <a:pt x="18939" y="1794"/>
                  </a:cubicBezTo>
                  <a:cubicBezTo>
                    <a:pt x="19409" y="2025"/>
                    <a:pt x="19565" y="2949"/>
                    <a:pt x="19800" y="4912"/>
                  </a:cubicBezTo>
                  <a:cubicBezTo>
                    <a:pt x="20035" y="6876"/>
                    <a:pt x="20348" y="9879"/>
                    <a:pt x="20661" y="12247"/>
                  </a:cubicBezTo>
                  <a:cubicBezTo>
                    <a:pt x="20974" y="14615"/>
                    <a:pt x="21287" y="16348"/>
                    <a:pt x="21600" y="18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75592" y="1420015"/>
              <a:ext cx="272108" cy="328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79" fill="norm" stroke="1" extrusionOk="0">
                  <a:moveTo>
                    <a:pt x="930" y="3493"/>
                  </a:moveTo>
                  <a:cubicBezTo>
                    <a:pt x="427" y="2805"/>
                    <a:pt x="-75" y="2117"/>
                    <a:pt x="9" y="1567"/>
                  </a:cubicBezTo>
                  <a:cubicBezTo>
                    <a:pt x="92" y="1017"/>
                    <a:pt x="762" y="604"/>
                    <a:pt x="2018" y="329"/>
                  </a:cubicBezTo>
                  <a:cubicBezTo>
                    <a:pt x="3274" y="54"/>
                    <a:pt x="5116" y="-84"/>
                    <a:pt x="6539" y="54"/>
                  </a:cubicBezTo>
                  <a:cubicBezTo>
                    <a:pt x="7962" y="191"/>
                    <a:pt x="8967" y="604"/>
                    <a:pt x="9720" y="1773"/>
                  </a:cubicBezTo>
                  <a:cubicBezTo>
                    <a:pt x="10474" y="2943"/>
                    <a:pt x="10976" y="4869"/>
                    <a:pt x="10223" y="7620"/>
                  </a:cubicBezTo>
                  <a:cubicBezTo>
                    <a:pt x="9469" y="10372"/>
                    <a:pt x="7460" y="13949"/>
                    <a:pt x="6204" y="16082"/>
                  </a:cubicBezTo>
                  <a:cubicBezTo>
                    <a:pt x="4948" y="18214"/>
                    <a:pt x="4446" y="18902"/>
                    <a:pt x="4027" y="19590"/>
                  </a:cubicBezTo>
                  <a:cubicBezTo>
                    <a:pt x="3609" y="20278"/>
                    <a:pt x="3274" y="20966"/>
                    <a:pt x="3776" y="21241"/>
                  </a:cubicBezTo>
                  <a:cubicBezTo>
                    <a:pt x="4278" y="21516"/>
                    <a:pt x="5618" y="21378"/>
                    <a:pt x="8716" y="20828"/>
                  </a:cubicBezTo>
                  <a:cubicBezTo>
                    <a:pt x="11813" y="20278"/>
                    <a:pt x="16669" y="19315"/>
                    <a:pt x="21525" y="18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1225549" y="1433218"/>
              <a:ext cx="196851" cy="190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8724"/>
                  </a:moveTo>
                  <a:cubicBezTo>
                    <a:pt x="232" y="7550"/>
                    <a:pt x="465" y="6376"/>
                    <a:pt x="1045" y="5319"/>
                  </a:cubicBezTo>
                  <a:cubicBezTo>
                    <a:pt x="1626" y="4263"/>
                    <a:pt x="2555" y="3324"/>
                    <a:pt x="3252" y="3793"/>
                  </a:cubicBezTo>
                  <a:cubicBezTo>
                    <a:pt x="3948" y="4263"/>
                    <a:pt x="4413" y="6141"/>
                    <a:pt x="4761" y="8606"/>
                  </a:cubicBezTo>
                  <a:cubicBezTo>
                    <a:pt x="5110" y="11072"/>
                    <a:pt x="5342" y="14124"/>
                    <a:pt x="5690" y="16354"/>
                  </a:cubicBezTo>
                  <a:cubicBezTo>
                    <a:pt x="6039" y="18585"/>
                    <a:pt x="6503" y="19993"/>
                    <a:pt x="7316" y="20698"/>
                  </a:cubicBezTo>
                  <a:cubicBezTo>
                    <a:pt x="8129" y="21402"/>
                    <a:pt x="9290" y="21402"/>
                    <a:pt x="11148" y="18937"/>
                  </a:cubicBezTo>
                  <a:cubicBezTo>
                    <a:pt x="13006" y="16472"/>
                    <a:pt x="15561" y="11541"/>
                    <a:pt x="17187" y="8489"/>
                  </a:cubicBezTo>
                  <a:cubicBezTo>
                    <a:pt x="18813" y="5437"/>
                    <a:pt x="19510" y="4263"/>
                    <a:pt x="20090" y="3089"/>
                  </a:cubicBezTo>
                  <a:cubicBezTo>
                    <a:pt x="20671" y="1915"/>
                    <a:pt x="21135" y="741"/>
                    <a:pt x="21368" y="272"/>
                  </a:cubicBezTo>
                  <a:cubicBezTo>
                    <a:pt x="21600" y="-198"/>
                    <a:pt x="21600" y="37"/>
                    <a:pt x="21600" y="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505958" y="1448363"/>
              <a:ext cx="30742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1770"/>
                    <a:pt x="6514" y="3541"/>
                    <a:pt x="2914" y="6551"/>
                  </a:cubicBezTo>
                  <a:cubicBezTo>
                    <a:pt x="-686" y="9561"/>
                    <a:pt x="-686" y="13810"/>
                    <a:pt x="1474" y="16820"/>
                  </a:cubicBezTo>
                  <a:cubicBezTo>
                    <a:pt x="3634" y="19830"/>
                    <a:pt x="7954" y="21600"/>
                    <a:pt x="10834" y="21600"/>
                  </a:cubicBezTo>
                  <a:cubicBezTo>
                    <a:pt x="13714" y="21600"/>
                    <a:pt x="15154" y="19830"/>
                    <a:pt x="16594" y="18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536700" y="1410263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1611073" y="1437369"/>
              <a:ext cx="236777" cy="13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36" fill="norm" stroke="1" extrusionOk="0">
                  <a:moveTo>
                    <a:pt x="9341" y="6609"/>
                  </a:moveTo>
                  <a:cubicBezTo>
                    <a:pt x="9532" y="4972"/>
                    <a:pt x="9723" y="3336"/>
                    <a:pt x="9341" y="2027"/>
                  </a:cubicBezTo>
                  <a:cubicBezTo>
                    <a:pt x="8958" y="718"/>
                    <a:pt x="8002" y="-264"/>
                    <a:pt x="7047" y="63"/>
                  </a:cubicBezTo>
                  <a:cubicBezTo>
                    <a:pt x="6091" y="391"/>
                    <a:pt x="5135" y="2027"/>
                    <a:pt x="3988" y="4645"/>
                  </a:cubicBezTo>
                  <a:cubicBezTo>
                    <a:pt x="2841" y="7263"/>
                    <a:pt x="1503" y="10863"/>
                    <a:pt x="739" y="13809"/>
                  </a:cubicBezTo>
                  <a:cubicBezTo>
                    <a:pt x="-26" y="16754"/>
                    <a:pt x="-217" y="19045"/>
                    <a:pt x="261" y="20191"/>
                  </a:cubicBezTo>
                  <a:cubicBezTo>
                    <a:pt x="739" y="21336"/>
                    <a:pt x="1886" y="21336"/>
                    <a:pt x="3319" y="20191"/>
                  </a:cubicBezTo>
                  <a:cubicBezTo>
                    <a:pt x="4753" y="19045"/>
                    <a:pt x="6473" y="16754"/>
                    <a:pt x="7716" y="14954"/>
                  </a:cubicBezTo>
                  <a:cubicBezTo>
                    <a:pt x="8958" y="13154"/>
                    <a:pt x="9723" y="11845"/>
                    <a:pt x="10392" y="12009"/>
                  </a:cubicBezTo>
                  <a:cubicBezTo>
                    <a:pt x="11061" y="12172"/>
                    <a:pt x="11634" y="13809"/>
                    <a:pt x="13450" y="15609"/>
                  </a:cubicBezTo>
                  <a:cubicBezTo>
                    <a:pt x="15266" y="17409"/>
                    <a:pt x="18325" y="19372"/>
                    <a:pt x="21383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2452042" y="1265495"/>
              <a:ext cx="135240" cy="356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16" fill="norm" stroke="1" extrusionOk="0">
                  <a:moveTo>
                    <a:pt x="8824" y="7165"/>
                  </a:moveTo>
                  <a:cubicBezTo>
                    <a:pt x="8492" y="10850"/>
                    <a:pt x="8160" y="14535"/>
                    <a:pt x="7661" y="16758"/>
                  </a:cubicBezTo>
                  <a:cubicBezTo>
                    <a:pt x="7163" y="18982"/>
                    <a:pt x="6498" y="19744"/>
                    <a:pt x="5667" y="20379"/>
                  </a:cubicBezTo>
                  <a:cubicBezTo>
                    <a:pt x="4837" y="21015"/>
                    <a:pt x="3840" y="21523"/>
                    <a:pt x="3175" y="21396"/>
                  </a:cubicBezTo>
                  <a:cubicBezTo>
                    <a:pt x="2510" y="21269"/>
                    <a:pt x="2178" y="20507"/>
                    <a:pt x="2178" y="18029"/>
                  </a:cubicBezTo>
                  <a:cubicBezTo>
                    <a:pt x="2178" y="15551"/>
                    <a:pt x="2510" y="11358"/>
                    <a:pt x="3507" y="8309"/>
                  </a:cubicBezTo>
                  <a:cubicBezTo>
                    <a:pt x="4504" y="5259"/>
                    <a:pt x="6166" y="3354"/>
                    <a:pt x="7495" y="2147"/>
                  </a:cubicBezTo>
                  <a:cubicBezTo>
                    <a:pt x="8824" y="939"/>
                    <a:pt x="9821" y="431"/>
                    <a:pt x="11317" y="177"/>
                  </a:cubicBezTo>
                  <a:cubicBezTo>
                    <a:pt x="12812" y="-77"/>
                    <a:pt x="14806" y="-77"/>
                    <a:pt x="16301" y="304"/>
                  </a:cubicBezTo>
                  <a:cubicBezTo>
                    <a:pt x="17797" y="685"/>
                    <a:pt x="18794" y="1448"/>
                    <a:pt x="19458" y="2464"/>
                  </a:cubicBezTo>
                  <a:cubicBezTo>
                    <a:pt x="20123" y="3481"/>
                    <a:pt x="20455" y="4751"/>
                    <a:pt x="19624" y="6022"/>
                  </a:cubicBezTo>
                  <a:cubicBezTo>
                    <a:pt x="18794" y="7292"/>
                    <a:pt x="16800" y="8563"/>
                    <a:pt x="14972" y="9325"/>
                  </a:cubicBezTo>
                  <a:cubicBezTo>
                    <a:pt x="13144" y="10088"/>
                    <a:pt x="11483" y="10342"/>
                    <a:pt x="11317" y="10278"/>
                  </a:cubicBezTo>
                  <a:cubicBezTo>
                    <a:pt x="11150" y="10215"/>
                    <a:pt x="12480" y="9834"/>
                    <a:pt x="13975" y="9707"/>
                  </a:cubicBezTo>
                  <a:cubicBezTo>
                    <a:pt x="15470" y="9579"/>
                    <a:pt x="17132" y="9707"/>
                    <a:pt x="18461" y="10151"/>
                  </a:cubicBezTo>
                  <a:cubicBezTo>
                    <a:pt x="19790" y="10596"/>
                    <a:pt x="20787" y="11358"/>
                    <a:pt x="21120" y="12502"/>
                  </a:cubicBezTo>
                  <a:cubicBezTo>
                    <a:pt x="21452" y="13645"/>
                    <a:pt x="21120" y="15170"/>
                    <a:pt x="19126" y="16314"/>
                  </a:cubicBezTo>
                  <a:cubicBezTo>
                    <a:pt x="17132" y="17457"/>
                    <a:pt x="13477" y="18219"/>
                    <a:pt x="10486" y="18601"/>
                  </a:cubicBezTo>
                  <a:cubicBezTo>
                    <a:pt x="7495" y="18982"/>
                    <a:pt x="5169" y="18982"/>
                    <a:pt x="3341" y="18791"/>
                  </a:cubicBezTo>
                  <a:cubicBezTo>
                    <a:pt x="1514" y="18601"/>
                    <a:pt x="184" y="18219"/>
                    <a:pt x="18" y="17775"/>
                  </a:cubicBezTo>
                  <a:cubicBezTo>
                    <a:pt x="-148" y="17330"/>
                    <a:pt x="849" y="16822"/>
                    <a:pt x="1846" y="16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2667000" y="1233967"/>
              <a:ext cx="185657" cy="34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19" fill="norm" stroke="1" extrusionOk="0">
                  <a:moveTo>
                    <a:pt x="8009" y="9276"/>
                  </a:moveTo>
                  <a:cubicBezTo>
                    <a:pt x="7524" y="12008"/>
                    <a:pt x="7038" y="14741"/>
                    <a:pt x="6553" y="16563"/>
                  </a:cubicBezTo>
                  <a:cubicBezTo>
                    <a:pt x="6067" y="18384"/>
                    <a:pt x="5582" y="19295"/>
                    <a:pt x="5097" y="19425"/>
                  </a:cubicBezTo>
                  <a:cubicBezTo>
                    <a:pt x="4611" y="19555"/>
                    <a:pt x="4126" y="18905"/>
                    <a:pt x="4004" y="16693"/>
                  </a:cubicBezTo>
                  <a:cubicBezTo>
                    <a:pt x="3883" y="14481"/>
                    <a:pt x="4126" y="10707"/>
                    <a:pt x="5097" y="7714"/>
                  </a:cubicBezTo>
                  <a:cubicBezTo>
                    <a:pt x="6067" y="4722"/>
                    <a:pt x="7766" y="2510"/>
                    <a:pt x="9222" y="1273"/>
                  </a:cubicBezTo>
                  <a:cubicBezTo>
                    <a:pt x="10679" y="37"/>
                    <a:pt x="11892" y="-223"/>
                    <a:pt x="13227" y="167"/>
                  </a:cubicBezTo>
                  <a:cubicBezTo>
                    <a:pt x="14562" y="558"/>
                    <a:pt x="16018" y="1599"/>
                    <a:pt x="16261" y="3681"/>
                  </a:cubicBezTo>
                  <a:cubicBezTo>
                    <a:pt x="16503" y="5763"/>
                    <a:pt x="15533" y="8885"/>
                    <a:pt x="14440" y="10577"/>
                  </a:cubicBezTo>
                  <a:cubicBezTo>
                    <a:pt x="13348" y="12269"/>
                    <a:pt x="12135" y="12529"/>
                    <a:pt x="12013" y="12464"/>
                  </a:cubicBezTo>
                  <a:cubicBezTo>
                    <a:pt x="11892" y="12399"/>
                    <a:pt x="12863" y="12008"/>
                    <a:pt x="13955" y="11878"/>
                  </a:cubicBezTo>
                  <a:cubicBezTo>
                    <a:pt x="15047" y="11748"/>
                    <a:pt x="16261" y="11878"/>
                    <a:pt x="17596" y="12984"/>
                  </a:cubicBezTo>
                  <a:cubicBezTo>
                    <a:pt x="18930" y="14090"/>
                    <a:pt x="20387" y="16172"/>
                    <a:pt x="20993" y="17538"/>
                  </a:cubicBezTo>
                  <a:cubicBezTo>
                    <a:pt x="21600" y="18905"/>
                    <a:pt x="21357" y="19555"/>
                    <a:pt x="19416" y="20141"/>
                  </a:cubicBezTo>
                  <a:cubicBezTo>
                    <a:pt x="17474" y="20726"/>
                    <a:pt x="13834" y="21247"/>
                    <a:pt x="10315" y="21312"/>
                  </a:cubicBezTo>
                  <a:cubicBezTo>
                    <a:pt x="6796" y="21377"/>
                    <a:pt x="3398" y="20987"/>
                    <a:pt x="0" y="20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3579084" y="1230951"/>
              <a:ext cx="371200" cy="32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165" fill="norm" stroke="1" extrusionOk="0">
                  <a:moveTo>
                    <a:pt x="17243" y="15783"/>
                  </a:moveTo>
                  <a:cubicBezTo>
                    <a:pt x="17486" y="14407"/>
                    <a:pt x="17728" y="13031"/>
                    <a:pt x="17850" y="11931"/>
                  </a:cubicBezTo>
                  <a:cubicBezTo>
                    <a:pt x="17971" y="10830"/>
                    <a:pt x="17971" y="10004"/>
                    <a:pt x="17668" y="9523"/>
                  </a:cubicBezTo>
                  <a:cubicBezTo>
                    <a:pt x="17364" y="9041"/>
                    <a:pt x="16757" y="8904"/>
                    <a:pt x="15483" y="9248"/>
                  </a:cubicBezTo>
                  <a:cubicBezTo>
                    <a:pt x="14209" y="9592"/>
                    <a:pt x="12268" y="10417"/>
                    <a:pt x="10933" y="11724"/>
                  </a:cubicBezTo>
                  <a:cubicBezTo>
                    <a:pt x="9598" y="13031"/>
                    <a:pt x="8870" y="14820"/>
                    <a:pt x="8506" y="16058"/>
                  </a:cubicBezTo>
                  <a:cubicBezTo>
                    <a:pt x="8142" y="17296"/>
                    <a:pt x="8142" y="17984"/>
                    <a:pt x="8506" y="18466"/>
                  </a:cubicBezTo>
                  <a:cubicBezTo>
                    <a:pt x="8870" y="18947"/>
                    <a:pt x="9598" y="19222"/>
                    <a:pt x="10811" y="18466"/>
                  </a:cubicBezTo>
                  <a:cubicBezTo>
                    <a:pt x="12025" y="17709"/>
                    <a:pt x="13724" y="15920"/>
                    <a:pt x="14694" y="14682"/>
                  </a:cubicBezTo>
                  <a:cubicBezTo>
                    <a:pt x="15665" y="13444"/>
                    <a:pt x="15908" y="12756"/>
                    <a:pt x="16029" y="12756"/>
                  </a:cubicBezTo>
                  <a:cubicBezTo>
                    <a:pt x="16151" y="12756"/>
                    <a:pt x="16151" y="13444"/>
                    <a:pt x="16333" y="14201"/>
                  </a:cubicBezTo>
                  <a:cubicBezTo>
                    <a:pt x="16515" y="14957"/>
                    <a:pt x="16879" y="15783"/>
                    <a:pt x="17364" y="16264"/>
                  </a:cubicBezTo>
                  <a:cubicBezTo>
                    <a:pt x="17850" y="16746"/>
                    <a:pt x="18456" y="16883"/>
                    <a:pt x="19002" y="16746"/>
                  </a:cubicBezTo>
                  <a:cubicBezTo>
                    <a:pt x="19548" y="16608"/>
                    <a:pt x="20034" y="16196"/>
                    <a:pt x="20519" y="14613"/>
                  </a:cubicBezTo>
                  <a:cubicBezTo>
                    <a:pt x="21005" y="13031"/>
                    <a:pt x="21490" y="10280"/>
                    <a:pt x="21187" y="7734"/>
                  </a:cubicBezTo>
                  <a:cubicBezTo>
                    <a:pt x="20883" y="5189"/>
                    <a:pt x="19791" y="2850"/>
                    <a:pt x="17910" y="1475"/>
                  </a:cubicBezTo>
                  <a:cubicBezTo>
                    <a:pt x="16029" y="99"/>
                    <a:pt x="13360" y="-314"/>
                    <a:pt x="10629" y="236"/>
                  </a:cubicBezTo>
                  <a:cubicBezTo>
                    <a:pt x="7899" y="787"/>
                    <a:pt x="5108" y="2300"/>
                    <a:pt x="3166" y="4295"/>
                  </a:cubicBezTo>
                  <a:cubicBezTo>
                    <a:pt x="1225" y="6290"/>
                    <a:pt x="133" y="8766"/>
                    <a:pt x="11" y="11449"/>
                  </a:cubicBezTo>
                  <a:cubicBezTo>
                    <a:pt x="-110" y="14132"/>
                    <a:pt x="739" y="17021"/>
                    <a:pt x="2438" y="18810"/>
                  </a:cubicBezTo>
                  <a:cubicBezTo>
                    <a:pt x="4137" y="20598"/>
                    <a:pt x="6686" y="21286"/>
                    <a:pt x="9173" y="21148"/>
                  </a:cubicBezTo>
                  <a:cubicBezTo>
                    <a:pt x="11661" y="21011"/>
                    <a:pt x="14088" y="20048"/>
                    <a:pt x="16515" y="190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4580175" y="1247279"/>
              <a:ext cx="195026" cy="288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84" fill="norm" stroke="1" extrusionOk="0">
                  <a:moveTo>
                    <a:pt x="6006" y="4572"/>
                  </a:moveTo>
                  <a:cubicBezTo>
                    <a:pt x="5546" y="3784"/>
                    <a:pt x="5087" y="2996"/>
                    <a:pt x="5432" y="2286"/>
                  </a:cubicBezTo>
                  <a:cubicBezTo>
                    <a:pt x="5776" y="1577"/>
                    <a:pt x="6925" y="946"/>
                    <a:pt x="8649" y="552"/>
                  </a:cubicBezTo>
                  <a:cubicBezTo>
                    <a:pt x="10372" y="158"/>
                    <a:pt x="12670" y="0"/>
                    <a:pt x="14393" y="0"/>
                  </a:cubicBezTo>
                  <a:cubicBezTo>
                    <a:pt x="16117" y="0"/>
                    <a:pt x="17266" y="158"/>
                    <a:pt x="17610" y="1577"/>
                  </a:cubicBezTo>
                  <a:cubicBezTo>
                    <a:pt x="17955" y="2996"/>
                    <a:pt x="17495" y="5676"/>
                    <a:pt x="14968" y="8593"/>
                  </a:cubicBezTo>
                  <a:cubicBezTo>
                    <a:pt x="12440" y="11509"/>
                    <a:pt x="7844" y="14663"/>
                    <a:pt x="5087" y="16476"/>
                  </a:cubicBezTo>
                  <a:cubicBezTo>
                    <a:pt x="2329" y="18289"/>
                    <a:pt x="1410" y="18762"/>
                    <a:pt x="721" y="19393"/>
                  </a:cubicBezTo>
                  <a:cubicBezTo>
                    <a:pt x="32" y="20023"/>
                    <a:pt x="-428" y="20812"/>
                    <a:pt x="606" y="21206"/>
                  </a:cubicBezTo>
                  <a:cubicBezTo>
                    <a:pt x="1640" y="21600"/>
                    <a:pt x="4168" y="21600"/>
                    <a:pt x="7844" y="21048"/>
                  </a:cubicBezTo>
                  <a:cubicBezTo>
                    <a:pt x="11521" y="20496"/>
                    <a:pt x="16346" y="19393"/>
                    <a:pt x="21172" y="18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4927599" y="1289613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4927600" y="1486463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5061958" y="1276913"/>
              <a:ext cx="159483" cy="20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78" fill="norm" stroke="1" extrusionOk="0">
                  <a:moveTo>
                    <a:pt x="11648" y="0"/>
                  </a:moveTo>
                  <a:cubicBezTo>
                    <a:pt x="8562" y="4145"/>
                    <a:pt x="5476" y="8291"/>
                    <a:pt x="3513" y="11345"/>
                  </a:cubicBezTo>
                  <a:cubicBezTo>
                    <a:pt x="1549" y="14400"/>
                    <a:pt x="708" y="16364"/>
                    <a:pt x="287" y="17891"/>
                  </a:cubicBezTo>
                  <a:cubicBezTo>
                    <a:pt x="-134" y="19418"/>
                    <a:pt x="-134" y="20509"/>
                    <a:pt x="567" y="21055"/>
                  </a:cubicBezTo>
                  <a:cubicBezTo>
                    <a:pt x="1269" y="21600"/>
                    <a:pt x="2671" y="21600"/>
                    <a:pt x="5476" y="21164"/>
                  </a:cubicBezTo>
                  <a:cubicBezTo>
                    <a:pt x="8282" y="20727"/>
                    <a:pt x="12489" y="19855"/>
                    <a:pt x="15575" y="19091"/>
                  </a:cubicBezTo>
                  <a:cubicBezTo>
                    <a:pt x="18661" y="18327"/>
                    <a:pt x="20624" y="17673"/>
                    <a:pt x="21045" y="17018"/>
                  </a:cubicBezTo>
                  <a:cubicBezTo>
                    <a:pt x="21466" y="16364"/>
                    <a:pt x="20344" y="15709"/>
                    <a:pt x="19222" y="15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5143925" y="1422963"/>
              <a:ext cx="56726" cy="14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67" fill="norm" stroke="1" extrusionOk="0">
                  <a:moveTo>
                    <a:pt x="21439" y="0"/>
                  </a:moveTo>
                  <a:cubicBezTo>
                    <a:pt x="17439" y="0"/>
                    <a:pt x="13439" y="0"/>
                    <a:pt x="10239" y="635"/>
                  </a:cubicBezTo>
                  <a:cubicBezTo>
                    <a:pt x="7039" y="1271"/>
                    <a:pt x="4639" y="2541"/>
                    <a:pt x="3039" y="4765"/>
                  </a:cubicBezTo>
                  <a:cubicBezTo>
                    <a:pt x="1439" y="6988"/>
                    <a:pt x="639" y="10165"/>
                    <a:pt x="239" y="12547"/>
                  </a:cubicBezTo>
                  <a:cubicBezTo>
                    <a:pt x="-161" y="14929"/>
                    <a:pt x="-161" y="16518"/>
                    <a:pt x="1039" y="17947"/>
                  </a:cubicBezTo>
                  <a:cubicBezTo>
                    <a:pt x="2239" y="19376"/>
                    <a:pt x="4639" y="20647"/>
                    <a:pt x="7439" y="21124"/>
                  </a:cubicBezTo>
                  <a:cubicBezTo>
                    <a:pt x="10239" y="21600"/>
                    <a:pt x="13439" y="21282"/>
                    <a:pt x="16639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5296405" y="1302456"/>
              <a:ext cx="149918" cy="26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183" fill="norm" stroke="1" extrusionOk="0">
                  <a:moveTo>
                    <a:pt x="15228" y="2046"/>
                  </a:moveTo>
                  <a:cubicBezTo>
                    <a:pt x="15528" y="1188"/>
                    <a:pt x="15828" y="331"/>
                    <a:pt x="15078" y="74"/>
                  </a:cubicBezTo>
                  <a:cubicBezTo>
                    <a:pt x="14328" y="-183"/>
                    <a:pt x="12528" y="160"/>
                    <a:pt x="9978" y="2217"/>
                  </a:cubicBezTo>
                  <a:cubicBezTo>
                    <a:pt x="7428" y="4274"/>
                    <a:pt x="4128" y="8046"/>
                    <a:pt x="2328" y="11046"/>
                  </a:cubicBezTo>
                  <a:cubicBezTo>
                    <a:pt x="528" y="14046"/>
                    <a:pt x="228" y="16274"/>
                    <a:pt x="78" y="17817"/>
                  </a:cubicBezTo>
                  <a:cubicBezTo>
                    <a:pt x="-72" y="19360"/>
                    <a:pt x="-72" y="20217"/>
                    <a:pt x="678" y="20731"/>
                  </a:cubicBezTo>
                  <a:cubicBezTo>
                    <a:pt x="1428" y="21246"/>
                    <a:pt x="2928" y="21417"/>
                    <a:pt x="5478" y="20731"/>
                  </a:cubicBezTo>
                  <a:cubicBezTo>
                    <a:pt x="8028" y="20046"/>
                    <a:pt x="11628" y="18503"/>
                    <a:pt x="14478" y="16188"/>
                  </a:cubicBezTo>
                  <a:cubicBezTo>
                    <a:pt x="17328" y="13874"/>
                    <a:pt x="19428" y="10788"/>
                    <a:pt x="20478" y="8560"/>
                  </a:cubicBezTo>
                  <a:cubicBezTo>
                    <a:pt x="21528" y="6331"/>
                    <a:pt x="21528" y="4960"/>
                    <a:pt x="20328" y="3931"/>
                  </a:cubicBezTo>
                  <a:cubicBezTo>
                    <a:pt x="19128" y="2903"/>
                    <a:pt x="16728" y="2217"/>
                    <a:pt x="14628" y="2731"/>
                  </a:cubicBezTo>
                  <a:cubicBezTo>
                    <a:pt x="12528" y="3246"/>
                    <a:pt x="10728" y="4960"/>
                    <a:pt x="8928" y="6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5489781" y="1411352"/>
              <a:ext cx="143226" cy="43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97" fill="norm" stroke="1" extrusionOk="0">
                  <a:moveTo>
                    <a:pt x="2317" y="8797"/>
                  </a:moveTo>
                  <a:cubicBezTo>
                    <a:pt x="2317" y="12063"/>
                    <a:pt x="2317" y="15329"/>
                    <a:pt x="2317" y="17226"/>
                  </a:cubicBezTo>
                  <a:cubicBezTo>
                    <a:pt x="2317" y="19123"/>
                    <a:pt x="2317" y="19649"/>
                    <a:pt x="2004" y="20229"/>
                  </a:cubicBezTo>
                  <a:cubicBezTo>
                    <a:pt x="1691" y="20808"/>
                    <a:pt x="1065" y="21441"/>
                    <a:pt x="596" y="21493"/>
                  </a:cubicBezTo>
                  <a:cubicBezTo>
                    <a:pt x="126" y="21546"/>
                    <a:pt x="-187" y="21019"/>
                    <a:pt x="126" y="19070"/>
                  </a:cubicBezTo>
                  <a:cubicBezTo>
                    <a:pt x="439" y="17121"/>
                    <a:pt x="1378" y="13749"/>
                    <a:pt x="2787" y="10746"/>
                  </a:cubicBezTo>
                  <a:cubicBezTo>
                    <a:pt x="4196" y="7743"/>
                    <a:pt x="6074" y="5109"/>
                    <a:pt x="7170" y="3528"/>
                  </a:cubicBezTo>
                  <a:cubicBezTo>
                    <a:pt x="8265" y="1948"/>
                    <a:pt x="8578" y="1421"/>
                    <a:pt x="9361" y="1000"/>
                  </a:cubicBezTo>
                  <a:cubicBezTo>
                    <a:pt x="10143" y="578"/>
                    <a:pt x="11396" y="262"/>
                    <a:pt x="12804" y="104"/>
                  </a:cubicBezTo>
                  <a:cubicBezTo>
                    <a:pt x="14213" y="-54"/>
                    <a:pt x="15778" y="-54"/>
                    <a:pt x="17030" y="262"/>
                  </a:cubicBezTo>
                  <a:cubicBezTo>
                    <a:pt x="18283" y="578"/>
                    <a:pt x="19222" y="1210"/>
                    <a:pt x="20004" y="2159"/>
                  </a:cubicBezTo>
                  <a:cubicBezTo>
                    <a:pt x="20787" y="3107"/>
                    <a:pt x="21413" y="4371"/>
                    <a:pt x="21100" y="5320"/>
                  </a:cubicBezTo>
                  <a:cubicBezTo>
                    <a:pt x="20787" y="6268"/>
                    <a:pt x="19535" y="6900"/>
                    <a:pt x="17187" y="7111"/>
                  </a:cubicBezTo>
                  <a:cubicBezTo>
                    <a:pt x="14839" y="7322"/>
                    <a:pt x="11396" y="7111"/>
                    <a:pt x="7952" y="6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5734050" y="1422963"/>
              <a:ext cx="183621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0" y="0"/>
                  </a:moveTo>
                  <a:cubicBezTo>
                    <a:pt x="736" y="1290"/>
                    <a:pt x="1473" y="2579"/>
                    <a:pt x="1595" y="5642"/>
                  </a:cubicBezTo>
                  <a:cubicBezTo>
                    <a:pt x="1718" y="8704"/>
                    <a:pt x="1227" y="13540"/>
                    <a:pt x="859" y="16764"/>
                  </a:cubicBezTo>
                  <a:cubicBezTo>
                    <a:pt x="491" y="19988"/>
                    <a:pt x="245" y="21600"/>
                    <a:pt x="123" y="21600"/>
                  </a:cubicBezTo>
                  <a:cubicBezTo>
                    <a:pt x="0" y="21600"/>
                    <a:pt x="0" y="19988"/>
                    <a:pt x="614" y="17087"/>
                  </a:cubicBezTo>
                  <a:cubicBezTo>
                    <a:pt x="1227" y="14185"/>
                    <a:pt x="2455" y="9994"/>
                    <a:pt x="3436" y="7254"/>
                  </a:cubicBezTo>
                  <a:cubicBezTo>
                    <a:pt x="4418" y="4513"/>
                    <a:pt x="5155" y="3224"/>
                    <a:pt x="5768" y="3385"/>
                  </a:cubicBezTo>
                  <a:cubicBezTo>
                    <a:pt x="6382" y="3546"/>
                    <a:pt x="6873" y="5158"/>
                    <a:pt x="7241" y="6770"/>
                  </a:cubicBezTo>
                  <a:cubicBezTo>
                    <a:pt x="7609" y="8382"/>
                    <a:pt x="7855" y="9994"/>
                    <a:pt x="8468" y="9994"/>
                  </a:cubicBezTo>
                  <a:cubicBezTo>
                    <a:pt x="9082" y="9994"/>
                    <a:pt x="10064" y="8382"/>
                    <a:pt x="10923" y="6770"/>
                  </a:cubicBezTo>
                  <a:cubicBezTo>
                    <a:pt x="11782" y="5158"/>
                    <a:pt x="12518" y="3546"/>
                    <a:pt x="14114" y="2579"/>
                  </a:cubicBezTo>
                  <a:cubicBezTo>
                    <a:pt x="15709" y="1612"/>
                    <a:pt x="18164" y="1290"/>
                    <a:pt x="19636" y="2257"/>
                  </a:cubicBezTo>
                  <a:cubicBezTo>
                    <a:pt x="21109" y="3224"/>
                    <a:pt x="21600" y="5481"/>
                    <a:pt x="21109" y="8382"/>
                  </a:cubicBezTo>
                  <a:cubicBezTo>
                    <a:pt x="20618" y="11284"/>
                    <a:pt x="19145" y="14830"/>
                    <a:pt x="17673" y="18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6146800" y="1607113"/>
              <a:ext cx="698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4235"/>
                    <a:pt x="17673" y="8471"/>
                    <a:pt x="14073" y="12071"/>
                  </a:cubicBezTo>
                  <a:cubicBezTo>
                    <a:pt x="10473" y="15671"/>
                    <a:pt x="5236" y="186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6598013" y="1146651"/>
              <a:ext cx="313095" cy="40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47" fill="norm" stroke="1" extrusionOk="0">
                  <a:moveTo>
                    <a:pt x="1280" y="10581"/>
                  </a:moveTo>
                  <a:cubicBezTo>
                    <a:pt x="990" y="12931"/>
                    <a:pt x="700" y="15282"/>
                    <a:pt x="482" y="16737"/>
                  </a:cubicBezTo>
                  <a:cubicBezTo>
                    <a:pt x="265" y="18191"/>
                    <a:pt x="120" y="18751"/>
                    <a:pt x="47" y="19534"/>
                  </a:cubicBezTo>
                  <a:cubicBezTo>
                    <a:pt x="-25" y="20318"/>
                    <a:pt x="-25" y="21325"/>
                    <a:pt x="120" y="21437"/>
                  </a:cubicBezTo>
                  <a:cubicBezTo>
                    <a:pt x="265" y="21549"/>
                    <a:pt x="555" y="20766"/>
                    <a:pt x="1207" y="18471"/>
                  </a:cubicBezTo>
                  <a:cubicBezTo>
                    <a:pt x="1860" y="16177"/>
                    <a:pt x="2874" y="12372"/>
                    <a:pt x="3672" y="9182"/>
                  </a:cubicBezTo>
                  <a:cubicBezTo>
                    <a:pt x="4469" y="5993"/>
                    <a:pt x="5049" y="3418"/>
                    <a:pt x="5556" y="1908"/>
                  </a:cubicBezTo>
                  <a:cubicBezTo>
                    <a:pt x="6064" y="397"/>
                    <a:pt x="6498" y="-51"/>
                    <a:pt x="6861" y="5"/>
                  </a:cubicBezTo>
                  <a:cubicBezTo>
                    <a:pt x="7223" y="61"/>
                    <a:pt x="7513" y="621"/>
                    <a:pt x="7658" y="1796"/>
                  </a:cubicBezTo>
                  <a:cubicBezTo>
                    <a:pt x="7803" y="2971"/>
                    <a:pt x="7803" y="4761"/>
                    <a:pt x="7876" y="6048"/>
                  </a:cubicBezTo>
                  <a:cubicBezTo>
                    <a:pt x="7948" y="7336"/>
                    <a:pt x="8093" y="8119"/>
                    <a:pt x="8456" y="8679"/>
                  </a:cubicBezTo>
                  <a:cubicBezTo>
                    <a:pt x="8818" y="9238"/>
                    <a:pt x="9398" y="9574"/>
                    <a:pt x="10485" y="9574"/>
                  </a:cubicBezTo>
                  <a:cubicBezTo>
                    <a:pt x="11572" y="9574"/>
                    <a:pt x="13167" y="9238"/>
                    <a:pt x="14472" y="8679"/>
                  </a:cubicBezTo>
                  <a:cubicBezTo>
                    <a:pt x="15776" y="8119"/>
                    <a:pt x="16791" y="7336"/>
                    <a:pt x="17661" y="6664"/>
                  </a:cubicBezTo>
                  <a:cubicBezTo>
                    <a:pt x="18531" y="5993"/>
                    <a:pt x="19256" y="5433"/>
                    <a:pt x="19835" y="5377"/>
                  </a:cubicBezTo>
                  <a:cubicBezTo>
                    <a:pt x="20415" y="5321"/>
                    <a:pt x="20850" y="5769"/>
                    <a:pt x="21140" y="7056"/>
                  </a:cubicBezTo>
                  <a:cubicBezTo>
                    <a:pt x="21430" y="8343"/>
                    <a:pt x="21575" y="10469"/>
                    <a:pt x="21285" y="12316"/>
                  </a:cubicBezTo>
                  <a:cubicBezTo>
                    <a:pt x="20995" y="14162"/>
                    <a:pt x="20270" y="15729"/>
                    <a:pt x="19763" y="16848"/>
                  </a:cubicBezTo>
                  <a:cubicBezTo>
                    <a:pt x="19256" y="17968"/>
                    <a:pt x="18966" y="18639"/>
                    <a:pt x="18821" y="18975"/>
                  </a:cubicBezTo>
                  <a:cubicBezTo>
                    <a:pt x="18676" y="19311"/>
                    <a:pt x="18676" y="19311"/>
                    <a:pt x="18676" y="19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6979084" y="1359412"/>
              <a:ext cx="94816" cy="152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753" fill="norm" stroke="1" extrusionOk="0">
                  <a:moveTo>
                    <a:pt x="21034" y="871"/>
                  </a:moveTo>
                  <a:cubicBezTo>
                    <a:pt x="18686" y="295"/>
                    <a:pt x="16338" y="-281"/>
                    <a:pt x="13991" y="151"/>
                  </a:cubicBezTo>
                  <a:cubicBezTo>
                    <a:pt x="11643" y="583"/>
                    <a:pt x="9295" y="2023"/>
                    <a:pt x="6712" y="4903"/>
                  </a:cubicBezTo>
                  <a:cubicBezTo>
                    <a:pt x="4130" y="7783"/>
                    <a:pt x="1312" y="12103"/>
                    <a:pt x="373" y="14983"/>
                  </a:cubicBezTo>
                  <a:cubicBezTo>
                    <a:pt x="-566" y="17863"/>
                    <a:pt x="373" y="19303"/>
                    <a:pt x="2017" y="20167"/>
                  </a:cubicBezTo>
                  <a:cubicBezTo>
                    <a:pt x="3660" y="21031"/>
                    <a:pt x="6008" y="21319"/>
                    <a:pt x="9295" y="18295"/>
                  </a:cubicBezTo>
                  <a:cubicBezTo>
                    <a:pt x="12582" y="15271"/>
                    <a:pt x="16808" y="8935"/>
                    <a:pt x="21034" y="2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7162800" y="1313309"/>
              <a:ext cx="139700" cy="154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2" fill="norm" stroke="1" extrusionOk="0">
                  <a:moveTo>
                    <a:pt x="0" y="7902"/>
                  </a:moveTo>
                  <a:cubicBezTo>
                    <a:pt x="0" y="13302"/>
                    <a:pt x="0" y="18702"/>
                    <a:pt x="655" y="19981"/>
                  </a:cubicBezTo>
                  <a:cubicBezTo>
                    <a:pt x="1309" y="21260"/>
                    <a:pt x="2618" y="18418"/>
                    <a:pt x="4255" y="15007"/>
                  </a:cubicBezTo>
                  <a:cubicBezTo>
                    <a:pt x="5891" y="11597"/>
                    <a:pt x="7855" y="7618"/>
                    <a:pt x="9818" y="4918"/>
                  </a:cubicBezTo>
                  <a:cubicBezTo>
                    <a:pt x="11782" y="2218"/>
                    <a:pt x="13745" y="797"/>
                    <a:pt x="15545" y="228"/>
                  </a:cubicBezTo>
                  <a:cubicBezTo>
                    <a:pt x="17345" y="-340"/>
                    <a:pt x="18982" y="-56"/>
                    <a:pt x="19964" y="3497"/>
                  </a:cubicBezTo>
                  <a:cubicBezTo>
                    <a:pt x="20945" y="7049"/>
                    <a:pt x="21273" y="13871"/>
                    <a:pt x="21600" y="20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7346950" y="1492813"/>
              <a:ext cx="381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143"/>
                    <a:pt x="16800" y="10286"/>
                    <a:pt x="13200" y="13886"/>
                  </a:cubicBezTo>
                  <a:cubicBezTo>
                    <a:pt x="9600" y="17486"/>
                    <a:pt x="480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7868260" y="1128621"/>
              <a:ext cx="199802" cy="369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21" fill="norm" stroke="1" extrusionOk="0">
                  <a:moveTo>
                    <a:pt x="3276" y="6758"/>
                  </a:moveTo>
                  <a:cubicBezTo>
                    <a:pt x="2385" y="10930"/>
                    <a:pt x="1495" y="15103"/>
                    <a:pt x="938" y="17558"/>
                  </a:cubicBezTo>
                  <a:cubicBezTo>
                    <a:pt x="381" y="20012"/>
                    <a:pt x="159" y="20749"/>
                    <a:pt x="47" y="20565"/>
                  </a:cubicBezTo>
                  <a:cubicBezTo>
                    <a:pt x="-64" y="20380"/>
                    <a:pt x="-64" y="19276"/>
                    <a:pt x="1049" y="16883"/>
                  </a:cubicBezTo>
                  <a:cubicBezTo>
                    <a:pt x="2163" y="14490"/>
                    <a:pt x="4390" y="10808"/>
                    <a:pt x="6728" y="7801"/>
                  </a:cubicBezTo>
                  <a:cubicBezTo>
                    <a:pt x="9066" y="4794"/>
                    <a:pt x="11515" y="2462"/>
                    <a:pt x="13297" y="1235"/>
                  </a:cubicBezTo>
                  <a:cubicBezTo>
                    <a:pt x="15078" y="8"/>
                    <a:pt x="16192" y="-115"/>
                    <a:pt x="17082" y="69"/>
                  </a:cubicBezTo>
                  <a:cubicBezTo>
                    <a:pt x="17973" y="253"/>
                    <a:pt x="18641" y="744"/>
                    <a:pt x="19532" y="2830"/>
                  </a:cubicBezTo>
                  <a:cubicBezTo>
                    <a:pt x="20423" y="4917"/>
                    <a:pt x="21536" y="8599"/>
                    <a:pt x="20757" y="11605"/>
                  </a:cubicBezTo>
                  <a:cubicBezTo>
                    <a:pt x="19977" y="14612"/>
                    <a:pt x="17305" y="16944"/>
                    <a:pt x="14410" y="18478"/>
                  </a:cubicBezTo>
                  <a:cubicBezTo>
                    <a:pt x="11515" y="20012"/>
                    <a:pt x="8398" y="20749"/>
                    <a:pt x="6282" y="21117"/>
                  </a:cubicBezTo>
                  <a:cubicBezTo>
                    <a:pt x="4167" y="21485"/>
                    <a:pt x="3054" y="21485"/>
                    <a:pt x="2051" y="21301"/>
                  </a:cubicBezTo>
                  <a:cubicBezTo>
                    <a:pt x="1049" y="21117"/>
                    <a:pt x="159" y="20749"/>
                    <a:pt x="47" y="20319"/>
                  </a:cubicBezTo>
                  <a:cubicBezTo>
                    <a:pt x="-64" y="19890"/>
                    <a:pt x="604" y="19399"/>
                    <a:pt x="1272" y="18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8097604" y="1338804"/>
              <a:ext cx="201847" cy="137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194" fill="norm" stroke="1" extrusionOk="0">
                  <a:moveTo>
                    <a:pt x="5931" y="17921"/>
                  </a:moveTo>
                  <a:cubicBezTo>
                    <a:pt x="8406" y="13667"/>
                    <a:pt x="10881" y="9412"/>
                    <a:pt x="12456" y="6303"/>
                  </a:cubicBezTo>
                  <a:cubicBezTo>
                    <a:pt x="14031" y="3194"/>
                    <a:pt x="14706" y="1230"/>
                    <a:pt x="14481" y="412"/>
                  </a:cubicBezTo>
                  <a:cubicBezTo>
                    <a:pt x="14256" y="-406"/>
                    <a:pt x="13131" y="-79"/>
                    <a:pt x="10768" y="2049"/>
                  </a:cubicBezTo>
                  <a:cubicBezTo>
                    <a:pt x="8406" y="4176"/>
                    <a:pt x="4806" y="8103"/>
                    <a:pt x="2781" y="11049"/>
                  </a:cubicBezTo>
                  <a:cubicBezTo>
                    <a:pt x="756" y="13994"/>
                    <a:pt x="306" y="15958"/>
                    <a:pt x="81" y="17758"/>
                  </a:cubicBezTo>
                  <a:cubicBezTo>
                    <a:pt x="-144" y="19558"/>
                    <a:pt x="-144" y="21194"/>
                    <a:pt x="3456" y="21194"/>
                  </a:cubicBezTo>
                  <a:cubicBezTo>
                    <a:pt x="7056" y="21194"/>
                    <a:pt x="14256" y="19558"/>
                    <a:pt x="21456" y="17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8324079" y="1330177"/>
              <a:ext cx="159521" cy="156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265" fill="norm" stroke="1" extrusionOk="0">
                  <a:moveTo>
                    <a:pt x="19458" y="5713"/>
                  </a:moveTo>
                  <a:cubicBezTo>
                    <a:pt x="20019" y="3697"/>
                    <a:pt x="20580" y="1681"/>
                    <a:pt x="20159" y="673"/>
                  </a:cubicBezTo>
                  <a:cubicBezTo>
                    <a:pt x="19738" y="-335"/>
                    <a:pt x="18336" y="-335"/>
                    <a:pt x="15110" y="1537"/>
                  </a:cubicBezTo>
                  <a:cubicBezTo>
                    <a:pt x="11884" y="3409"/>
                    <a:pt x="6835" y="7153"/>
                    <a:pt x="4029" y="9745"/>
                  </a:cubicBezTo>
                  <a:cubicBezTo>
                    <a:pt x="1224" y="12337"/>
                    <a:pt x="663" y="13777"/>
                    <a:pt x="242" y="15361"/>
                  </a:cubicBezTo>
                  <a:cubicBezTo>
                    <a:pt x="-178" y="16945"/>
                    <a:pt x="-459" y="18673"/>
                    <a:pt x="3047" y="19681"/>
                  </a:cubicBezTo>
                  <a:cubicBezTo>
                    <a:pt x="6554" y="20689"/>
                    <a:pt x="13847" y="20977"/>
                    <a:pt x="21141" y="21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8851900" y="1121658"/>
              <a:ext cx="149315" cy="39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25" fill="norm" stroke="1" extrusionOk="0">
                  <a:moveTo>
                    <a:pt x="0" y="4980"/>
                  </a:moveTo>
                  <a:cubicBezTo>
                    <a:pt x="0" y="4406"/>
                    <a:pt x="0" y="3831"/>
                    <a:pt x="2434" y="3027"/>
                  </a:cubicBezTo>
                  <a:cubicBezTo>
                    <a:pt x="4868" y="2223"/>
                    <a:pt x="9735" y="1189"/>
                    <a:pt x="12930" y="614"/>
                  </a:cubicBezTo>
                  <a:cubicBezTo>
                    <a:pt x="16124" y="40"/>
                    <a:pt x="17645" y="-75"/>
                    <a:pt x="19014" y="40"/>
                  </a:cubicBezTo>
                  <a:cubicBezTo>
                    <a:pt x="20383" y="155"/>
                    <a:pt x="21600" y="499"/>
                    <a:pt x="21448" y="1304"/>
                  </a:cubicBezTo>
                  <a:cubicBezTo>
                    <a:pt x="21296" y="2108"/>
                    <a:pt x="19775" y="3372"/>
                    <a:pt x="17189" y="5785"/>
                  </a:cubicBezTo>
                  <a:cubicBezTo>
                    <a:pt x="14603" y="8197"/>
                    <a:pt x="10952" y="11759"/>
                    <a:pt x="7910" y="14574"/>
                  </a:cubicBezTo>
                  <a:cubicBezTo>
                    <a:pt x="4868" y="17389"/>
                    <a:pt x="2434" y="19457"/>
                    <a:pt x="0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8775700" y="1289613"/>
              <a:ext cx="285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8000"/>
                    <a:pt x="3200" y="14400"/>
                    <a:pt x="6800" y="10800"/>
                  </a:cubicBezTo>
                  <a:cubicBezTo>
                    <a:pt x="10400" y="7200"/>
                    <a:pt x="160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9245093" y="991163"/>
              <a:ext cx="89408" cy="223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14" fill="norm" stroke="1" extrusionOk="0">
                  <a:moveTo>
                    <a:pt x="21218" y="0"/>
                  </a:moveTo>
                  <a:cubicBezTo>
                    <a:pt x="14688" y="3057"/>
                    <a:pt x="8158" y="6113"/>
                    <a:pt x="4390" y="9475"/>
                  </a:cubicBezTo>
                  <a:cubicBezTo>
                    <a:pt x="623" y="12838"/>
                    <a:pt x="-382" y="16506"/>
                    <a:pt x="120" y="18645"/>
                  </a:cubicBezTo>
                  <a:cubicBezTo>
                    <a:pt x="623" y="20785"/>
                    <a:pt x="2632" y="21396"/>
                    <a:pt x="4390" y="21498"/>
                  </a:cubicBezTo>
                  <a:cubicBezTo>
                    <a:pt x="6148" y="21600"/>
                    <a:pt x="7655" y="21192"/>
                    <a:pt x="9162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9208442" y="1003812"/>
              <a:ext cx="252114" cy="2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34" fill="norm" stroke="1" extrusionOk="0">
                  <a:moveTo>
                    <a:pt x="1000" y="8678"/>
                  </a:moveTo>
                  <a:cubicBezTo>
                    <a:pt x="460" y="7998"/>
                    <a:pt x="-80" y="7317"/>
                    <a:pt x="10" y="6722"/>
                  </a:cubicBezTo>
                  <a:cubicBezTo>
                    <a:pt x="100" y="6127"/>
                    <a:pt x="820" y="5617"/>
                    <a:pt x="3160" y="4766"/>
                  </a:cubicBezTo>
                  <a:cubicBezTo>
                    <a:pt x="5500" y="3916"/>
                    <a:pt x="9460" y="2725"/>
                    <a:pt x="11890" y="1960"/>
                  </a:cubicBezTo>
                  <a:cubicBezTo>
                    <a:pt x="14320" y="1195"/>
                    <a:pt x="15220" y="854"/>
                    <a:pt x="16210" y="514"/>
                  </a:cubicBezTo>
                  <a:cubicBezTo>
                    <a:pt x="17200" y="174"/>
                    <a:pt x="18280" y="-166"/>
                    <a:pt x="18640" y="89"/>
                  </a:cubicBezTo>
                  <a:cubicBezTo>
                    <a:pt x="19000" y="344"/>
                    <a:pt x="18640" y="1195"/>
                    <a:pt x="17290" y="3321"/>
                  </a:cubicBezTo>
                  <a:cubicBezTo>
                    <a:pt x="15940" y="5447"/>
                    <a:pt x="13600" y="8848"/>
                    <a:pt x="12250" y="10974"/>
                  </a:cubicBezTo>
                  <a:cubicBezTo>
                    <a:pt x="10900" y="13100"/>
                    <a:pt x="10540" y="13951"/>
                    <a:pt x="10810" y="14461"/>
                  </a:cubicBezTo>
                  <a:cubicBezTo>
                    <a:pt x="11080" y="14971"/>
                    <a:pt x="11980" y="15141"/>
                    <a:pt x="12880" y="14886"/>
                  </a:cubicBezTo>
                  <a:cubicBezTo>
                    <a:pt x="13780" y="14631"/>
                    <a:pt x="14680" y="13951"/>
                    <a:pt x="15940" y="13355"/>
                  </a:cubicBezTo>
                  <a:cubicBezTo>
                    <a:pt x="17200" y="12760"/>
                    <a:pt x="18820" y="12250"/>
                    <a:pt x="19900" y="13100"/>
                  </a:cubicBezTo>
                  <a:cubicBezTo>
                    <a:pt x="20980" y="13951"/>
                    <a:pt x="21520" y="16162"/>
                    <a:pt x="21430" y="17777"/>
                  </a:cubicBezTo>
                  <a:cubicBezTo>
                    <a:pt x="21340" y="19393"/>
                    <a:pt x="20620" y="20414"/>
                    <a:pt x="19900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133350" y="2515163"/>
              <a:ext cx="520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4" y="20400"/>
                    <a:pt x="3688" y="19200"/>
                    <a:pt x="6102" y="16200"/>
                  </a:cubicBezTo>
                  <a:cubicBezTo>
                    <a:pt x="8517" y="13200"/>
                    <a:pt x="11502" y="8400"/>
                    <a:pt x="14180" y="5400"/>
                  </a:cubicBezTo>
                  <a:cubicBezTo>
                    <a:pt x="16859" y="2400"/>
                    <a:pt x="19229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527049" y="2419913"/>
              <a:ext cx="12821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0" y="0"/>
                  </a:moveTo>
                  <a:cubicBezTo>
                    <a:pt x="6374" y="1878"/>
                    <a:pt x="12748" y="3757"/>
                    <a:pt x="16466" y="5557"/>
                  </a:cubicBezTo>
                  <a:cubicBezTo>
                    <a:pt x="20184" y="7357"/>
                    <a:pt x="21246" y="9078"/>
                    <a:pt x="21423" y="10878"/>
                  </a:cubicBezTo>
                  <a:cubicBezTo>
                    <a:pt x="21600" y="12678"/>
                    <a:pt x="20892" y="14557"/>
                    <a:pt x="18590" y="16357"/>
                  </a:cubicBezTo>
                  <a:cubicBezTo>
                    <a:pt x="16289" y="18157"/>
                    <a:pt x="12393" y="19878"/>
                    <a:pt x="84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204759" y="2244847"/>
              <a:ext cx="236691" cy="502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53" fill="norm" stroke="1" extrusionOk="0">
                  <a:moveTo>
                    <a:pt x="5892" y="5824"/>
                  </a:moveTo>
                  <a:cubicBezTo>
                    <a:pt x="4936" y="5824"/>
                    <a:pt x="3980" y="5824"/>
                    <a:pt x="2833" y="5464"/>
                  </a:cubicBezTo>
                  <a:cubicBezTo>
                    <a:pt x="1687" y="5104"/>
                    <a:pt x="348" y="4384"/>
                    <a:pt x="62" y="3574"/>
                  </a:cubicBezTo>
                  <a:cubicBezTo>
                    <a:pt x="-225" y="2764"/>
                    <a:pt x="540" y="1864"/>
                    <a:pt x="1304" y="1279"/>
                  </a:cubicBezTo>
                  <a:cubicBezTo>
                    <a:pt x="2069" y="694"/>
                    <a:pt x="2833" y="424"/>
                    <a:pt x="3789" y="199"/>
                  </a:cubicBezTo>
                  <a:cubicBezTo>
                    <a:pt x="4745" y="-26"/>
                    <a:pt x="5892" y="-206"/>
                    <a:pt x="6848" y="514"/>
                  </a:cubicBezTo>
                  <a:cubicBezTo>
                    <a:pt x="7803" y="1234"/>
                    <a:pt x="8568" y="2854"/>
                    <a:pt x="8855" y="4924"/>
                  </a:cubicBezTo>
                  <a:cubicBezTo>
                    <a:pt x="9141" y="6994"/>
                    <a:pt x="8950" y="9514"/>
                    <a:pt x="8377" y="11899"/>
                  </a:cubicBezTo>
                  <a:cubicBezTo>
                    <a:pt x="7803" y="14284"/>
                    <a:pt x="6848" y="16534"/>
                    <a:pt x="6083" y="17974"/>
                  </a:cubicBezTo>
                  <a:cubicBezTo>
                    <a:pt x="5318" y="19414"/>
                    <a:pt x="4745" y="20044"/>
                    <a:pt x="4076" y="20539"/>
                  </a:cubicBezTo>
                  <a:cubicBezTo>
                    <a:pt x="3407" y="21034"/>
                    <a:pt x="2642" y="21394"/>
                    <a:pt x="2260" y="21349"/>
                  </a:cubicBezTo>
                  <a:cubicBezTo>
                    <a:pt x="1878" y="21304"/>
                    <a:pt x="1878" y="20854"/>
                    <a:pt x="2451" y="19864"/>
                  </a:cubicBezTo>
                  <a:cubicBezTo>
                    <a:pt x="3025" y="18874"/>
                    <a:pt x="4171" y="17344"/>
                    <a:pt x="5701" y="15994"/>
                  </a:cubicBezTo>
                  <a:cubicBezTo>
                    <a:pt x="7230" y="14644"/>
                    <a:pt x="9141" y="13474"/>
                    <a:pt x="10575" y="12844"/>
                  </a:cubicBezTo>
                  <a:cubicBezTo>
                    <a:pt x="12009" y="12214"/>
                    <a:pt x="12964" y="12124"/>
                    <a:pt x="13538" y="12349"/>
                  </a:cubicBezTo>
                  <a:cubicBezTo>
                    <a:pt x="14111" y="12574"/>
                    <a:pt x="14302" y="13114"/>
                    <a:pt x="14302" y="13924"/>
                  </a:cubicBezTo>
                  <a:cubicBezTo>
                    <a:pt x="14302" y="14734"/>
                    <a:pt x="14111" y="15814"/>
                    <a:pt x="13729" y="16624"/>
                  </a:cubicBezTo>
                  <a:cubicBezTo>
                    <a:pt x="13347" y="17434"/>
                    <a:pt x="12773" y="17974"/>
                    <a:pt x="12487" y="18019"/>
                  </a:cubicBezTo>
                  <a:cubicBezTo>
                    <a:pt x="12200" y="18064"/>
                    <a:pt x="12200" y="17614"/>
                    <a:pt x="13060" y="16759"/>
                  </a:cubicBezTo>
                  <a:cubicBezTo>
                    <a:pt x="13920" y="15904"/>
                    <a:pt x="15640" y="14644"/>
                    <a:pt x="17074" y="13924"/>
                  </a:cubicBezTo>
                  <a:cubicBezTo>
                    <a:pt x="18508" y="13204"/>
                    <a:pt x="19655" y="13024"/>
                    <a:pt x="20324" y="13159"/>
                  </a:cubicBezTo>
                  <a:cubicBezTo>
                    <a:pt x="20993" y="13294"/>
                    <a:pt x="21184" y="13744"/>
                    <a:pt x="21279" y="14734"/>
                  </a:cubicBezTo>
                  <a:cubicBezTo>
                    <a:pt x="21375" y="15724"/>
                    <a:pt x="21375" y="17254"/>
                    <a:pt x="21375" y="18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503627" y="2516105"/>
              <a:ext cx="92426" cy="17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1241" fill="norm" stroke="1" extrusionOk="0">
                  <a:moveTo>
                    <a:pt x="17197" y="2199"/>
                  </a:moveTo>
                  <a:cubicBezTo>
                    <a:pt x="15789" y="1171"/>
                    <a:pt x="14380" y="142"/>
                    <a:pt x="12502" y="14"/>
                  </a:cubicBezTo>
                  <a:cubicBezTo>
                    <a:pt x="10624" y="-115"/>
                    <a:pt x="8276" y="656"/>
                    <a:pt x="6163" y="1556"/>
                  </a:cubicBezTo>
                  <a:cubicBezTo>
                    <a:pt x="4050" y="2456"/>
                    <a:pt x="2171" y="3485"/>
                    <a:pt x="997" y="4642"/>
                  </a:cubicBezTo>
                  <a:cubicBezTo>
                    <a:pt x="-176" y="5799"/>
                    <a:pt x="-646" y="7085"/>
                    <a:pt x="1467" y="8499"/>
                  </a:cubicBezTo>
                  <a:cubicBezTo>
                    <a:pt x="3580" y="9914"/>
                    <a:pt x="8276" y="11456"/>
                    <a:pt x="11797" y="12871"/>
                  </a:cubicBezTo>
                  <a:cubicBezTo>
                    <a:pt x="15319" y="14285"/>
                    <a:pt x="17667" y="15571"/>
                    <a:pt x="19076" y="16985"/>
                  </a:cubicBezTo>
                  <a:cubicBezTo>
                    <a:pt x="20484" y="18399"/>
                    <a:pt x="20954" y="19942"/>
                    <a:pt x="20015" y="20714"/>
                  </a:cubicBezTo>
                  <a:cubicBezTo>
                    <a:pt x="19076" y="21485"/>
                    <a:pt x="16728" y="21485"/>
                    <a:pt x="13911" y="20199"/>
                  </a:cubicBezTo>
                  <a:cubicBezTo>
                    <a:pt x="11093" y="18914"/>
                    <a:pt x="7806" y="16342"/>
                    <a:pt x="4519" y="13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708683" y="2280213"/>
              <a:ext cx="62968" cy="395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56" fill="norm" stroke="1" extrusionOk="0">
                  <a:moveTo>
                    <a:pt x="19258" y="0"/>
                  </a:moveTo>
                  <a:cubicBezTo>
                    <a:pt x="19258" y="1838"/>
                    <a:pt x="19258" y="3677"/>
                    <a:pt x="16378" y="6377"/>
                  </a:cubicBezTo>
                  <a:cubicBezTo>
                    <a:pt x="13498" y="9077"/>
                    <a:pt x="7738" y="12638"/>
                    <a:pt x="4498" y="14879"/>
                  </a:cubicBezTo>
                  <a:cubicBezTo>
                    <a:pt x="1258" y="17119"/>
                    <a:pt x="538" y="18038"/>
                    <a:pt x="178" y="18900"/>
                  </a:cubicBezTo>
                  <a:cubicBezTo>
                    <a:pt x="-182" y="19762"/>
                    <a:pt x="-182" y="20566"/>
                    <a:pt x="1978" y="21026"/>
                  </a:cubicBezTo>
                  <a:cubicBezTo>
                    <a:pt x="4138" y="21485"/>
                    <a:pt x="8458" y="21600"/>
                    <a:pt x="12058" y="21255"/>
                  </a:cubicBezTo>
                  <a:cubicBezTo>
                    <a:pt x="15658" y="20911"/>
                    <a:pt x="18538" y="20106"/>
                    <a:pt x="21418" y="19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695450" y="2251552"/>
              <a:ext cx="764080" cy="39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44" fill="norm" stroke="1" extrusionOk="0">
                  <a:moveTo>
                    <a:pt x="0" y="14500"/>
                  </a:moveTo>
                  <a:cubicBezTo>
                    <a:pt x="60" y="13931"/>
                    <a:pt x="119" y="13363"/>
                    <a:pt x="537" y="12851"/>
                  </a:cubicBezTo>
                  <a:cubicBezTo>
                    <a:pt x="955" y="12340"/>
                    <a:pt x="1730" y="11885"/>
                    <a:pt x="2625" y="12453"/>
                  </a:cubicBezTo>
                  <a:cubicBezTo>
                    <a:pt x="3520" y="13022"/>
                    <a:pt x="4535" y="14613"/>
                    <a:pt x="5072" y="16091"/>
                  </a:cubicBezTo>
                  <a:cubicBezTo>
                    <a:pt x="5609" y="17569"/>
                    <a:pt x="5669" y="18933"/>
                    <a:pt x="5579" y="19786"/>
                  </a:cubicBezTo>
                  <a:cubicBezTo>
                    <a:pt x="5490" y="20639"/>
                    <a:pt x="5251" y="20980"/>
                    <a:pt x="4982" y="21207"/>
                  </a:cubicBezTo>
                  <a:cubicBezTo>
                    <a:pt x="4714" y="21434"/>
                    <a:pt x="4415" y="21548"/>
                    <a:pt x="4236" y="21321"/>
                  </a:cubicBezTo>
                  <a:cubicBezTo>
                    <a:pt x="4057" y="21093"/>
                    <a:pt x="3998" y="20525"/>
                    <a:pt x="4147" y="19331"/>
                  </a:cubicBezTo>
                  <a:cubicBezTo>
                    <a:pt x="4296" y="18137"/>
                    <a:pt x="4654" y="16319"/>
                    <a:pt x="5131" y="15125"/>
                  </a:cubicBezTo>
                  <a:cubicBezTo>
                    <a:pt x="5609" y="13931"/>
                    <a:pt x="6206" y="13363"/>
                    <a:pt x="6713" y="12965"/>
                  </a:cubicBezTo>
                  <a:cubicBezTo>
                    <a:pt x="7220" y="12567"/>
                    <a:pt x="7638" y="12340"/>
                    <a:pt x="7846" y="12510"/>
                  </a:cubicBezTo>
                  <a:cubicBezTo>
                    <a:pt x="8055" y="12681"/>
                    <a:pt x="8055" y="13249"/>
                    <a:pt x="7966" y="14272"/>
                  </a:cubicBezTo>
                  <a:cubicBezTo>
                    <a:pt x="7876" y="15295"/>
                    <a:pt x="7697" y="16773"/>
                    <a:pt x="7608" y="17910"/>
                  </a:cubicBezTo>
                  <a:cubicBezTo>
                    <a:pt x="7518" y="19047"/>
                    <a:pt x="7518" y="19843"/>
                    <a:pt x="7667" y="20127"/>
                  </a:cubicBezTo>
                  <a:cubicBezTo>
                    <a:pt x="7817" y="20411"/>
                    <a:pt x="8115" y="20184"/>
                    <a:pt x="8473" y="19445"/>
                  </a:cubicBezTo>
                  <a:cubicBezTo>
                    <a:pt x="8831" y="18706"/>
                    <a:pt x="9249" y="17455"/>
                    <a:pt x="9547" y="16546"/>
                  </a:cubicBezTo>
                  <a:cubicBezTo>
                    <a:pt x="9845" y="15636"/>
                    <a:pt x="10024" y="15068"/>
                    <a:pt x="10054" y="15295"/>
                  </a:cubicBezTo>
                  <a:cubicBezTo>
                    <a:pt x="10084" y="15523"/>
                    <a:pt x="9965" y="16546"/>
                    <a:pt x="9935" y="17342"/>
                  </a:cubicBezTo>
                  <a:cubicBezTo>
                    <a:pt x="9905" y="18137"/>
                    <a:pt x="9965" y="18706"/>
                    <a:pt x="10114" y="18820"/>
                  </a:cubicBezTo>
                  <a:cubicBezTo>
                    <a:pt x="10263" y="18933"/>
                    <a:pt x="10502" y="18592"/>
                    <a:pt x="11009" y="17285"/>
                  </a:cubicBezTo>
                  <a:cubicBezTo>
                    <a:pt x="11516" y="15977"/>
                    <a:pt x="12292" y="13704"/>
                    <a:pt x="12799" y="12340"/>
                  </a:cubicBezTo>
                  <a:cubicBezTo>
                    <a:pt x="13306" y="10975"/>
                    <a:pt x="13545" y="10521"/>
                    <a:pt x="13813" y="10407"/>
                  </a:cubicBezTo>
                  <a:cubicBezTo>
                    <a:pt x="14082" y="10293"/>
                    <a:pt x="14380" y="10521"/>
                    <a:pt x="14559" y="11032"/>
                  </a:cubicBezTo>
                  <a:cubicBezTo>
                    <a:pt x="14738" y="11544"/>
                    <a:pt x="14798" y="12340"/>
                    <a:pt x="14828" y="13022"/>
                  </a:cubicBezTo>
                  <a:cubicBezTo>
                    <a:pt x="14857" y="13704"/>
                    <a:pt x="14857" y="14272"/>
                    <a:pt x="14857" y="14159"/>
                  </a:cubicBezTo>
                  <a:cubicBezTo>
                    <a:pt x="14857" y="14045"/>
                    <a:pt x="14857" y="13249"/>
                    <a:pt x="14708" y="12851"/>
                  </a:cubicBezTo>
                  <a:cubicBezTo>
                    <a:pt x="14559" y="12453"/>
                    <a:pt x="14261" y="12453"/>
                    <a:pt x="13903" y="12851"/>
                  </a:cubicBezTo>
                  <a:cubicBezTo>
                    <a:pt x="13545" y="13249"/>
                    <a:pt x="13127" y="14045"/>
                    <a:pt x="12769" y="15011"/>
                  </a:cubicBezTo>
                  <a:cubicBezTo>
                    <a:pt x="12411" y="15977"/>
                    <a:pt x="12113" y="17114"/>
                    <a:pt x="11964" y="17967"/>
                  </a:cubicBezTo>
                  <a:cubicBezTo>
                    <a:pt x="11814" y="18820"/>
                    <a:pt x="11814" y="19388"/>
                    <a:pt x="11964" y="19729"/>
                  </a:cubicBezTo>
                  <a:cubicBezTo>
                    <a:pt x="12113" y="20070"/>
                    <a:pt x="12411" y="20184"/>
                    <a:pt x="13246" y="19502"/>
                  </a:cubicBezTo>
                  <a:cubicBezTo>
                    <a:pt x="14082" y="18820"/>
                    <a:pt x="15454" y="17342"/>
                    <a:pt x="16677" y="14954"/>
                  </a:cubicBezTo>
                  <a:cubicBezTo>
                    <a:pt x="17901" y="12567"/>
                    <a:pt x="18975" y="9270"/>
                    <a:pt x="19750" y="6826"/>
                  </a:cubicBezTo>
                  <a:cubicBezTo>
                    <a:pt x="20526" y="4382"/>
                    <a:pt x="21003" y="2790"/>
                    <a:pt x="21272" y="1710"/>
                  </a:cubicBezTo>
                  <a:cubicBezTo>
                    <a:pt x="21540" y="630"/>
                    <a:pt x="21600" y="62"/>
                    <a:pt x="21481" y="5"/>
                  </a:cubicBezTo>
                  <a:cubicBezTo>
                    <a:pt x="21361" y="-52"/>
                    <a:pt x="21063" y="403"/>
                    <a:pt x="20645" y="2165"/>
                  </a:cubicBezTo>
                  <a:cubicBezTo>
                    <a:pt x="20228" y="3927"/>
                    <a:pt x="19691" y="6996"/>
                    <a:pt x="19273" y="10009"/>
                  </a:cubicBezTo>
                  <a:cubicBezTo>
                    <a:pt x="18855" y="13022"/>
                    <a:pt x="18557" y="15977"/>
                    <a:pt x="18467" y="17740"/>
                  </a:cubicBezTo>
                  <a:cubicBezTo>
                    <a:pt x="18378" y="19502"/>
                    <a:pt x="18497" y="20070"/>
                    <a:pt x="18915" y="20411"/>
                  </a:cubicBezTo>
                  <a:cubicBezTo>
                    <a:pt x="19333" y="20752"/>
                    <a:pt x="20049" y="20866"/>
                    <a:pt x="20526" y="20639"/>
                  </a:cubicBezTo>
                  <a:cubicBezTo>
                    <a:pt x="21003" y="20411"/>
                    <a:pt x="21242" y="19843"/>
                    <a:pt x="21481" y="19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2310268" y="2464363"/>
              <a:ext cx="14718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942" y="21600"/>
                  </a:moveTo>
                  <a:cubicBezTo>
                    <a:pt x="1399" y="16800"/>
                    <a:pt x="-144" y="12000"/>
                    <a:pt x="10" y="8400"/>
                  </a:cubicBezTo>
                  <a:cubicBezTo>
                    <a:pt x="165" y="4800"/>
                    <a:pt x="2016" y="2400"/>
                    <a:pt x="5873" y="1200"/>
                  </a:cubicBezTo>
                  <a:cubicBezTo>
                    <a:pt x="9730" y="0"/>
                    <a:pt x="15593" y="0"/>
                    <a:pt x="214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2501339" y="2445313"/>
              <a:ext cx="180096" cy="15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380" fill="norm" stroke="1" extrusionOk="0">
                  <a:moveTo>
                    <a:pt x="13319" y="0"/>
                  </a:moveTo>
                  <a:cubicBezTo>
                    <a:pt x="10619" y="900"/>
                    <a:pt x="7919" y="1800"/>
                    <a:pt x="5588" y="4650"/>
                  </a:cubicBezTo>
                  <a:cubicBezTo>
                    <a:pt x="3256" y="7500"/>
                    <a:pt x="1292" y="12300"/>
                    <a:pt x="433" y="15450"/>
                  </a:cubicBezTo>
                  <a:cubicBezTo>
                    <a:pt x="-426" y="18600"/>
                    <a:pt x="-181" y="20100"/>
                    <a:pt x="2765" y="20850"/>
                  </a:cubicBezTo>
                  <a:cubicBezTo>
                    <a:pt x="5710" y="21600"/>
                    <a:pt x="11356" y="21600"/>
                    <a:pt x="15038" y="20550"/>
                  </a:cubicBezTo>
                  <a:cubicBezTo>
                    <a:pt x="18719" y="19500"/>
                    <a:pt x="20438" y="17400"/>
                    <a:pt x="20806" y="15000"/>
                  </a:cubicBezTo>
                  <a:cubicBezTo>
                    <a:pt x="21174" y="12600"/>
                    <a:pt x="20192" y="9900"/>
                    <a:pt x="18965" y="8550"/>
                  </a:cubicBezTo>
                  <a:cubicBezTo>
                    <a:pt x="17738" y="7200"/>
                    <a:pt x="16265" y="7200"/>
                    <a:pt x="14792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2698750" y="2438963"/>
              <a:ext cx="254000" cy="22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2378"/>
                  </a:moveTo>
                  <a:cubicBezTo>
                    <a:pt x="900" y="1982"/>
                    <a:pt x="1800" y="1585"/>
                    <a:pt x="2790" y="1387"/>
                  </a:cubicBezTo>
                  <a:cubicBezTo>
                    <a:pt x="3780" y="1189"/>
                    <a:pt x="4860" y="1189"/>
                    <a:pt x="5940" y="2081"/>
                  </a:cubicBezTo>
                  <a:cubicBezTo>
                    <a:pt x="7020" y="2972"/>
                    <a:pt x="8100" y="4756"/>
                    <a:pt x="8910" y="7629"/>
                  </a:cubicBezTo>
                  <a:cubicBezTo>
                    <a:pt x="9720" y="10503"/>
                    <a:pt x="10260" y="14466"/>
                    <a:pt x="10440" y="17141"/>
                  </a:cubicBezTo>
                  <a:cubicBezTo>
                    <a:pt x="10620" y="19817"/>
                    <a:pt x="10440" y="21204"/>
                    <a:pt x="10080" y="21402"/>
                  </a:cubicBezTo>
                  <a:cubicBezTo>
                    <a:pt x="9720" y="21600"/>
                    <a:pt x="9180" y="20609"/>
                    <a:pt x="9180" y="17736"/>
                  </a:cubicBezTo>
                  <a:cubicBezTo>
                    <a:pt x="9180" y="14862"/>
                    <a:pt x="9720" y="10106"/>
                    <a:pt x="11880" y="6837"/>
                  </a:cubicBezTo>
                  <a:cubicBezTo>
                    <a:pt x="14040" y="3567"/>
                    <a:pt x="17820" y="178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3469486" y="2429786"/>
              <a:ext cx="338960" cy="202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712" fill="norm" stroke="1" extrusionOk="0">
                  <a:moveTo>
                    <a:pt x="9050" y="6120"/>
                  </a:moveTo>
                  <a:cubicBezTo>
                    <a:pt x="9050" y="4392"/>
                    <a:pt x="9050" y="2664"/>
                    <a:pt x="8717" y="1692"/>
                  </a:cubicBezTo>
                  <a:cubicBezTo>
                    <a:pt x="8383" y="720"/>
                    <a:pt x="7717" y="504"/>
                    <a:pt x="6517" y="1260"/>
                  </a:cubicBezTo>
                  <a:cubicBezTo>
                    <a:pt x="5317" y="2016"/>
                    <a:pt x="3583" y="3744"/>
                    <a:pt x="2317" y="6012"/>
                  </a:cubicBezTo>
                  <a:cubicBezTo>
                    <a:pt x="1050" y="8280"/>
                    <a:pt x="250" y="11088"/>
                    <a:pt x="50" y="13788"/>
                  </a:cubicBezTo>
                  <a:cubicBezTo>
                    <a:pt x="-150" y="16488"/>
                    <a:pt x="250" y="19080"/>
                    <a:pt x="1317" y="20160"/>
                  </a:cubicBezTo>
                  <a:cubicBezTo>
                    <a:pt x="2383" y="21240"/>
                    <a:pt x="4117" y="20808"/>
                    <a:pt x="5450" y="18216"/>
                  </a:cubicBezTo>
                  <a:cubicBezTo>
                    <a:pt x="6783" y="15624"/>
                    <a:pt x="7717" y="10872"/>
                    <a:pt x="7650" y="7740"/>
                  </a:cubicBezTo>
                  <a:cubicBezTo>
                    <a:pt x="7583" y="4608"/>
                    <a:pt x="6517" y="3096"/>
                    <a:pt x="5250" y="2664"/>
                  </a:cubicBezTo>
                  <a:cubicBezTo>
                    <a:pt x="3983" y="2232"/>
                    <a:pt x="2517" y="2880"/>
                    <a:pt x="1650" y="3960"/>
                  </a:cubicBezTo>
                  <a:cubicBezTo>
                    <a:pt x="783" y="5040"/>
                    <a:pt x="517" y="6552"/>
                    <a:pt x="1317" y="8172"/>
                  </a:cubicBezTo>
                  <a:cubicBezTo>
                    <a:pt x="2117" y="9792"/>
                    <a:pt x="3983" y="11520"/>
                    <a:pt x="5917" y="11736"/>
                  </a:cubicBezTo>
                  <a:cubicBezTo>
                    <a:pt x="7850" y="11952"/>
                    <a:pt x="9850" y="10656"/>
                    <a:pt x="11117" y="9576"/>
                  </a:cubicBezTo>
                  <a:cubicBezTo>
                    <a:pt x="12383" y="8496"/>
                    <a:pt x="12917" y="7632"/>
                    <a:pt x="13317" y="6660"/>
                  </a:cubicBezTo>
                  <a:cubicBezTo>
                    <a:pt x="13717" y="5688"/>
                    <a:pt x="13983" y="4608"/>
                    <a:pt x="13917" y="4500"/>
                  </a:cubicBezTo>
                  <a:cubicBezTo>
                    <a:pt x="13850" y="4392"/>
                    <a:pt x="13450" y="5256"/>
                    <a:pt x="13183" y="6228"/>
                  </a:cubicBezTo>
                  <a:cubicBezTo>
                    <a:pt x="12917" y="7200"/>
                    <a:pt x="12783" y="8280"/>
                    <a:pt x="12583" y="9792"/>
                  </a:cubicBezTo>
                  <a:cubicBezTo>
                    <a:pt x="12383" y="11304"/>
                    <a:pt x="12117" y="13248"/>
                    <a:pt x="11917" y="13680"/>
                  </a:cubicBezTo>
                  <a:cubicBezTo>
                    <a:pt x="11717" y="14112"/>
                    <a:pt x="11583" y="13032"/>
                    <a:pt x="11983" y="10656"/>
                  </a:cubicBezTo>
                  <a:cubicBezTo>
                    <a:pt x="12383" y="8280"/>
                    <a:pt x="13317" y="4608"/>
                    <a:pt x="14517" y="2448"/>
                  </a:cubicBezTo>
                  <a:cubicBezTo>
                    <a:pt x="15717" y="288"/>
                    <a:pt x="17183" y="-360"/>
                    <a:pt x="18383" y="180"/>
                  </a:cubicBezTo>
                  <a:cubicBezTo>
                    <a:pt x="19583" y="720"/>
                    <a:pt x="20517" y="2448"/>
                    <a:pt x="20983" y="4500"/>
                  </a:cubicBezTo>
                  <a:cubicBezTo>
                    <a:pt x="21450" y="6552"/>
                    <a:pt x="21450" y="8928"/>
                    <a:pt x="21117" y="10764"/>
                  </a:cubicBezTo>
                  <a:cubicBezTo>
                    <a:pt x="20783" y="12600"/>
                    <a:pt x="20117" y="13896"/>
                    <a:pt x="19450" y="15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4378271" y="2401921"/>
              <a:ext cx="247313" cy="229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299" fill="norm" stroke="1" extrusionOk="0">
                  <a:moveTo>
                    <a:pt x="2455" y="4026"/>
                  </a:moveTo>
                  <a:cubicBezTo>
                    <a:pt x="1548" y="3829"/>
                    <a:pt x="640" y="3633"/>
                    <a:pt x="640" y="3338"/>
                  </a:cubicBezTo>
                  <a:cubicBezTo>
                    <a:pt x="640" y="3044"/>
                    <a:pt x="1548" y="2651"/>
                    <a:pt x="4543" y="2062"/>
                  </a:cubicBezTo>
                  <a:cubicBezTo>
                    <a:pt x="7538" y="1473"/>
                    <a:pt x="12620" y="687"/>
                    <a:pt x="15887" y="295"/>
                  </a:cubicBezTo>
                  <a:cubicBezTo>
                    <a:pt x="19154" y="-98"/>
                    <a:pt x="20606" y="-98"/>
                    <a:pt x="21060" y="295"/>
                  </a:cubicBezTo>
                  <a:cubicBezTo>
                    <a:pt x="21514" y="687"/>
                    <a:pt x="20969" y="1473"/>
                    <a:pt x="18791" y="3437"/>
                  </a:cubicBezTo>
                  <a:cubicBezTo>
                    <a:pt x="16613" y="5400"/>
                    <a:pt x="12801" y="8542"/>
                    <a:pt x="9806" y="11291"/>
                  </a:cubicBezTo>
                  <a:cubicBezTo>
                    <a:pt x="6811" y="14040"/>
                    <a:pt x="4633" y="16397"/>
                    <a:pt x="2909" y="18066"/>
                  </a:cubicBezTo>
                  <a:cubicBezTo>
                    <a:pt x="1185" y="19735"/>
                    <a:pt x="-86" y="20717"/>
                    <a:pt x="5" y="21109"/>
                  </a:cubicBezTo>
                  <a:cubicBezTo>
                    <a:pt x="96" y="21502"/>
                    <a:pt x="1548" y="21306"/>
                    <a:pt x="4633" y="20324"/>
                  </a:cubicBezTo>
                  <a:cubicBezTo>
                    <a:pt x="7719" y="19342"/>
                    <a:pt x="12438" y="17575"/>
                    <a:pt x="17158" y="15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712643" y="2449886"/>
              <a:ext cx="99715" cy="141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31" fill="norm" stroke="1" extrusionOk="0">
                  <a:moveTo>
                    <a:pt x="18699" y="5031"/>
                  </a:moveTo>
                  <a:cubicBezTo>
                    <a:pt x="18249" y="3125"/>
                    <a:pt x="17799" y="1219"/>
                    <a:pt x="16449" y="425"/>
                  </a:cubicBezTo>
                  <a:cubicBezTo>
                    <a:pt x="15099" y="-369"/>
                    <a:pt x="12849" y="-51"/>
                    <a:pt x="10374" y="1378"/>
                  </a:cubicBezTo>
                  <a:cubicBezTo>
                    <a:pt x="7899" y="2807"/>
                    <a:pt x="5199" y="5349"/>
                    <a:pt x="3174" y="8525"/>
                  </a:cubicBezTo>
                  <a:cubicBezTo>
                    <a:pt x="1149" y="11702"/>
                    <a:pt x="-201" y="15513"/>
                    <a:pt x="24" y="17896"/>
                  </a:cubicBezTo>
                  <a:cubicBezTo>
                    <a:pt x="249" y="20278"/>
                    <a:pt x="2049" y="21231"/>
                    <a:pt x="5199" y="21231"/>
                  </a:cubicBezTo>
                  <a:cubicBezTo>
                    <a:pt x="8349" y="21231"/>
                    <a:pt x="12849" y="20278"/>
                    <a:pt x="15999" y="18213"/>
                  </a:cubicBezTo>
                  <a:cubicBezTo>
                    <a:pt x="19149" y="16149"/>
                    <a:pt x="20949" y="12972"/>
                    <a:pt x="21174" y="10749"/>
                  </a:cubicBezTo>
                  <a:cubicBezTo>
                    <a:pt x="21399" y="8525"/>
                    <a:pt x="20049" y="7255"/>
                    <a:pt x="18249" y="6619"/>
                  </a:cubicBezTo>
                  <a:cubicBezTo>
                    <a:pt x="16449" y="5984"/>
                    <a:pt x="14199" y="5984"/>
                    <a:pt x="13299" y="6460"/>
                  </a:cubicBezTo>
                  <a:cubicBezTo>
                    <a:pt x="12399" y="6937"/>
                    <a:pt x="12849" y="7890"/>
                    <a:pt x="13299" y="8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4892008" y="2438467"/>
              <a:ext cx="146514" cy="159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0908" fill="norm" stroke="1" extrusionOk="0">
                  <a:moveTo>
                    <a:pt x="15844" y="2557"/>
                  </a:moveTo>
                  <a:cubicBezTo>
                    <a:pt x="14944" y="1450"/>
                    <a:pt x="14044" y="342"/>
                    <a:pt x="12844" y="65"/>
                  </a:cubicBezTo>
                  <a:cubicBezTo>
                    <a:pt x="11644" y="-212"/>
                    <a:pt x="10144" y="342"/>
                    <a:pt x="7894" y="2834"/>
                  </a:cubicBezTo>
                  <a:cubicBezTo>
                    <a:pt x="5644" y="5326"/>
                    <a:pt x="2644" y="9757"/>
                    <a:pt x="1144" y="12803"/>
                  </a:cubicBezTo>
                  <a:cubicBezTo>
                    <a:pt x="-356" y="15850"/>
                    <a:pt x="-356" y="17511"/>
                    <a:pt x="994" y="18896"/>
                  </a:cubicBezTo>
                  <a:cubicBezTo>
                    <a:pt x="2344" y="20280"/>
                    <a:pt x="5044" y="21388"/>
                    <a:pt x="8644" y="20696"/>
                  </a:cubicBezTo>
                  <a:cubicBezTo>
                    <a:pt x="12244" y="20003"/>
                    <a:pt x="16744" y="17511"/>
                    <a:pt x="18994" y="15573"/>
                  </a:cubicBezTo>
                  <a:cubicBezTo>
                    <a:pt x="21244" y="13634"/>
                    <a:pt x="21244" y="12250"/>
                    <a:pt x="19594" y="11003"/>
                  </a:cubicBezTo>
                  <a:cubicBezTo>
                    <a:pt x="17944" y="9757"/>
                    <a:pt x="14644" y="8650"/>
                    <a:pt x="11344" y="7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5137513" y="2435699"/>
              <a:ext cx="303379" cy="182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71" fill="norm" stroke="1" extrusionOk="0">
                  <a:moveTo>
                    <a:pt x="424" y="3362"/>
                  </a:moveTo>
                  <a:cubicBezTo>
                    <a:pt x="274" y="8327"/>
                    <a:pt x="124" y="13293"/>
                    <a:pt x="49" y="16520"/>
                  </a:cubicBezTo>
                  <a:cubicBezTo>
                    <a:pt x="-26" y="19748"/>
                    <a:pt x="-26" y="21238"/>
                    <a:pt x="124" y="21362"/>
                  </a:cubicBezTo>
                  <a:cubicBezTo>
                    <a:pt x="274" y="21486"/>
                    <a:pt x="574" y="20245"/>
                    <a:pt x="1324" y="17762"/>
                  </a:cubicBezTo>
                  <a:cubicBezTo>
                    <a:pt x="2074" y="15279"/>
                    <a:pt x="3274" y="11555"/>
                    <a:pt x="4099" y="9196"/>
                  </a:cubicBezTo>
                  <a:cubicBezTo>
                    <a:pt x="4924" y="6838"/>
                    <a:pt x="5374" y="5845"/>
                    <a:pt x="5899" y="5720"/>
                  </a:cubicBezTo>
                  <a:cubicBezTo>
                    <a:pt x="6424" y="5596"/>
                    <a:pt x="7024" y="6341"/>
                    <a:pt x="7324" y="7583"/>
                  </a:cubicBezTo>
                  <a:cubicBezTo>
                    <a:pt x="7624" y="8824"/>
                    <a:pt x="7624" y="10562"/>
                    <a:pt x="7624" y="12052"/>
                  </a:cubicBezTo>
                  <a:cubicBezTo>
                    <a:pt x="7624" y="13541"/>
                    <a:pt x="7624" y="14783"/>
                    <a:pt x="7924" y="14907"/>
                  </a:cubicBezTo>
                  <a:cubicBezTo>
                    <a:pt x="8224" y="15031"/>
                    <a:pt x="8824" y="14038"/>
                    <a:pt x="9799" y="11803"/>
                  </a:cubicBezTo>
                  <a:cubicBezTo>
                    <a:pt x="10774" y="9569"/>
                    <a:pt x="12124" y="6093"/>
                    <a:pt x="13849" y="3734"/>
                  </a:cubicBezTo>
                  <a:cubicBezTo>
                    <a:pt x="15574" y="1376"/>
                    <a:pt x="17674" y="134"/>
                    <a:pt x="19024" y="10"/>
                  </a:cubicBezTo>
                  <a:cubicBezTo>
                    <a:pt x="20374" y="-114"/>
                    <a:pt x="20974" y="879"/>
                    <a:pt x="21274" y="2741"/>
                  </a:cubicBezTo>
                  <a:cubicBezTo>
                    <a:pt x="21574" y="4603"/>
                    <a:pt x="21574" y="7334"/>
                    <a:pt x="21274" y="10065"/>
                  </a:cubicBezTo>
                  <a:cubicBezTo>
                    <a:pt x="20974" y="12796"/>
                    <a:pt x="20374" y="15527"/>
                    <a:pt x="19774" y="18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6074534" y="2274579"/>
              <a:ext cx="154817" cy="356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282" fill="norm" stroke="1" extrusionOk="0">
                  <a:moveTo>
                    <a:pt x="16745" y="1852"/>
                  </a:moveTo>
                  <a:cubicBezTo>
                    <a:pt x="16745" y="1094"/>
                    <a:pt x="16745" y="336"/>
                    <a:pt x="16025" y="84"/>
                  </a:cubicBezTo>
                  <a:cubicBezTo>
                    <a:pt x="15305" y="-169"/>
                    <a:pt x="13865" y="84"/>
                    <a:pt x="11273" y="1789"/>
                  </a:cubicBezTo>
                  <a:cubicBezTo>
                    <a:pt x="8681" y="3494"/>
                    <a:pt x="4937" y="6652"/>
                    <a:pt x="2633" y="9810"/>
                  </a:cubicBezTo>
                  <a:cubicBezTo>
                    <a:pt x="329" y="12968"/>
                    <a:pt x="-535" y="16126"/>
                    <a:pt x="329" y="18147"/>
                  </a:cubicBezTo>
                  <a:cubicBezTo>
                    <a:pt x="1193" y="20168"/>
                    <a:pt x="3785" y="21052"/>
                    <a:pt x="7529" y="21242"/>
                  </a:cubicBezTo>
                  <a:cubicBezTo>
                    <a:pt x="11273" y="21431"/>
                    <a:pt x="16169" y="20926"/>
                    <a:pt x="21065" y="20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6345096" y="2377116"/>
              <a:ext cx="156022" cy="22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027" fill="norm" stroke="1" extrusionOk="0">
                  <a:moveTo>
                    <a:pt x="14491" y="440"/>
                  </a:moveTo>
                  <a:cubicBezTo>
                    <a:pt x="13051" y="43"/>
                    <a:pt x="11611" y="-353"/>
                    <a:pt x="9883" y="539"/>
                  </a:cubicBezTo>
                  <a:cubicBezTo>
                    <a:pt x="8155" y="1430"/>
                    <a:pt x="6139" y="3610"/>
                    <a:pt x="4411" y="6385"/>
                  </a:cubicBezTo>
                  <a:cubicBezTo>
                    <a:pt x="2683" y="9159"/>
                    <a:pt x="1243" y="12528"/>
                    <a:pt x="523" y="14906"/>
                  </a:cubicBezTo>
                  <a:cubicBezTo>
                    <a:pt x="-197" y="17284"/>
                    <a:pt x="-197" y="18671"/>
                    <a:pt x="667" y="19662"/>
                  </a:cubicBezTo>
                  <a:cubicBezTo>
                    <a:pt x="1531" y="20653"/>
                    <a:pt x="3259" y="21247"/>
                    <a:pt x="5995" y="20950"/>
                  </a:cubicBezTo>
                  <a:cubicBezTo>
                    <a:pt x="8731" y="20653"/>
                    <a:pt x="12475" y="19464"/>
                    <a:pt x="15211" y="17185"/>
                  </a:cubicBezTo>
                  <a:cubicBezTo>
                    <a:pt x="17947" y="14906"/>
                    <a:pt x="19675" y="11537"/>
                    <a:pt x="20539" y="9258"/>
                  </a:cubicBezTo>
                  <a:cubicBezTo>
                    <a:pt x="21403" y="6979"/>
                    <a:pt x="21403" y="5790"/>
                    <a:pt x="20827" y="4700"/>
                  </a:cubicBezTo>
                  <a:cubicBezTo>
                    <a:pt x="20251" y="3610"/>
                    <a:pt x="19099" y="2619"/>
                    <a:pt x="17659" y="2124"/>
                  </a:cubicBezTo>
                  <a:cubicBezTo>
                    <a:pt x="16219" y="1629"/>
                    <a:pt x="14491" y="1629"/>
                    <a:pt x="13915" y="2124"/>
                  </a:cubicBezTo>
                  <a:cubicBezTo>
                    <a:pt x="13339" y="2619"/>
                    <a:pt x="13915" y="3610"/>
                    <a:pt x="14491" y="4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6648450" y="2343713"/>
              <a:ext cx="254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86"/>
                    <a:pt x="14400" y="10971"/>
                    <a:pt x="10800" y="14571"/>
                  </a:cubicBezTo>
                  <a:cubicBezTo>
                    <a:pt x="7200" y="18171"/>
                    <a:pt x="3600" y="198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6623050" y="2330052"/>
              <a:ext cx="275893" cy="24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967" fill="norm" stroke="1" extrusionOk="0">
                  <a:moveTo>
                    <a:pt x="0" y="16147"/>
                  </a:moveTo>
                  <a:cubicBezTo>
                    <a:pt x="1649" y="15076"/>
                    <a:pt x="3298" y="14005"/>
                    <a:pt x="6018" y="12666"/>
                  </a:cubicBezTo>
                  <a:cubicBezTo>
                    <a:pt x="8739" y="11327"/>
                    <a:pt x="12531" y="9721"/>
                    <a:pt x="15252" y="7757"/>
                  </a:cubicBezTo>
                  <a:cubicBezTo>
                    <a:pt x="17973" y="5793"/>
                    <a:pt x="19621" y="3473"/>
                    <a:pt x="20528" y="1866"/>
                  </a:cubicBezTo>
                  <a:cubicBezTo>
                    <a:pt x="21435" y="260"/>
                    <a:pt x="21600" y="-633"/>
                    <a:pt x="21435" y="527"/>
                  </a:cubicBezTo>
                  <a:cubicBezTo>
                    <a:pt x="21270" y="1688"/>
                    <a:pt x="20776" y="4901"/>
                    <a:pt x="20528" y="8650"/>
                  </a:cubicBezTo>
                  <a:cubicBezTo>
                    <a:pt x="20281" y="12398"/>
                    <a:pt x="20281" y="16683"/>
                    <a:pt x="20281" y="20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7448550" y="2210363"/>
              <a:ext cx="254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603"/>
                    <a:pt x="18000" y="9207"/>
                    <a:pt x="14400" y="12807"/>
                  </a:cubicBezTo>
                  <a:cubicBezTo>
                    <a:pt x="10800" y="16407"/>
                    <a:pt x="5400" y="190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7543800" y="2445313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7594600" y="2318313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7653120" y="2375463"/>
              <a:ext cx="17008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3027" y="0"/>
                  </a:moveTo>
                  <a:cubicBezTo>
                    <a:pt x="2760" y="5657"/>
                    <a:pt x="2494" y="11314"/>
                    <a:pt x="1960" y="14786"/>
                  </a:cubicBezTo>
                  <a:cubicBezTo>
                    <a:pt x="1427" y="18257"/>
                    <a:pt x="627" y="19543"/>
                    <a:pt x="227" y="19543"/>
                  </a:cubicBezTo>
                  <a:cubicBezTo>
                    <a:pt x="-173" y="19543"/>
                    <a:pt x="-173" y="18257"/>
                    <a:pt x="1294" y="15171"/>
                  </a:cubicBezTo>
                  <a:cubicBezTo>
                    <a:pt x="2760" y="12086"/>
                    <a:pt x="5694" y="7200"/>
                    <a:pt x="7827" y="4243"/>
                  </a:cubicBezTo>
                  <a:cubicBezTo>
                    <a:pt x="9960" y="1286"/>
                    <a:pt x="11294" y="257"/>
                    <a:pt x="13160" y="257"/>
                  </a:cubicBezTo>
                  <a:cubicBezTo>
                    <a:pt x="15027" y="257"/>
                    <a:pt x="17427" y="1286"/>
                    <a:pt x="18894" y="5014"/>
                  </a:cubicBezTo>
                  <a:cubicBezTo>
                    <a:pt x="20360" y="8743"/>
                    <a:pt x="20894" y="15171"/>
                    <a:pt x="214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7943850" y="2176167"/>
              <a:ext cx="62492" cy="37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98" fill="norm" stroke="1" extrusionOk="0">
                  <a:moveTo>
                    <a:pt x="10800" y="863"/>
                  </a:moveTo>
                  <a:cubicBezTo>
                    <a:pt x="14400" y="381"/>
                    <a:pt x="18000" y="-102"/>
                    <a:pt x="19800" y="19"/>
                  </a:cubicBezTo>
                  <a:cubicBezTo>
                    <a:pt x="21600" y="139"/>
                    <a:pt x="21600" y="863"/>
                    <a:pt x="20520" y="2915"/>
                  </a:cubicBezTo>
                  <a:cubicBezTo>
                    <a:pt x="19440" y="4966"/>
                    <a:pt x="17280" y="8345"/>
                    <a:pt x="13680" y="11663"/>
                  </a:cubicBezTo>
                  <a:cubicBezTo>
                    <a:pt x="10080" y="14982"/>
                    <a:pt x="5040" y="18240"/>
                    <a:pt x="0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7973301" y="2286563"/>
              <a:ext cx="1801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17603" y="0"/>
                  </a:moveTo>
                  <a:cubicBezTo>
                    <a:pt x="12579" y="4431"/>
                    <a:pt x="7556" y="8862"/>
                    <a:pt x="4542" y="11538"/>
                  </a:cubicBezTo>
                  <a:cubicBezTo>
                    <a:pt x="1528" y="14215"/>
                    <a:pt x="523" y="15138"/>
                    <a:pt x="147" y="16062"/>
                  </a:cubicBezTo>
                  <a:cubicBezTo>
                    <a:pt x="-230" y="16985"/>
                    <a:pt x="21" y="17908"/>
                    <a:pt x="2030" y="18646"/>
                  </a:cubicBezTo>
                  <a:cubicBezTo>
                    <a:pt x="4040" y="19385"/>
                    <a:pt x="7807" y="19938"/>
                    <a:pt x="11323" y="20400"/>
                  </a:cubicBezTo>
                  <a:cubicBezTo>
                    <a:pt x="14840" y="20862"/>
                    <a:pt x="18105" y="21231"/>
                    <a:pt x="213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8445499" y="2496113"/>
              <a:ext cx="1143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686"/>
                    <a:pt x="12000" y="13371"/>
                    <a:pt x="8400" y="16971"/>
                  </a:cubicBezTo>
                  <a:cubicBezTo>
                    <a:pt x="4800" y="20571"/>
                    <a:pt x="2400" y="210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8851838" y="2208864"/>
              <a:ext cx="301334" cy="346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064" fill="norm" stroke="1" extrusionOk="0">
                  <a:moveTo>
                    <a:pt x="15198" y="10120"/>
                  </a:moveTo>
                  <a:cubicBezTo>
                    <a:pt x="15645" y="9477"/>
                    <a:pt x="16092" y="8834"/>
                    <a:pt x="16465" y="8063"/>
                  </a:cubicBezTo>
                  <a:cubicBezTo>
                    <a:pt x="16837" y="7291"/>
                    <a:pt x="17135" y="6391"/>
                    <a:pt x="15943" y="5877"/>
                  </a:cubicBezTo>
                  <a:cubicBezTo>
                    <a:pt x="14752" y="5363"/>
                    <a:pt x="12070" y="5234"/>
                    <a:pt x="9910" y="6584"/>
                  </a:cubicBezTo>
                  <a:cubicBezTo>
                    <a:pt x="7750" y="7934"/>
                    <a:pt x="6112" y="10763"/>
                    <a:pt x="5516" y="12756"/>
                  </a:cubicBezTo>
                  <a:cubicBezTo>
                    <a:pt x="4920" y="14748"/>
                    <a:pt x="5367" y="15906"/>
                    <a:pt x="6112" y="16548"/>
                  </a:cubicBezTo>
                  <a:cubicBezTo>
                    <a:pt x="6856" y="17191"/>
                    <a:pt x="7899" y="17320"/>
                    <a:pt x="9538" y="16098"/>
                  </a:cubicBezTo>
                  <a:cubicBezTo>
                    <a:pt x="11176" y="14877"/>
                    <a:pt x="13411" y="12306"/>
                    <a:pt x="14752" y="10763"/>
                  </a:cubicBezTo>
                  <a:cubicBezTo>
                    <a:pt x="16092" y="9220"/>
                    <a:pt x="16539" y="8706"/>
                    <a:pt x="16763" y="8770"/>
                  </a:cubicBezTo>
                  <a:cubicBezTo>
                    <a:pt x="16986" y="8834"/>
                    <a:pt x="16986" y="9477"/>
                    <a:pt x="17209" y="10120"/>
                  </a:cubicBezTo>
                  <a:cubicBezTo>
                    <a:pt x="17433" y="10763"/>
                    <a:pt x="17880" y="11406"/>
                    <a:pt x="18401" y="11920"/>
                  </a:cubicBezTo>
                  <a:cubicBezTo>
                    <a:pt x="18923" y="12434"/>
                    <a:pt x="19518" y="12820"/>
                    <a:pt x="20040" y="12756"/>
                  </a:cubicBezTo>
                  <a:cubicBezTo>
                    <a:pt x="20561" y="12691"/>
                    <a:pt x="21008" y="12177"/>
                    <a:pt x="21157" y="11020"/>
                  </a:cubicBezTo>
                  <a:cubicBezTo>
                    <a:pt x="21306" y="9863"/>
                    <a:pt x="21157" y="8063"/>
                    <a:pt x="20189" y="6006"/>
                  </a:cubicBezTo>
                  <a:cubicBezTo>
                    <a:pt x="19220" y="3948"/>
                    <a:pt x="17433" y="1634"/>
                    <a:pt x="14900" y="606"/>
                  </a:cubicBezTo>
                  <a:cubicBezTo>
                    <a:pt x="12368" y="-423"/>
                    <a:pt x="9091" y="-166"/>
                    <a:pt x="6484" y="1570"/>
                  </a:cubicBezTo>
                  <a:cubicBezTo>
                    <a:pt x="3877" y="3306"/>
                    <a:pt x="1940" y="6520"/>
                    <a:pt x="898" y="9284"/>
                  </a:cubicBezTo>
                  <a:cubicBezTo>
                    <a:pt x="-145" y="12048"/>
                    <a:pt x="-294" y="14363"/>
                    <a:pt x="525" y="16227"/>
                  </a:cubicBezTo>
                  <a:cubicBezTo>
                    <a:pt x="1345" y="18091"/>
                    <a:pt x="3132" y="19506"/>
                    <a:pt x="5665" y="20277"/>
                  </a:cubicBezTo>
                  <a:cubicBezTo>
                    <a:pt x="8197" y="21048"/>
                    <a:pt x="11474" y="21177"/>
                    <a:pt x="13783" y="20984"/>
                  </a:cubicBezTo>
                  <a:cubicBezTo>
                    <a:pt x="16092" y="20791"/>
                    <a:pt x="17433" y="20277"/>
                    <a:pt x="18774" y="197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9423400" y="2223063"/>
              <a:ext cx="254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107"/>
                    <a:pt x="10800" y="4215"/>
                    <a:pt x="7200" y="7815"/>
                  </a:cubicBezTo>
                  <a:cubicBezTo>
                    <a:pt x="3600" y="11415"/>
                    <a:pt x="1800" y="1650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9526403" y="2214301"/>
              <a:ext cx="131584" cy="321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324" fill="norm" stroke="1" extrusionOk="0">
                  <a:moveTo>
                    <a:pt x="15730" y="1422"/>
                  </a:moveTo>
                  <a:cubicBezTo>
                    <a:pt x="14733" y="861"/>
                    <a:pt x="13736" y="300"/>
                    <a:pt x="12241" y="89"/>
                  </a:cubicBezTo>
                  <a:cubicBezTo>
                    <a:pt x="10745" y="-121"/>
                    <a:pt x="8752" y="19"/>
                    <a:pt x="6425" y="721"/>
                  </a:cubicBezTo>
                  <a:cubicBezTo>
                    <a:pt x="4099" y="1422"/>
                    <a:pt x="1441" y="2684"/>
                    <a:pt x="444" y="4157"/>
                  </a:cubicBezTo>
                  <a:cubicBezTo>
                    <a:pt x="-553" y="5630"/>
                    <a:pt x="112" y="7313"/>
                    <a:pt x="2604" y="9206"/>
                  </a:cubicBezTo>
                  <a:cubicBezTo>
                    <a:pt x="5096" y="11100"/>
                    <a:pt x="9416" y="13204"/>
                    <a:pt x="11909" y="14606"/>
                  </a:cubicBezTo>
                  <a:cubicBezTo>
                    <a:pt x="14401" y="16009"/>
                    <a:pt x="15065" y="16710"/>
                    <a:pt x="15398" y="17482"/>
                  </a:cubicBezTo>
                  <a:cubicBezTo>
                    <a:pt x="15730" y="18253"/>
                    <a:pt x="15730" y="19095"/>
                    <a:pt x="15065" y="19726"/>
                  </a:cubicBezTo>
                  <a:cubicBezTo>
                    <a:pt x="14401" y="20357"/>
                    <a:pt x="13072" y="20778"/>
                    <a:pt x="11576" y="21058"/>
                  </a:cubicBezTo>
                  <a:cubicBezTo>
                    <a:pt x="10081" y="21339"/>
                    <a:pt x="8419" y="21479"/>
                    <a:pt x="6924" y="21058"/>
                  </a:cubicBezTo>
                  <a:cubicBezTo>
                    <a:pt x="5429" y="20637"/>
                    <a:pt x="4099" y="19656"/>
                    <a:pt x="3933" y="18253"/>
                  </a:cubicBezTo>
                  <a:cubicBezTo>
                    <a:pt x="3767" y="16850"/>
                    <a:pt x="4764" y="15027"/>
                    <a:pt x="7256" y="12993"/>
                  </a:cubicBezTo>
                  <a:cubicBezTo>
                    <a:pt x="9749" y="10960"/>
                    <a:pt x="13736" y="8715"/>
                    <a:pt x="16062" y="7173"/>
                  </a:cubicBezTo>
                  <a:cubicBezTo>
                    <a:pt x="18389" y="5630"/>
                    <a:pt x="19053" y="4788"/>
                    <a:pt x="19718" y="3876"/>
                  </a:cubicBezTo>
                  <a:cubicBezTo>
                    <a:pt x="20382" y="2965"/>
                    <a:pt x="21047" y="1983"/>
                    <a:pt x="20382" y="1702"/>
                  </a:cubicBezTo>
                  <a:cubicBezTo>
                    <a:pt x="19718" y="1422"/>
                    <a:pt x="17724" y="1843"/>
                    <a:pt x="15730" y="2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0015129" y="2312874"/>
              <a:ext cx="177754" cy="43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05" fill="norm" stroke="1" extrusionOk="0">
                  <a:moveTo>
                    <a:pt x="6641" y="7781"/>
                  </a:moveTo>
                  <a:cubicBezTo>
                    <a:pt x="6139" y="10598"/>
                    <a:pt x="5637" y="13416"/>
                    <a:pt x="5134" y="15346"/>
                  </a:cubicBezTo>
                  <a:cubicBezTo>
                    <a:pt x="4632" y="17277"/>
                    <a:pt x="4130" y="18320"/>
                    <a:pt x="3251" y="19364"/>
                  </a:cubicBezTo>
                  <a:cubicBezTo>
                    <a:pt x="2372" y="20407"/>
                    <a:pt x="1116" y="21451"/>
                    <a:pt x="488" y="21503"/>
                  </a:cubicBezTo>
                  <a:cubicBezTo>
                    <a:pt x="-140" y="21555"/>
                    <a:pt x="-140" y="20616"/>
                    <a:pt x="362" y="18320"/>
                  </a:cubicBezTo>
                  <a:cubicBezTo>
                    <a:pt x="865" y="16025"/>
                    <a:pt x="1869" y="12372"/>
                    <a:pt x="3627" y="9242"/>
                  </a:cubicBezTo>
                  <a:cubicBezTo>
                    <a:pt x="5386" y="6112"/>
                    <a:pt x="7897" y="3503"/>
                    <a:pt x="9655" y="2042"/>
                  </a:cubicBezTo>
                  <a:cubicBezTo>
                    <a:pt x="11413" y="581"/>
                    <a:pt x="12418" y="268"/>
                    <a:pt x="13548" y="112"/>
                  </a:cubicBezTo>
                  <a:cubicBezTo>
                    <a:pt x="14679" y="-45"/>
                    <a:pt x="15934" y="-45"/>
                    <a:pt x="16939" y="164"/>
                  </a:cubicBezTo>
                  <a:cubicBezTo>
                    <a:pt x="17944" y="372"/>
                    <a:pt x="18697" y="790"/>
                    <a:pt x="19576" y="1572"/>
                  </a:cubicBezTo>
                  <a:cubicBezTo>
                    <a:pt x="20455" y="2355"/>
                    <a:pt x="21460" y="3503"/>
                    <a:pt x="20958" y="4494"/>
                  </a:cubicBezTo>
                  <a:cubicBezTo>
                    <a:pt x="20455" y="5485"/>
                    <a:pt x="18446" y="6320"/>
                    <a:pt x="15809" y="6738"/>
                  </a:cubicBezTo>
                  <a:cubicBezTo>
                    <a:pt x="13172" y="7155"/>
                    <a:pt x="9907" y="7155"/>
                    <a:pt x="6641" y="7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10255250" y="2356413"/>
              <a:ext cx="254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800"/>
                    <a:pt x="18000" y="9600"/>
                    <a:pt x="17100" y="12600"/>
                  </a:cubicBezTo>
                  <a:cubicBezTo>
                    <a:pt x="16200" y="15600"/>
                    <a:pt x="16200" y="16800"/>
                    <a:pt x="14400" y="18000"/>
                  </a:cubicBezTo>
                  <a:cubicBezTo>
                    <a:pt x="12600" y="19200"/>
                    <a:pt x="9000" y="20400"/>
                    <a:pt x="6300" y="21000"/>
                  </a:cubicBezTo>
                  <a:cubicBezTo>
                    <a:pt x="3600" y="21600"/>
                    <a:pt x="180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10261600" y="2274859"/>
              <a:ext cx="31750" cy="145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21453"/>
                  </a:moveTo>
                  <a:cubicBezTo>
                    <a:pt x="2880" y="15818"/>
                    <a:pt x="5760" y="10183"/>
                    <a:pt x="8640" y="6270"/>
                  </a:cubicBezTo>
                  <a:cubicBezTo>
                    <a:pt x="11520" y="2357"/>
                    <a:pt x="14400" y="166"/>
                    <a:pt x="16560" y="10"/>
                  </a:cubicBezTo>
                  <a:cubicBezTo>
                    <a:pt x="18720" y="-147"/>
                    <a:pt x="20160" y="1731"/>
                    <a:pt x="21600" y="36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10335847" y="2333758"/>
              <a:ext cx="135303" cy="162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241" fill="norm" stroke="1" extrusionOk="0">
                  <a:moveTo>
                    <a:pt x="18251" y="6287"/>
                  </a:moveTo>
                  <a:cubicBezTo>
                    <a:pt x="18584" y="4072"/>
                    <a:pt x="18916" y="1856"/>
                    <a:pt x="17919" y="749"/>
                  </a:cubicBezTo>
                  <a:cubicBezTo>
                    <a:pt x="16922" y="-359"/>
                    <a:pt x="14596" y="-359"/>
                    <a:pt x="11439" y="1579"/>
                  </a:cubicBezTo>
                  <a:cubicBezTo>
                    <a:pt x="8282" y="3518"/>
                    <a:pt x="4294" y="7395"/>
                    <a:pt x="2134" y="10026"/>
                  </a:cubicBezTo>
                  <a:cubicBezTo>
                    <a:pt x="-26" y="12656"/>
                    <a:pt x="-358" y="14041"/>
                    <a:pt x="307" y="14733"/>
                  </a:cubicBezTo>
                  <a:cubicBezTo>
                    <a:pt x="971" y="15426"/>
                    <a:pt x="2633" y="15426"/>
                    <a:pt x="4128" y="15010"/>
                  </a:cubicBezTo>
                  <a:cubicBezTo>
                    <a:pt x="5624" y="14595"/>
                    <a:pt x="6953" y="13764"/>
                    <a:pt x="8614" y="12795"/>
                  </a:cubicBezTo>
                  <a:cubicBezTo>
                    <a:pt x="10276" y="11826"/>
                    <a:pt x="12270" y="10718"/>
                    <a:pt x="13267" y="11410"/>
                  </a:cubicBezTo>
                  <a:cubicBezTo>
                    <a:pt x="14264" y="12103"/>
                    <a:pt x="14264" y="14595"/>
                    <a:pt x="14596" y="16533"/>
                  </a:cubicBezTo>
                  <a:cubicBezTo>
                    <a:pt x="14928" y="18472"/>
                    <a:pt x="15593" y="19856"/>
                    <a:pt x="16756" y="20549"/>
                  </a:cubicBezTo>
                  <a:cubicBezTo>
                    <a:pt x="17919" y="21241"/>
                    <a:pt x="19580" y="21241"/>
                    <a:pt x="21242" y="21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10534650" y="2331654"/>
              <a:ext cx="179193" cy="395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94" fill="norm" stroke="1" extrusionOk="0">
                  <a:moveTo>
                    <a:pt x="0" y="3067"/>
                  </a:moveTo>
                  <a:cubicBezTo>
                    <a:pt x="0" y="2378"/>
                    <a:pt x="0" y="1688"/>
                    <a:pt x="2260" y="1171"/>
                  </a:cubicBezTo>
                  <a:cubicBezTo>
                    <a:pt x="4521" y="654"/>
                    <a:pt x="9042" y="310"/>
                    <a:pt x="11930" y="137"/>
                  </a:cubicBezTo>
                  <a:cubicBezTo>
                    <a:pt x="14819" y="-35"/>
                    <a:pt x="16074" y="-35"/>
                    <a:pt x="17456" y="80"/>
                  </a:cubicBezTo>
                  <a:cubicBezTo>
                    <a:pt x="18837" y="195"/>
                    <a:pt x="20344" y="425"/>
                    <a:pt x="20972" y="827"/>
                  </a:cubicBezTo>
                  <a:cubicBezTo>
                    <a:pt x="21600" y="1229"/>
                    <a:pt x="21349" y="1803"/>
                    <a:pt x="18837" y="2608"/>
                  </a:cubicBezTo>
                  <a:cubicBezTo>
                    <a:pt x="16326" y="3412"/>
                    <a:pt x="11553" y="4446"/>
                    <a:pt x="8665" y="5193"/>
                  </a:cubicBezTo>
                  <a:cubicBezTo>
                    <a:pt x="5777" y="5939"/>
                    <a:pt x="4772" y="6399"/>
                    <a:pt x="4521" y="6916"/>
                  </a:cubicBezTo>
                  <a:cubicBezTo>
                    <a:pt x="4270" y="7433"/>
                    <a:pt x="4772" y="8008"/>
                    <a:pt x="6028" y="8754"/>
                  </a:cubicBezTo>
                  <a:cubicBezTo>
                    <a:pt x="7284" y="9501"/>
                    <a:pt x="9293" y="10420"/>
                    <a:pt x="10926" y="11971"/>
                  </a:cubicBezTo>
                  <a:cubicBezTo>
                    <a:pt x="12558" y="13522"/>
                    <a:pt x="13814" y="15705"/>
                    <a:pt x="14442" y="17142"/>
                  </a:cubicBezTo>
                  <a:cubicBezTo>
                    <a:pt x="15070" y="18578"/>
                    <a:pt x="15070" y="19267"/>
                    <a:pt x="14567" y="19842"/>
                  </a:cubicBezTo>
                  <a:cubicBezTo>
                    <a:pt x="14065" y="20416"/>
                    <a:pt x="13060" y="20876"/>
                    <a:pt x="11930" y="21163"/>
                  </a:cubicBezTo>
                  <a:cubicBezTo>
                    <a:pt x="10800" y="21450"/>
                    <a:pt x="9544" y="21565"/>
                    <a:pt x="8414" y="21450"/>
                  </a:cubicBezTo>
                  <a:cubicBezTo>
                    <a:pt x="7284" y="21335"/>
                    <a:pt x="6279" y="20991"/>
                    <a:pt x="6153" y="19267"/>
                  </a:cubicBezTo>
                  <a:cubicBezTo>
                    <a:pt x="6028" y="17544"/>
                    <a:pt x="6781" y="14442"/>
                    <a:pt x="7535" y="12661"/>
                  </a:cubicBezTo>
                  <a:cubicBezTo>
                    <a:pt x="8288" y="10880"/>
                    <a:pt x="9042" y="10420"/>
                    <a:pt x="9795" y="9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10748104" y="2388633"/>
              <a:ext cx="108677" cy="385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508" fill="norm" stroke="1" extrusionOk="0">
                  <a:moveTo>
                    <a:pt x="2916" y="1390"/>
                  </a:moveTo>
                  <a:cubicBezTo>
                    <a:pt x="1286" y="1036"/>
                    <a:pt x="-344" y="682"/>
                    <a:pt x="64" y="446"/>
                  </a:cubicBezTo>
                  <a:cubicBezTo>
                    <a:pt x="471" y="210"/>
                    <a:pt x="2916" y="92"/>
                    <a:pt x="6381" y="33"/>
                  </a:cubicBezTo>
                  <a:cubicBezTo>
                    <a:pt x="9845" y="-26"/>
                    <a:pt x="14328" y="-26"/>
                    <a:pt x="17181" y="210"/>
                  </a:cubicBezTo>
                  <a:cubicBezTo>
                    <a:pt x="20033" y="446"/>
                    <a:pt x="21256" y="918"/>
                    <a:pt x="20848" y="1331"/>
                  </a:cubicBezTo>
                  <a:cubicBezTo>
                    <a:pt x="20441" y="1744"/>
                    <a:pt x="18403" y="2099"/>
                    <a:pt x="16569" y="2807"/>
                  </a:cubicBezTo>
                  <a:cubicBezTo>
                    <a:pt x="14735" y="3515"/>
                    <a:pt x="13105" y="4577"/>
                    <a:pt x="13513" y="6348"/>
                  </a:cubicBezTo>
                  <a:cubicBezTo>
                    <a:pt x="13920" y="8118"/>
                    <a:pt x="16365" y="10597"/>
                    <a:pt x="17792" y="12958"/>
                  </a:cubicBezTo>
                  <a:cubicBezTo>
                    <a:pt x="19218" y="15318"/>
                    <a:pt x="19626" y="17561"/>
                    <a:pt x="18811" y="18977"/>
                  </a:cubicBezTo>
                  <a:cubicBezTo>
                    <a:pt x="17996" y="20394"/>
                    <a:pt x="15958" y="20984"/>
                    <a:pt x="13513" y="21279"/>
                  </a:cubicBezTo>
                  <a:cubicBezTo>
                    <a:pt x="11067" y="21574"/>
                    <a:pt x="8214" y="21574"/>
                    <a:pt x="6177" y="21338"/>
                  </a:cubicBezTo>
                  <a:cubicBezTo>
                    <a:pt x="4139" y="21102"/>
                    <a:pt x="2916" y="20630"/>
                    <a:pt x="2305" y="19390"/>
                  </a:cubicBezTo>
                  <a:cubicBezTo>
                    <a:pt x="1694" y="18151"/>
                    <a:pt x="1694" y="16144"/>
                    <a:pt x="3120" y="14551"/>
                  </a:cubicBezTo>
                  <a:cubicBezTo>
                    <a:pt x="4547" y="12958"/>
                    <a:pt x="7399" y="11777"/>
                    <a:pt x="10252" y="10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10862733" y="2439933"/>
              <a:ext cx="268817" cy="114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858" fill="norm" stroke="1" extrusionOk="0">
                  <a:moveTo>
                    <a:pt x="9787" y="11395"/>
                  </a:moveTo>
                  <a:cubicBezTo>
                    <a:pt x="10294" y="9852"/>
                    <a:pt x="10800" y="8309"/>
                    <a:pt x="10800" y="6188"/>
                  </a:cubicBezTo>
                  <a:cubicBezTo>
                    <a:pt x="10800" y="4067"/>
                    <a:pt x="10294" y="1367"/>
                    <a:pt x="9028" y="402"/>
                  </a:cubicBezTo>
                  <a:cubicBezTo>
                    <a:pt x="7762" y="-562"/>
                    <a:pt x="5737" y="209"/>
                    <a:pt x="4134" y="2717"/>
                  </a:cubicBezTo>
                  <a:cubicBezTo>
                    <a:pt x="2531" y="5224"/>
                    <a:pt x="1350" y="9467"/>
                    <a:pt x="675" y="12552"/>
                  </a:cubicBezTo>
                  <a:cubicBezTo>
                    <a:pt x="0" y="15638"/>
                    <a:pt x="-169" y="17567"/>
                    <a:pt x="168" y="18917"/>
                  </a:cubicBezTo>
                  <a:cubicBezTo>
                    <a:pt x="506" y="20267"/>
                    <a:pt x="1350" y="21038"/>
                    <a:pt x="2700" y="20459"/>
                  </a:cubicBezTo>
                  <a:cubicBezTo>
                    <a:pt x="4050" y="19881"/>
                    <a:pt x="5906" y="17952"/>
                    <a:pt x="7256" y="16217"/>
                  </a:cubicBezTo>
                  <a:cubicBezTo>
                    <a:pt x="8606" y="14481"/>
                    <a:pt x="9450" y="12938"/>
                    <a:pt x="9956" y="13131"/>
                  </a:cubicBezTo>
                  <a:cubicBezTo>
                    <a:pt x="10462" y="13324"/>
                    <a:pt x="10631" y="15252"/>
                    <a:pt x="11475" y="17181"/>
                  </a:cubicBezTo>
                  <a:cubicBezTo>
                    <a:pt x="12319" y="19109"/>
                    <a:pt x="13837" y="21038"/>
                    <a:pt x="15609" y="20845"/>
                  </a:cubicBezTo>
                  <a:cubicBezTo>
                    <a:pt x="17381" y="20652"/>
                    <a:pt x="19406" y="18338"/>
                    <a:pt x="21431" y="16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11023600" y="2324406"/>
              <a:ext cx="141817" cy="355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16442" y="1933"/>
                  </a:moveTo>
                  <a:cubicBezTo>
                    <a:pt x="15797" y="1038"/>
                    <a:pt x="15152" y="144"/>
                    <a:pt x="15152" y="16"/>
                  </a:cubicBezTo>
                  <a:cubicBezTo>
                    <a:pt x="15152" y="-112"/>
                    <a:pt x="15797" y="527"/>
                    <a:pt x="17409" y="2892"/>
                  </a:cubicBezTo>
                  <a:cubicBezTo>
                    <a:pt x="19021" y="5256"/>
                    <a:pt x="21600" y="9346"/>
                    <a:pt x="21600" y="12477"/>
                  </a:cubicBezTo>
                  <a:cubicBezTo>
                    <a:pt x="21600" y="15609"/>
                    <a:pt x="19021" y="17781"/>
                    <a:pt x="14991" y="19124"/>
                  </a:cubicBezTo>
                  <a:cubicBezTo>
                    <a:pt x="10961" y="20466"/>
                    <a:pt x="5481" y="20977"/>
                    <a:pt x="0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146050" y="3308913"/>
              <a:ext cx="539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4" y="19200"/>
                    <a:pt x="6268" y="16800"/>
                    <a:pt x="9445" y="13600"/>
                  </a:cubicBezTo>
                  <a:cubicBezTo>
                    <a:pt x="12621" y="10400"/>
                    <a:pt x="15840" y="6400"/>
                    <a:pt x="17873" y="4000"/>
                  </a:cubicBezTo>
                  <a:cubicBezTo>
                    <a:pt x="19906" y="1600"/>
                    <a:pt x="20753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539477" y="3221828"/>
              <a:ext cx="182720" cy="29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66" fill="norm" stroke="1" extrusionOk="0">
                  <a:moveTo>
                    <a:pt x="2241" y="2214"/>
                  </a:moveTo>
                  <a:cubicBezTo>
                    <a:pt x="1013" y="1431"/>
                    <a:pt x="-214" y="649"/>
                    <a:pt x="31" y="257"/>
                  </a:cubicBezTo>
                  <a:cubicBezTo>
                    <a:pt x="277" y="-134"/>
                    <a:pt x="1995" y="-134"/>
                    <a:pt x="5063" y="649"/>
                  </a:cubicBezTo>
                  <a:cubicBezTo>
                    <a:pt x="8131" y="1431"/>
                    <a:pt x="12550" y="2996"/>
                    <a:pt x="15250" y="4014"/>
                  </a:cubicBezTo>
                  <a:cubicBezTo>
                    <a:pt x="17950" y="5031"/>
                    <a:pt x="18931" y="5501"/>
                    <a:pt x="19791" y="6049"/>
                  </a:cubicBezTo>
                  <a:cubicBezTo>
                    <a:pt x="20650" y="6596"/>
                    <a:pt x="21386" y="7223"/>
                    <a:pt x="21141" y="8240"/>
                  </a:cubicBezTo>
                  <a:cubicBezTo>
                    <a:pt x="20895" y="9257"/>
                    <a:pt x="19668" y="10666"/>
                    <a:pt x="17459" y="12231"/>
                  </a:cubicBezTo>
                  <a:cubicBezTo>
                    <a:pt x="15250" y="13796"/>
                    <a:pt x="12059" y="15518"/>
                    <a:pt x="9604" y="16927"/>
                  </a:cubicBezTo>
                  <a:cubicBezTo>
                    <a:pt x="7150" y="18336"/>
                    <a:pt x="5431" y="19431"/>
                    <a:pt x="4818" y="20136"/>
                  </a:cubicBezTo>
                  <a:cubicBezTo>
                    <a:pt x="4204" y="20840"/>
                    <a:pt x="4695" y="21153"/>
                    <a:pt x="5186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350110" y="3183384"/>
              <a:ext cx="205641" cy="282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22" fill="norm" stroke="1" extrusionOk="0">
                  <a:moveTo>
                    <a:pt x="254" y="5607"/>
                  </a:moveTo>
                  <a:cubicBezTo>
                    <a:pt x="254" y="4813"/>
                    <a:pt x="254" y="4019"/>
                    <a:pt x="1135" y="3146"/>
                  </a:cubicBezTo>
                  <a:cubicBezTo>
                    <a:pt x="2017" y="2272"/>
                    <a:pt x="3780" y="1319"/>
                    <a:pt x="5874" y="684"/>
                  </a:cubicBezTo>
                  <a:cubicBezTo>
                    <a:pt x="7968" y="49"/>
                    <a:pt x="10393" y="-269"/>
                    <a:pt x="12156" y="287"/>
                  </a:cubicBezTo>
                  <a:cubicBezTo>
                    <a:pt x="13919" y="843"/>
                    <a:pt x="15021" y="2272"/>
                    <a:pt x="14140" y="4813"/>
                  </a:cubicBezTo>
                  <a:cubicBezTo>
                    <a:pt x="13258" y="7355"/>
                    <a:pt x="10393" y="11007"/>
                    <a:pt x="7968" y="13628"/>
                  </a:cubicBezTo>
                  <a:cubicBezTo>
                    <a:pt x="5544" y="16249"/>
                    <a:pt x="3560" y="17837"/>
                    <a:pt x="2127" y="18949"/>
                  </a:cubicBezTo>
                  <a:cubicBezTo>
                    <a:pt x="695" y="20060"/>
                    <a:pt x="-187" y="20696"/>
                    <a:pt x="33" y="21013"/>
                  </a:cubicBezTo>
                  <a:cubicBezTo>
                    <a:pt x="254" y="21331"/>
                    <a:pt x="1576" y="21331"/>
                    <a:pt x="5323" y="20696"/>
                  </a:cubicBezTo>
                  <a:cubicBezTo>
                    <a:pt x="9070" y="20060"/>
                    <a:pt x="15242" y="18790"/>
                    <a:pt x="21413" y="17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718968" y="3215779"/>
              <a:ext cx="187163" cy="223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24" fill="norm" stroke="1" extrusionOk="0">
                  <a:moveTo>
                    <a:pt x="16053" y="404"/>
                  </a:moveTo>
                  <a:cubicBezTo>
                    <a:pt x="13893" y="202"/>
                    <a:pt x="11733" y="0"/>
                    <a:pt x="9693" y="707"/>
                  </a:cubicBezTo>
                  <a:cubicBezTo>
                    <a:pt x="7653" y="1413"/>
                    <a:pt x="5733" y="3028"/>
                    <a:pt x="4053" y="5854"/>
                  </a:cubicBezTo>
                  <a:cubicBezTo>
                    <a:pt x="2373" y="8680"/>
                    <a:pt x="933" y="12718"/>
                    <a:pt x="333" y="15342"/>
                  </a:cubicBezTo>
                  <a:cubicBezTo>
                    <a:pt x="-267" y="17966"/>
                    <a:pt x="-27" y="19178"/>
                    <a:pt x="813" y="20086"/>
                  </a:cubicBezTo>
                  <a:cubicBezTo>
                    <a:pt x="1653" y="20994"/>
                    <a:pt x="3093" y="21600"/>
                    <a:pt x="6213" y="21196"/>
                  </a:cubicBezTo>
                  <a:cubicBezTo>
                    <a:pt x="9333" y="20793"/>
                    <a:pt x="14133" y="19379"/>
                    <a:pt x="17133" y="17058"/>
                  </a:cubicBezTo>
                  <a:cubicBezTo>
                    <a:pt x="20133" y="14736"/>
                    <a:pt x="21333" y="11507"/>
                    <a:pt x="21213" y="8579"/>
                  </a:cubicBezTo>
                  <a:cubicBezTo>
                    <a:pt x="21093" y="5652"/>
                    <a:pt x="19653" y="3028"/>
                    <a:pt x="18333" y="1615"/>
                  </a:cubicBezTo>
                  <a:cubicBezTo>
                    <a:pt x="17013" y="202"/>
                    <a:pt x="15813" y="0"/>
                    <a:pt x="14373" y="0"/>
                  </a:cubicBezTo>
                  <a:cubicBezTo>
                    <a:pt x="12933" y="0"/>
                    <a:pt x="11253" y="202"/>
                    <a:pt x="10293" y="807"/>
                  </a:cubicBezTo>
                  <a:cubicBezTo>
                    <a:pt x="9333" y="1413"/>
                    <a:pt x="9093" y="2422"/>
                    <a:pt x="8853" y="3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2272785" y="3140902"/>
              <a:ext cx="245474" cy="301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506" fill="norm" stroke="1" extrusionOk="0">
                  <a:moveTo>
                    <a:pt x="16925" y="5646"/>
                  </a:moveTo>
                  <a:cubicBezTo>
                    <a:pt x="15473" y="4437"/>
                    <a:pt x="14020" y="3229"/>
                    <a:pt x="12115" y="2927"/>
                  </a:cubicBezTo>
                  <a:cubicBezTo>
                    <a:pt x="10209" y="2625"/>
                    <a:pt x="7849" y="3229"/>
                    <a:pt x="5762" y="4815"/>
                  </a:cubicBezTo>
                  <a:cubicBezTo>
                    <a:pt x="3674" y="6401"/>
                    <a:pt x="1859" y="8969"/>
                    <a:pt x="861" y="11235"/>
                  </a:cubicBezTo>
                  <a:cubicBezTo>
                    <a:pt x="-137" y="13500"/>
                    <a:pt x="-319" y="15464"/>
                    <a:pt x="589" y="16975"/>
                  </a:cubicBezTo>
                  <a:cubicBezTo>
                    <a:pt x="1496" y="18485"/>
                    <a:pt x="3493" y="19542"/>
                    <a:pt x="6488" y="19542"/>
                  </a:cubicBezTo>
                  <a:cubicBezTo>
                    <a:pt x="9483" y="19542"/>
                    <a:pt x="13476" y="18485"/>
                    <a:pt x="16289" y="16295"/>
                  </a:cubicBezTo>
                  <a:cubicBezTo>
                    <a:pt x="19103" y="14105"/>
                    <a:pt x="20736" y="10782"/>
                    <a:pt x="21009" y="8063"/>
                  </a:cubicBezTo>
                  <a:cubicBezTo>
                    <a:pt x="21281" y="5344"/>
                    <a:pt x="20192" y="3229"/>
                    <a:pt x="18377" y="1945"/>
                  </a:cubicBezTo>
                  <a:cubicBezTo>
                    <a:pt x="16562" y="661"/>
                    <a:pt x="14020" y="208"/>
                    <a:pt x="12205" y="57"/>
                  </a:cubicBezTo>
                  <a:cubicBezTo>
                    <a:pt x="10390" y="-94"/>
                    <a:pt x="9301" y="57"/>
                    <a:pt x="8575" y="510"/>
                  </a:cubicBezTo>
                  <a:cubicBezTo>
                    <a:pt x="7849" y="963"/>
                    <a:pt x="7486" y="1719"/>
                    <a:pt x="7395" y="2927"/>
                  </a:cubicBezTo>
                  <a:cubicBezTo>
                    <a:pt x="7305" y="4135"/>
                    <a:pt x="7486" y="5797"/>
                    <a:pt x="8757" y="7836"/>
                  </a:cubicBezTo>
                  <a:cubicBezTo>
                    <a:pt x="10027" y="9875"/>
                    <a:pt x="12387" y="12292"/>
                    <a:pt x="14384" y="14256"/>
                  </a:cubicBezTo>
                  <a:cubicBezTo>
                    <a:pt x="16380" y="16219"/>
                    <a:pt x="18014" y="17730"/>
                    <a:pt x="18740" y="18863"/>
                  </a:cubicBezTo>
                  <a:cubicBezTo>
                    <a:pt x="19466" y="19996"/>
                    <a:pt x="19284" y="20751"/>
                    <a:pt x="19103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2639483" y="3221601"/>
              <a:ext cx="116418" cy="18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21600" y="2730"/>
                  </a:moveTo>
                  <a:cubicBezTo>
                    <a:pt x="20422" y="1760"/>
                    <a:pt x="19244" y="789"/>
                    <a:pt x="16691" y="303"/>
                  </a:cubicBezTo>
                  <a:cubicBezTo>
                    <a:pt x="14138" y="-182"/>
                    <a:pt x="10211" y="-182"/>
                    <a:pt x="7265" y="1031"/>
                  </a:cubicBezTo>
                  <a:cubicBezTo>
                    <a:pt x="4320" y="2245"/>
                    <a:pt x="2356" y="4672"/>
                    <a:pt x="2749" y="6735"/>
                  </a:cubicBezTo>
                  <a:cubicBezTo>
                    <a:pt x="3142" y="8798"/>
                    <a:pt x="5891" y="10497"/>
                    <a:pt x="8051" y="11710"/>
                  </a:cubicBezTo>
                  <a:cubicBezTo>
                    <a:pt x="10211" y="12924"/>
                    <a:pt x="11782" y="13652"/>
                    <a:pt x="12764" y="14744"/>
                  </a:cubicBezTo>
                  <a:cubicBezTo>
                    <a:pt x="13745" y="15836"/>
                    <a:pt x="14138" y="17292"/>
                    <a:pt x="12567" y="18506"/>
                  </a:cubicBezTo>
                  <a:cubicBezTo>
                    <a:pt x="10996" y="19719"/>
                    <a:pt x="7462" y="20690"/>
                    <a:pt x="4713" y="21054"/>
                  </a:cubicBezTo>
                  <a:cubicBezTo>
                    <a:pt x="1964" y="21418"/>
                    <a:pt x="0" y="21175"/>
                    <a:pt x="0" y="20690"/>
                  </a:cubicBezTo>
                  <a:cubicBezTo>
                    <a:pt x="0" y="20205"/>
                    <a:pt x="1964" y="19476"/>
                    <a:pt x="3927" y="18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894964" y="3454963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2794000" y="3461313"/>
              <a:ext cx="1016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400"/>
                    <a:pt x="21600" y="4800"/>
                    <a:pt x="18000" y="8400"/>
                  </a:cubicBezTo>
                  <a:cubicBezTo>
                    <a:pt x="14400" y="12000"/>
                    <a:pt x="7200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3419230" y="3190379"/>
              <a:ext cx="174870" cy="3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86" fill="norm" stroke="1" extrusionOk="0">
                  <a:moveTo>
                    <a:pt x="21500" y="1101"/>
                  </a:moveTo>
                  <a:cubicBezTo>
                    <a:pt x="20719" y="550"/>
                    <a:pt x="19939" y="0"/>
                    <a:pt x="18767" y="0"/>
                  </a:cubicBezTo>
                  <a:cubicBezTo>
                    <a:pt x="17596" y="0"/>
                    <a:pt x="16035" y="550"/>
                    <a:pt x="13042" y="2408"/>
                  </a:cubicBezTo>
                  <a:cubicBezTo>
                    <a:pt x="10049" y="4265"/>
                    <a:pt x="5625" y="7429"/>
                    <a:pt x="3153" y="9975"/>
                  </a:cubicBezTo>
                  <a:cubicBezTo>
                    <a:pt x="681" y="12520"/>
                    <a:pt x="160" y="14446"/>
                    <a:pt x="30" y="15822"/>
                  </a:cubicBezTo>
                  <a:cubicBezTo>
                    <a:pt x="-100" y="17197"/>
                    <a:pt x="160" y="18023"/>
                    <a:pt x="1461" y="18848"/>
                  </a:cubicBezTo>
                  <a:cubicBezTo>
                    <a:pt x="2763" y="19674"/>
                    <a:pt x="5105" y="20499"/>
                    <a:pt x="7057" y="20981"/>
                  </a:cubicBezTo>
                  <a:cubicBezTo>
                    <a:pt x="9008" y="21462"/>
                    <a:pt x="10570" y="21600"/>
                    <a:pt x="11741" y="21394"/>
                  </a:cubicBezTo>
                  <a:cubicBezTo>
                    <a:pt x="12912" y="21187"/>
                    <a:pt x="13693" y="20637"/>
                    <a:pt x="13563" y="19674"/>
                  </a:cubicBezTo>
                  <a:cubicBezTo>
                    <a:pt x="13433" y="18711"/>
                    <a:pt x="12392" y="17335"/>
                    <a:pt x="10960" y="16372"/>
                  </a:cubicBezTo>
                  <a:cubicBezTo>
                    <a:pt x="9529" y="15409"/>
                    <a:pt x="7707" y="14859"/>
                    <a:pt x="6276" y="14790"/>
                  </a:cubicBezTo>
                  <a:cubicBezTo>
                    <a:pt x="4845" y="14721"/>
                    <a:pt x="3804" y="15134"/>
                    <a:pt x="2763" y="15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3647810" y="3277286"/>
              <a:ext cx="193940" cy="234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161" fill="norm" stroke="1" extrusionOk="0">
                  <a:moveTo>
                    <a:pt x="21281" y="2283"/>
                  </a:moveTo>
                  <a:cubicBezTo>
                    <a:pt x="20816" y="1327"/>
                    <a:pt x="20352" y="371"/>
                    <a:pt x="18029" y="85"/>
                  </a:cubicBezTo>
                  <a:cubicBezTo>
                    <a:pt x="15707" y="-202"/>
                    <a:pt x="11526" y="180"/>
                    <a:pt x="8158" y="2187"/>
                  </a:cubicBezTo>
                  <a:cubicBezTo>
                    <a:pt x="4791" y="4194"/>
                    <a:pt x="2236" y="7826"/>
                    <a:pt x="958" y="10980"/>
                  </a:cubicBezTo>
                  <a:cubicBezTo>
                    <a:pt x="-319" y="14134"/>
                    <a:pt x="-319" y="16810"/>
                    <a:pt x="958" y="18626"/>
                  </a:cubicBezTo>
                  <a:cubicBezTo>
                    <a:pt x="2236" y="20442"/>
                    <a:pt x="4791" y="21398"/>
                    <a:pt x="7926" y="21111"/>
                  </a:cubicBezTo>
                  <a:cubicBezTo>
                    <a:pt x="11062" y="20825"/>
                    <a:pt x="14778" y="19295"/>
                    <a:pt x="17333" y="16333"/>
                  </a:cubicBezTo>
                  <a:cubicBezTo>
                    <a:pt x="19887" y="13370"/>
                    <a:pt x="21281" y="8973"/>
                    <a:pt x="21049" y="6106"/>
                  </a:cubicBezTo>
                  <a:cubicBezTo>
                    <a:pt x="20816" y="3239"/>
                    <a:pt x="18958" y="1901"/>
                    <a:pt x="17333" y="1232"/>
                  </a:cubicBezTo>
                  <a:cubicBezTo>
                    <a:pt x="15707" y="563"/>
                    <a:pt x="14313" y="563"/>
                    <a:pt x="13036" y="563"/>
                  </a:cubicBezTo>
                  <a:cubicBezTo>
                    <a:pt x="11758" y="563"/>
                    <a:pt x="10597" y="563"/>
                    <a:pt x="10016" y="849"/>
                  </a:cubicBezTo>
                  <a:cubicBezTo>
                    <a:pt x="9436" y="1136"/>
                    <a:pt x="9436" y="1710"/>
                    <a:pt x="9436" y="2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4083049" y="3330306"/>
              <a:ext cx="192961" cy="14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53" fill="norm" stroke="1" extrusionOk="0">
                  <a:moveTo>
                    <a:pt x="0" y="6227"/>
                  </a:moveTo>
                  <a:cubicBezTo>
                    <a:pt x="0" y="4662"/>
                    <a:pt x="0" y="3096"/>
                    <a:pt x="470" y="1844"/>
                  </a:cubicBezTo>
                  <a:cubicBezTo>
                    <a:pt x="939" y="592"/>
                    <a:pt x="1878" y="-347"/>
                    <a:pt x="2465" y="123"/>
                  </a:cubicBezTo>
                  <a:cubicBezTo>
                    <a:pt x="3052" y="592"/>
                    <a:pt x="3287" y="2470"/>
                    <a:pt x="3522" y="4975"/>
                  </a:cubicBezTo>
                  <a:cubicBezTo>
                    <a:pt x="3757" y="7479"/>
                    <a:pt x="3991" y="10610"/>
                    <a:pt x="4109" y="12957"/>
                  </a:cubicBezTo>
                  <a:cubicBezTo>
                    <a:pt x="4226" y="15305"/>
                    <a:pt x="4226" y="16870"/>
                    <a:pt x="3991" y="16870"/>
                  </a:cubicBezTo>
                  <a:cubicBezTo>
                    <a:pt x="3757" y="16870"/>
                    <a:pt x="3287" y="15305"/>
                    <a:pt x="3404" y="13740"/>
                  </a:cubicBezTo>
                  <a:cubicBezTo>
                    <a:pt x="3522" y="12175"/>
                    <a:pt x="4226" y="10610"/>
                    <a:pt x="4930" y="9201"/>
                  </a:cubicBezTo>
                  <a:cubicBezTo>
                    <a:pt x="5635" y="7792"/>
                    <a:pt x="6339" y="6540"/>
                    <a:pt x="7278" y="6383"/>
                  </a:cubicBezTo>
                  <a:cubicBezTo>
                    <a:pt x="8217" y="6227"/>
                    <a:pt x="9391" y="7166"/>
                    <a:pt x="10213" y="8418"/>
                  </a:cubicBezTo>
                  <a:cubicBezTo>
                    <a:pt x="11035" y="9670"/>
                    <a:pt x="11504" y="11236"/>
                    <a:pt x="11974" y="11236"/>
                  </a:cubicBezTo>
                  <a:cubicBezTo>
                    <a:pt x="12443" y="11236"/>
                    <a:pt x="12913" y="9670"/>
                    <a:pt x="13617" y="8262"/>
                  </a:cubicBezTo>
                  <a:cubicBezTo>
                    <a:pt x="14322" y="6853"/>
                    <a:pt x="15261" y="5601"/>
                    <a:pt x="16552" y="4505"/>
                  </a:cubicBezTo>
                  <a:cubicBezTo>
                    <a:pt x="17843" y="3410"/>
                    <a:pt x="19487" y="2470"/>
                    <a:pt x="20426" y="2783"/>
                  </a:cubicBezTo>
                  <a:cubicBezTo>
                    <a:pt x="21365" y="3096"/>
                    <a:pt x="21600" y="4662"/>
                    <a:pt x="21248" y="7949"/>
                  </a:cubicBezTo>
                  <a:cubicBezTo>
                    <a:pt x="20896" y="11236"/>
                    <a:pt x="19957" y="16244"/>
                    <a:pt x="19017" y="21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4337050" y="3366063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4337049" y="3289863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4376602" y="3334313"/>
              <a:ext cx="163649" cy="12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35" fill="norm" stroke="1" extrusionOk="0">
                  <a:moveTo>
                    <a:pt x="4795" y="0"/>
                  </a:moveTo>
                  <a:cubicBezTo>
                    <a:pt x="4241" y="5666"/>
                    <a:pt x="3687" y="11331"/>
                    <a:pt x="2856" y="15226"/>
                  </a:cubicBezTo>
                  <a:cubicBezTo>
                    <a:pt x="2025" y="19121"/>
                    <a:pt x="918" y="21246"/>
                    <a:pt x="364" y="21423"/>
                  </a:cubicBezTo>
                  <a:cubicBezTo>
                    <a:pt x="-190" y="21600"/>
                    <a:pt x="-190" y="19830"/>
                    <a:pt x="918" y="16466"/>
                  </a:cubicBezTo>
                  <a:cubicBezTo>
                    <a:pt x="2025" y="13102"/>
                    <a:pt x="4241" y="8144"/>
                    <a:pt x="7148" y="4957"/>
                  </a:cubicBezTo>
                  <a:cubicBezTo>
                    <a:pt x="10056" y="1770"/>
                    <a:pt x="13656" y="354"/>
                    <a:pt x="15872" y="531"/>
                  </a:cubicBezTo>
                  <a:cubicBezTo>
                    <a:pt x="18087" y="708"/>
                    <a:pt x="18918" y="2479"/>
                    <a:pt x="19610" y="5489"/>
                  </a:cubicBezTo>
                  <a:cubicBezTo>
                    <a:pt x="20302" y="8498"/>
                    <a:pt x="20856" y="12748"/>
                    <a:pt x="21410" y="16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06823" y="4166163"/>
              <a:ext cx="432927" cy="81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15" fill="norm" stroke="1" extrusionOk="0">
                  <a:moveTo>
                    <a:pt x="685" y="16615"/>
                  </a:moveTo>
                  <a:cubicBezTo>
                    <a:pt x="265" y="18277"/>
                    <a:pt x="-154" y="19938"/>
                    <a:pt x="56" y="20769"/>
                  </a:cubicBezTo>
                  <a:cubicBezTo>
                    <a:pt x="265" y="21600"/>
                    <a:pt x="1104" y="21600"/>
                    <a:pt x="3359" y="19938"/>
                  </a:cubicBezTo>
                  <a:cubicBezTo>
                    <a:pt x="5613" y="18277"/>
                    <a:pt x="9283" y="14954"/>
                    <a:pt x="12533" y="11354"/>
                  </a:cubicBezTo>
                  <a:cubicBezTo>
                    <a:pt x="15784" y="7754"/>
                    <a:pt x="18615" y="3877"/>
                    <a:pt x="214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455083" y="4093432"/>
              <a:ext cx="159057" cy="23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478" fill="norm" stroke="1" extrusionOk="0">
                  <a:moveTo>
                    <a:pt x="2734" y="1407"/>
                  </a:moveTo>
                  <a:cubicBezTo>
                    <a:pt x="1367" y="834"/>
                    <a:pt x="0" y="260"/>
                    <a:pt x="0" y="69"/>
                  </a:cubicBezTo>
                  <a:cubicBezTo>
                    <a:pt x="0" y="-122"/>
                    <a:pt x="1367" y="69"/>
                    <a:pt x="4375" y="834"/>
                  </a:cubicBezTo>
                  <a:cubicBezTo>
                    <a:pt x="7382" y="1598"/>
                    <a:pt x="12030" y="2936"/>
                    <a:pt x="15585" y="4274"/>
                  </a:cubicBezTo>
                  <a:cubicBezTo>
                    <a:pt x="19139" y="5613"/>
                    <a:pt x="21600" y="6951"/>
                    <a:pt x="20096" y="9818"/>
                  </a:cubicBezTo>
                  <a:cubicBezTo>
                    <a:pt x="18592" y="12685"/>
                    <a:pt x="13124" y="17082"/>
                    <a:pt x="7656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211144" y="3952060"/>
              <a:ext cx="204906" cy="326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100" fill="norm" stroke="1" extrusionOk="0">
                  <a:moveTo>
                    <a:pt x="21337" y="6446"/>
                  </a:moveTo>
                  <a:cubicBezTo>
                    <a:pt x="20676" y="4806"/>
                    <a:pt x="20015" y="3165"/>
                    <a:pt x="19353" y="2071"/>
                  </a:cubicBezTo>
                  <a:cubicBezTo>
                    <a:pt x="18692" y="978"/>
                    <a:pt x="18031" y="431"/>
                    <a:pt x="16819" y="157"/>
                  </a:cubicBezTo>
                  <a:cubicBezTo>
                    <a:pt x="15606" y="-116"/>
                    <a:pt x="13843" y="-116"/>
                    <a:pt x="11529" y="841"/>
                  </a:cubicBezTo>
                  <a:cubicBezTo>
                    <a:pt x="9215" y="1798"/>
                    <a:pt x="6349" y="3712"/>
                    <a:pt x="4145" y="6241"/>
                  </a:cubicBezTo>
                  <a:cubicBezTo>
                    <a:pt x="1941" y="8770"/>
                    <a:pt x="398" y="11914"/>
                    <a:pt x="68" y="14512"/>
                  </a:cubicBezTo>
                  <a:cubicBezTo>
                    <a:pt x="-263" y="17109"/>
                    <a:pt x="619" y="19160"/>
                    <a:pt x="2823" y="20254"/>
                  </a:cubicBezTo>
                  <a:cubicBezTo>
                    <a:pt x="5027" y="21347"/>
                    <a:pt x="8553" y="21484"/>
                    <a:pt x="11970" y="20049"/>
                  </a:cubicBezTo>
                  <a:cubicBezTo>
                    <a:pt x="15386" y="18613"/>
                    <a:pt x="18692" y="15606"/>
                    <a:pt x="19574" y="12393"/>
                  </a:cubicBezTo>
                  <a:cubicBezTo>
                    <a:pt x="20455" y="9180"/>
                    <a:pt x="18913" y="5762"/>
                    <a:pt x="16929" y="3917"/>
                  </a:cubicBezTo>
                  <a:cubicBezTo>
                    <a:pt x="14945" y="2071"/>
                    <a:pt x="12521" y="1798"/>
                    <a:pt x="10757" y="2345"/>
                  </a:cubicBezTo>
                  <a:cubicBezTo>
                    <a:pt x="8994" y="2892"/>
                    <a:pt x="7892" y="4259"/>
                    <a:pt x="7672" y="5489"/>
                  </a:cubicBezTo>
                  <a:cubicBezTo>
                    <a:pt x="7451" y="6719"/>
                    <a:pt x="8113" y="7813"/>
                    <a:pt x="8774" y="8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483222" y="4037554"/>
              <a:ext cx="125445" cy="478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38" fill="norm" stroke="1" extrusionOk="0">
                  <a:moveTo>
                    <a:pt x="3695" y="10020"/>
                  </a:moveTo>
                  <a:cubicBezTo>
                    <a:pt x="2255" y="13051"/>
                    <a:pt x="815" y="16083"/>
                    <a:pt x="275" y="17836"/>
                  </a:cubicBezTo>
                  <a:cubicBezTo>
                    <a:pt x="-265" y="19588"/>
                    <a:pt x="95" y="20062"/>
                    <a:pt x="455" y="20536"/>
                  </a:cubicBezTo>
                  <a:cubicBezTo>
                    <a:pt x="815" y="21009"/>
                    <a:pt x="1175" y="21483"/>
                    <a:pt x="1895" y="21436"/>
                  </a:cubicBezTo>
                  <a:cubicBezTo>
                    <a:pt x="2615" y="21388"/>
                    <a:pt x="3695" y="20820"/>
                    <a:pt x="4775" y="18878"/>
                  </a:cubicBezTo>
                  <a:cubicBezTo>
                    <a:pt x="5855" y="16936"/>
                    <a:pt x="6935" y="13620"/>
                    <a:pt x="8195" y="10494"/>
                  </a:cubicBezTo>
                  <a:cubicBezTo>
                    <a:pt x="9455" y="7367"/>
                    <a:pt x="10895" y="4430"/>
                    <a:pt x="11615" y="2678"/>
                  </a:cubicBezTo>
                  <a:cubicBezTo>
                    <a:pt x="12335" y="925"/>
                    <a:pt x="12335" y="357"/>
                    <a:pt x="13235" y="120"/>
                  </a:cubicBezTo>
                  <a:cubicBezTo>
                    <a:pt x="14135" y="-117"/>
                    <a:pt x="15935" y="-22"/>
                    <a:pt x="17735" y="594"/>
                  </a:cubicBezTo>
                  <a:cubicBezTo>
                    <a:pt x="19535" y="1209"/>
                    <a:pt x="21335" y="2346"/>
                    <a:pt x="21335" y="3388"/>
                  </a:cubicBezTo>
                  <a:cubicBezTo>
                    <a:pt x="21335" y="4430"/>
                    <a:pt x="19535" y="5378"/>
                    <a:pt x="16115" y="5946"/>
                  </a:cubicBezTo>
                  <a:cubicBezTo>
                    <a:pt x="12695" y="6515"/>
                    <a:pt x="7655" y="6704"/>
                    <a:pt x="2615" y="6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638385" y="4041545"/>
              <a:ext cx="133265" cy="16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300" fill="norm" stroke="1" extrusionOk="0">
                  <a:moveTo>
                    <a:pt x="9956" y="8500"/>
                  </a:moveTo>
                  <a:cubicBezTo>
                    <a:pt x="11617" y="8500"/>
                    <a:pt x="13279" y="8500"/>
                    <a:pt x="14442" y="7833"/>
                  </a:cubicBezTo>
                  <a:cubicBezTo>
                    <a:pt x="15605" y="7167"/>
                    <a:pt x="16270" y="5833"/>
                    <a:pt x="16436" y="4367"/>
                  </a:cubicBezTo>
                  <a:cubicBezTo>
                    <a:pt x="16602" y="2900"/>
                    <a:pt x="16270" y="1300"/>
                    <a:pt x="14774" y="500"/>
                  </a:cubicBezTo>
                  <a:cubicBezTo>
                    <a:pt x="13279" y="-300"/>
                    <a:pt x="10620" y="-300"/>
                    <a:pt x="7630" y="1700"/>
                  </a:cubicBezTo>
                  <a:cubicBezTo>
                    <a:pt x="4639" y="3700"/>
                    <a:pt x="1316" y="7700"/>
                    <a:pt x="319" y="11300"/>
                  </a:cubicBezTo>
                  <a:cubicBezTo>
                    <a:pt x="-678" y="14900"/>
                    <a:pt x="651" y="18100"/>
                    <a:pt x="4473" y="19700"/>
                  </a:cubicBezTo>
                  <a:cubicBezTo>
                    <a:pt x="8294" y="21300"/>
                    <a:pt x="14608" y="21300"/>
                    <a:pt x="20922" y="21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806895" y="4041184"/>
              <a:ext cx="136205" cy="159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04" fill="norm" stroke="1" extrusionOk="0">
                  <a:moveTo>
                    <a:pt x="8423" y="6464"/>
                  </a:moveTo>
                  <a:cubicBezTo>
                    <a:pt x="6429" y="10672"/>
                    <a:pt x="4435" y="14880"/>
                    <a:pt x="2940" y="17545"/>
                  </a:cubicBezTo>
                  <a:cubicBezTo>
                    <a:pt x="1445" y="20210"/>
                    <a:pt x="448" y="21332"/>
                    <a:pt x="115" y="21192"/>
                  </a:cubicBezTo>
                  <a:cubicBezTo>
                    <a:pt x="-217" y="21051"/>
                    <a:pt x="115" y="19649"/>
                    <a:pt x="1777" y="16423"/>
                  </a:cubicBezTo>
                  <a:cubicBezTo>
                    <a:pt x="3438" y="13197"/>
                    <a:pt x="6429" y="8148"/>
                    <a:pt x="8755" y="5062"/>
                  </a:cubicBezTo>
                  <a:cubicBezTo>
                    <a:pt x="11081" y="1976"/>
                    <a:pt x="12743" y="854"/>
                    <a:pt x="14405" y="293"/>
                  </a:cubicBezTo>
                  <a:cubicBezTo>
                    <a:pt x="16066" y="-268"/>
                    <a:pt x="17728" y="-268"/>
                    <a:pt x="18891" y="2537"/>
                  </a:cubicBezTo>
                  <a:cubicBezTo>
                    <a:pt x="20054" y="5342"/>
                    <a:pt x="20718" y="10953"/>
                    <a:pt x="21383" y="16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2297237" y="4068467"/>
              <a:ext cx="122113" cy="200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05" fill="norm" stroke="1" extrusionOk="0">
                  <a:moveTo>
                    <a:pt x="4646" y="6335"/>
                  </a:moveTo>
                  <a:cubicBezTo>
                    <a:pt x="4646" y="10610"/>
                    <a:pt x="4646" y="14885"/>
                    <a:pt x="3914" y="17585"/>
                  </a:cubicBezTo>
                  <a:cubicBezTo>
                    <a:pt x="3182" y="20285"/>
                    <a:pt x="1718" y="21410"/>
                    <a:pt x="802" y="21297"/>
                  </a:cubicBezTo>
                  <a:cubicBezTo>
                    <a:pt x="-113" y="21185"/>
                    <a:pt x="-479" y="19835"/>
                    <a:pt x="985" y="16797"/>
                  </a:cubicBezTo>
                  <a:cubicBezTo>
                    <a:pt x="2450" y="13760"/>
                    <a:pt x="5745" y="9035"/>
                    <a:pt x="7941" y="6222"/>
                  </a:cubicBezTo>
                  <a:cubicBezTo>
                    <a:pt x="10138" y="3410"/>
                    <a:pt x="11236" y="2510"/>
                    <a:pt x="13067" y="1610"/>
                  </a:cubicBezTo>
                  <a:cubicBezTo>
                    <a:pt x="14897" y="710"/>
                    <a:pt x="17460" y="-190"/>
                    <a:pt x="18924" y="35"/>
                  </a:cubicBezTo>
                  <a:cubicBezTo>
                    <a:pt x="20389" y="260"/>
                    <a:pt x="20755" y="1610"/>
                    <a:pt x="20938" y="5210"/>
                  </a:cubicBezTo>
                  <a:cubicBezTo>
                    <a:pt x="21121" y="8810"/>
                    <a:pt x="21121" y="14660"/>
                    <a:pt x="21121" y="20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2431218" y="4109013"/>
              <a:ext cx="134182" cy="157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159" fill="norm" stroke="1" extrusionOk="0">
                  <a:moveTo>
                    <a:pt x="21066" y="1705"/>
                  </a:moveTo>
                  <a:cubicBezTo>
                    <a:pt x="19404" y="1137"/>
                    <a:pt x="17743" y="568"/>
                    <a:pt x="14254" y="2416"/>
                  </a:cubicBezTo>
                  <a:cubicBezTo>
                    <a:pt x="10764" y="4263"/>
                    <a:pt x="5448" y="8526"/>
                    <a:pt x="2623" y="11653"/>
                  </a:cubicBezTo>
                  <a:cubicBezTo>
                    <a:pt x="-202" y="14779"/>
                    <a:pt x="-534" y="16768"/>
                    <a:pt x="629" y="18474"/>
                  </a:cubicBezTo>
                  <a:cubicBezTo>
                    <a:pt x="1792" y="20179"/>
                    <a:pt x="4451" y="21600"/>
                    <a:pt x="7441" y="21032"/>
                  </a:cubicBezTo>
                  <a:cubicBezTo>
                    <a:pt x="10432" y="20463"/>
                    <a:pt x="13755" y="17905"/>
                    <a:pt x="15749" y="14068"/>
                  </a:cubicBezTo>
                  <a:cubicBezTo>
                    <a:pt x="17743" y="10232"/>
                    <a:pt x="18408" y="5116"/>
                    <a:pt x="190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2616200" y="3867713"/>
              <a:ext cx="107950" cy="392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21600" y="0"/>
                  </a:moveTo>
                  <a:cubicBezTo>
                    <a:pt x="15247" y="4181"/>
                    <a:pt x="8894" y="8361"/>
                    <a:pt x="5082" y="11671"/>
                  </a:cubicBezTo>
                  <a:cubicBezTo>
                    <a:pt x="1271" y="14981"/>
                    <a:pt x="0" y="17419"/>
                    <a:pt x="0" y="18929"/>
                  </a:cubicBezTo>
                  <a:cubicBezTo>
                    <a:pt x="0" y="20439"/>
                    <a:pt x="1271" y="21019"/>
                    <a:pt x="4024" y="21310"/>
                  </a:cubicBezTo>
                  <a:cubicBezTo>
                    <a:pt x="6776" y="21600"/>
                    <a:pt x="11012" y="21600"/>
                    <a:pt x="13976" y="21426"/>
                  </a:cubicBezTo>
                  <a:cubicBezTo>
                    <a:pt x="16941" y="21252"/>
                    <a:pt x="18635" y="20903"/>
                    <a:pt x="20329" y="20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2597149" y="4033724"/>
              <a:ext cx="483152" cy="210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08" fill="norm" stroke="1" extrusionOk="0">
                  <a:moveTo>
                    <a:pt x="0" y="7607"/>
                  </a:moveTo>
                  <a:cubicBezTo>
                    <a:pt x="2547" y="7393"/>
                    <a:pt x="5093" y="7179"/>
                    <a:pt x="6603" y="6965"/>
                  </a:cubicBezTo>
                  <a:cubicBezTo>
                    <a:pt x="8112" y="6752"/>
                    <a:pt x="8583" y="6538"/>
                    <a:pt x="9102" y="6324"/>
                  </a:cubicBezTo>
                  <a:cubicBezTo>
                    <a:pt x="9621" y="6110"/>
                    <a:pt x="10187" y="5896"/>
                    <a:pt x="10706" y="5575"/>
                  </a:cubicBezTo>
                  <a:cubicBezTo>
                    <a:pt x="11224" y="5255"/>
                    <a:pt x="11696" y="4827"/>
                    <a:pt x="11790" y="4185"/>
                  </a:cubicBezTo>
                  <a:cubicBezTo>
                    <a:pt x="11885" y="3544"/>
                    <a:pt x="11602" y="2688"/>
                    <a:pt x="11177" y="2367"/>
                  </a:cubicBezTo>
                  <a:cubicBezTo>
                    <a:pt x="10753" y="2047"/>
                    <a:pt x="10187" y="2260"/>
                    <a:pt x="9479" y="3758"/>
                  </a:cubicBezTo>
                  <a:cubicBezTo>
                    <a:pt x="8772" y="5255"/>
                    <a:pt x="7923" y="8035"/>
                    <a:pt x="7357" y="10708"/>
                  </a:cubicBezTo>
                  <a:cubicBezTo>
                    <a:pt x="6791" y="13381"/>
                    <a:pt x="6508" y="15948"/>
                    <a:pt x="6508" y="17658"/>
                  </a:cubicBezTo>
                  <a:cubicBezTo>
                    <a:pt x="6508" y="19369"/>
                    <a:pt x="6791" y="20225"/>
                    <a:pt x="7499" y="20759"/>
                  </a:cubicBezTo>
                  <a:cubicBezTo>
                    <a:pt x="8206" y="21294"/>
                    <a:pt x="9338" y="21508"/>
                    <a:pt x="10706" y="21080"/>
                  </a:cubicBezTo>
                  <a:cubicBezTo>
                    <a:pt x="12073" y="20653"/>
                    <a:pt x="13677" y="19583"/>
                    <a:pt x="15280" y="17445"/>
                  </a:cubicBezTo>
                  <a:cubicBezTo>
                    <a:pt x="16884" y="15306"/>
                    <a:pt x="18487" y="12098"/>
                    <a:pt x="19431" y="9959"/>
                  </a:cubicBezTo>
                  <a:cubicBezTo>
                    <a:pt x="20374" y="7821"/>
                    <a:pt x="20657" y="6752"/>
                    <a:pt x="20798" y="5575"/>
                  </a:cubicBezTo>
                  <a:cubicBezTo>
                    <a:pt x="20940" y="4399"/>
                    <a:pt x="20940" y="3116"/>
                    <a:pt x="20657" y="2154"/>
                  </a:cubicBezTo>
                  <a:cubicBezTo>
                    <a:pt x="20374" y="1191"/>
                    <a:pt x="19808" y="550"/>
                    <a:pt x="19289" y="229"/>
                  </a:cubicBezTo>
                  <a:cubicBezTo>
                    <a:pt x="18770" y="-92"/>
                    <a:pt x="18299" y="-92"/>
                    <a:pt x="17733" y="336"/>
                  </a:cubicBezTo>
                  <a:cubicBezTo>
                    <a:pt x="17167" y="763"/>
                    <a:pt x="16507" y="1619"/>
                    <a:pt x="16224" y="2581"/>
                  </a:cubicBezTo>
                  <a:cubicBezTo>
                    <a:pt x="15941" y="3544"/>
                    <a:pt x="16035" y="4613"/>
                    <a:pt x="16742" y="6217"/>
                  </a:cubicBezTo>
                  <a:cubicBezTo>
                    <a:pt x="17450" y="7821"/>
                    <a:pt x="18770" y="9959"/>
                    <a:pt x="19619" y="11457"/>
                  </a:cubicBezTo>
                  <a:cubicBezTo>
                    <a:pt x="20468" y="12954"/>
                    <a:pt x="20845" y="13809"/>
                    <a:pt x="21128" y="14771"/>
                  </a:cubicBezTo>
                  <a:cubicBezTo>
                    <a:pt x="21411" y="15734"/>
                    <a:pt x="21600" y="16803"/>
                    <a:pt x="21506" y="17765"/>
                  </a:cubicBezTo>
                  <a:cubicBezTo>
                    <a:pt x="21411" y="18728"/>
                    <a:pt x="21034" y="19583"/>
                    <a:pt x="20327" y="20011"/>
                  </a:cubicBezTo>
                  <a:cubicBezTo>
                    <a:pt x="19619" y="20439"/>
                    <a:pt x="18582" y="20439"/>
                    <a:pt x="17544" y="20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3333750" y="4229663"/>
              <a:ext cx="571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600"/>
                    <a:pt x="16800" y="7200"/>
                    <a:pt x="13200" y="10800"/>
                  </a:cubicBezTo>
                  <a:cubicBezTo>
                    <a:pt x="9600" y="14400"/>
                    <a:pt x="48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3607416" y="4082166"/>
              <a:ext cx="155201" cy="195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0827" fill="norm" stroke="1" extrusionOk="0">
                  <a:moveTo>
                    <a:pt x="19274" y="6904"/>
                  </a:moveTo>
                  <a:cubicBezTo>
                    <a:pt x="19274" y="5779"/>
                    <a:pt x="19274" y="4654"/>
                    <a:pt x="19134" y="3416"/>
                  </a:cubicBezTo>
                  <a:cubicBezTo>
                    <a:pt x="18994" y="2179"/>
                    <a:pt x="18713" y="829"/>
                    <a:pt x="17872" y="266"/>
                  </a:cubicBezTo>
                  <a:cubicBezTo>
                    <a:pt x="17030" y="-296"/>
                    <a:pt x="15628" y="-71"/>
                    <a:pt x="12682" y="1954"/>
                  </a:cubicBezTo>
                  <a:cubicBezTo>
                    <a:pt x="9737" y="3979"/>
                    <a:pt x="5248" y="7804"/>
                    <a:pt x="2724" y="11179"/>
                  </a:cubicBezTo>
                  <a:cubicBezTo>
                    <a:pt x="199" y="14554"/>
                    <a:pt x="-362" y="17479"/>
                    <a:pt x="199" y="19166"/>
                  </a:cubicBezTo>
                  <a:cubicBezTo>
                    <a:pt x="760" y="20854"/>
                    <a:pt x="2443" y="21304"/>
                    <a:pt x="5950" y="20292"/>
                  </a:cubicBezTo>
                  <a:cubicBezTo>
                    <a:pt x="9456" y="19279"/>
                    <a:pt x="14786" y="16804"/>
                    <a:pt x="17732" y="13879"/>
                  </a:cubicBezTo>
                  <a:cubicBezTo>
                    <a:pt x="20677" y="10954"/>
                    <a:pt x="21238" y="7579"/>
                    <a:pt x="19835" y="5329"/>
                  </a:cubicBezTo>
                  <a:cubicBezTo>
                    <a:pt x="18433" y="3079"/>
                    <a:pt x="15067" y="1954"/>
                    <a:pt x="12682" y="1391"/>
                  </a:cubicBezTo>
                  <a:cubicBezTo>
                    <a:pt x="10298" y="829"/>
                    <a:pt x="8895" y="829"/>
                    <a:pt x="8194" y="1616"/>
                  </a:cubicBezTo>
                  <a:cubicBezTo>
                    <a:pt x="7493" y="2404"/>
                    <a:pt x="7493" y="3979"/>
                    <a:pt x="7493" y="5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776521" y="4064541"/>
              <a:ext cx="193448" cy="463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18" fill="norm" stroke="1" extrusionOk="0">
                  <a:moveTo>
                    <a:pt x="14125" y="3813"/>
                  </a:moveTo>
                  <a:cubicBezTo>
                    <a:pt x="12035" y="4888"/>
                    <a:pt x="9944" y="5963"/>
                    <a:pt x="8319" y="8064"/>
                  </a:cubicBezTo>
                  <a:cubicBezTo>
                    <a:pt x="6693" y="10165"/>
                    <a:pt x="5531" y="13293"/>
                    <a:pt x="4602" y="15541"/>
                  </a:cubicBezTo>
                  <a:cubicBezTo>
                    <a:pt x="3673" y="17789"/>
                    <a:pt x="2977" y="19157"/>
                    <a:pt x="2280" y="20086"/>
                  </a:cubicBezTo>
                  <a:cubicBezTo>
                    <a:pt x="1583" y="21014"/>
                    <a:pt x="886" y="21503"/>
                    <a:pt x="422" y="21405"/>
                  </a:cubicBezTo>
                  <a:cubicBezTo>
                    <a:pt x="-43" y="21308"/>
                    <a:pt x="-275" y="20623"/>
                    <a:pt x="538" y="18571"/>
                  </a:cubicBezTo>
                  <a:cubicBezTo>
                    <a:pt x="1351" y="16518"/>
                    <a:pt x="3209" y="13098"/>
                    <a:pt x="5531" y="10019"/>
                  </a:cubicBezTo>
                  <a:cubicBezTo>
                    <a:pt x="7854" y="6940"/>
                    <a:pt x="10641" y="4203"/>
                    <a:pt x="12499" y="2640"/>
                  </a:cubicBezTo>
                  <a:cubicBezTo>
                    <a:pt x="14357" y="1076"/>
                    <a:pt x="15286" y="685"/>
                    <a:pt x="16448" y="392"/>
                  </a:cubicBezTo>
                  <a:cubicBezTo>
                    <a:pt x="17609" y="98"/>
                    <a:pt x="19002" y="-97"/>
                    <a:pt x="19931" y="50"/>
                  </a:cubicBezTo>
                  <a:cubicBezTo>
                    <a:pt x="20860" y="196"/>
                    <a:pt x="21325" y="685"/>
                    <a:pt x="21209" y="1467"/>
                  </a:cubicBezTo>
                  <a:cubicBezTo>
                    <a:pt x="21093" y="2249"/>
                    <a:pt x="20396" y="3324"/>
                    <a:pt x="18073" y="4350"/>
                  </a:cubicBezTo>
                  <a:cubicBezTo>
                    <a:pt x="15751" y="5376"/>
                    <a:pt x="11802" y="6354"/>
                    <a:pt x="7854" y="7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999781" y="4054330"/>
              <a:ext cx="116737" cy="17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0937" fill="norm" stroke="1" extrusionOk="0">
                  <a:moveTo>
                    <a:pt x="1244" y="11902"/>
                  </a:moveTo>
                  <a:cubicBezTo>
                    <a:pt x="5341" y="11902"/>
                    <a:pt x="9437" y="11902"/>
                    <a:pt x="12789" y="10631"/>
                  </a:cubicBezTo>
                  <a:cubicBezTo>
                    <a:pt x="16141" y="9361"/>
                    <a:pt x="18748" y="6819"/>
                    <a:pt x="19865" y="4914"/>
                  </a:cubicBezTo>
                  <a:cubicBezTo>
                    <a:pt x="20982" y="3008"/>
                    <a:pt x="20610" y="1737"/>
                    <a:pt x="19492" y="848"/>
                  </a:cubicBezTo>
                  <a:cubicBezTo>
                    <a:pt x="18375" y="-42"/>
                    <a:pt x="16513" y="-550"/>
                    <a:pt x="13161" y="975"/>
                  </a:cubicBezTo>
                  <a:cubicBezTo>
                    <a:pt x="9810" y="2499"/>
                    <a:pt x="4968" y="6057"/>
                    <a:pt x="2361" y="9361"/>
                  </a:cubicBezTo>
                  <a:cubicBezTo>
                    <a:pt x="-246" y="12664"/>
                    <a:pt x="-618" y="15714"/>
                    <a:pt x="872" y="17746"/>
                  </a:cubicBezTo>
                  <a:cubicBezTo>
                    <a:pt x="2361" y="19779"/>
                    <a:pt x="5713" y="20796"/>
                    <a:pt x="9065" y="20923"/>
                  </a:cubicBezTo>
                  <a:cubicBezTo>
                    <a:pt x="12416" y="21050"/>
                    <a:pt x="15768" y="20288"/>
                    <a:pt x="19120" y="19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4166025" y="4073325"/>
              <a:ext cx="164675" cy="153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0905" fill="norm" stroke="1" extrusionOk="0">
                  <a:moveTo>
                    <a:pt x="2436" y="4856"/>
                  </a:moveTo>
                  <a:cubicBezTo>
                    <a:pt x="1606" y="8312"/>
                    <a:pt x="775" y="11768"/>
                    <a:pt x="359" y="14792"/>
                  </a:cubicBezTo>
                  <a:cubicBezTo>
                    <a:pt x="-56" y="17816"/>
                    <a:pt x="-56" y="20408"/>
                    <a:pt x="82" y="20840"/>
                  </a:cubicBezTo>
                  <a:cubicBezTo>
                    <a:pt x="221" y="21272"/>
                    <a:pt x="498" y="19544"/>
                    <a:pt x="2298" y="15944"/>
                  </a:cubicBezTo>
                  <a:cubicBezTo>
                    <a:pt x="4098" y="12344"/>
                    <a:pt x="7421" y="6872"/>
                    <a:pt x="9775" y="3704"/>
                  </a:cubicBezTo>
                  <a:cubicBezTo>
                    <a:pt x="12129" y="536"/>
                    <a:pt x="13513" y="-328"/>
                    <a:pt x="15313" y="104"/>
                  </a:cubicBezTo>
                  <a:cubicBezTo>
                    <a:pt x="17113" y="536"/>
                    <a:pt x="19329" y="2264"/>
                    <a:pt x="20436" y="5576"/>
                  </a:cubicBezTo>
                  <a:cubicBezTo>
                    <a:pt x="21544" y="8888"/>
                    <a:pt x="21544" y="13784"/>
                    <a:pt x="21544" y="18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4489449" y="3842313"/>
              <a:ext cx="163729" cy="39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47" fill="norm" stroke="1" extrusionOk="0">
                  <a:moveTo>
                    <a:pt x="20769" y="0"/>
                  </a:moveTo>
                  <a:cubicBezTo>
                    <a:pt x="17723" y="2872"/>
                    <a:pt x="14677" y="5745"/>
                    <a:pt x="11769" y="8904"/>
                  </a:cubicBezTo>
                  <a:cubicBezTo>
                    <a:pt x="8862" y="12064"/>
                    <a:pt x="6092" y="15511"/>
                    <a:pt x="4569" y="17521"/>
                  </a:cubicBezTo>
                  <a:cubicBezTo>
                    <a:pt x="3046" y="19532"/>
                    <a:pt x="2769" y="20106"/>
                    <a:pt x="2215" y="20623"/>
                  </a:cubicBezTo>
                  <a:cubicBezTo>
                    <a:pt x="1662" y="21140"/>
                    <a:pt x="831" y="21600"/>
                    <a:pt x="554" y="21543"/>
                  </a:cubicBezTo>
                  <a:cubicBezTo>
                    <a:pt x="277" y="21485"/>
                    <a:pt x="554" y="20911"/>
                    <a:pt x="1800" y="19704"/>
                  </a:cubicBezTo>
                  <a:cubicBezTo>
                    <a:pt x="3046" y="18498"/>
                    <a:pt x="5262" y="16660"/>
                    <a:pt x="6923" y="15511"/>
                  </a:cubicBezTo>
                  <a:cubicBezTo>
                    <a:pt x="8585" y="14362"/>
                    <a:pt x="9692" y="13902"/>
                    <a:pt x="11077" y="13615"/>
                  </a:cubicBezTo>
                  <a:cubicBezTo>
                    <a:pt x="12462" y="13328"/>
                    <a:pt x="14123" y="13213"/>
                    <a:pt x="15923" y="13615"/>
                  </a:cubicBezTo>
                  <a:cubicBezTo>
                    <a:pt x="17723" y="14017"/>
                    <a:pt x="19662" y="14936"/>
                    <a:pt x="20631" y="15855"/>
                  </a:cubicBezTo>
                  <a:cubicBezTo>
                    <a:pt x="21600" y="16774"/>
                    <a:pt x="21600" y="17694"/>
                    <a:pt x="21046" y="18326"/>
                  </a:cubicBezTo>
                  <a:cubicBezTo>
                    <a:pt x="20492" y="18957"/>
                    <a:pt x="19385" y="19302"/>
                    <a:pt x="16615" y="19589"/>
                  </a:cubicBezTo>
                  <a:cubicBezTo>
                    <a:pt x="13846" y="19877"/>
                    <a:pt x="9415" y="20106"/>
                    <a:pt x="6369" y="20106"/>
                  </a:cubicBezTo>
                  <a:cubicBezTo>
                    <a:pt x="3323" y="20106"/>
                    <a:pt x="1662" y="19877"/>
                    <a:pt x="0" y="19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4682988" y="4089963"/>
              <a:ext cx="153639" cy="130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0565" fill="norm" stroke="1" extrusionOk="0">
                  <a:moveTo>
                    <a:pt x="17731" y="10966"/>
                  </a:moveTo>
                  <a:cubicBezTo>
                    <a:pt x="17731" y="9305"/>
                    <a:pt x="17731" y="7643"/>
                    <a:pt x="16435" y="5982"/>
                  </a:cubicBezTo>
                  <a:cubicBezTo>
                    <a:pt x="15139" y="4320"/>
                    <a:pt x="12547" y="2658"/>
                    <a:pt x="9523" y="3822"/>
                  </a:cubicBezTo>
                  <a:cubicBezTo>
                    <a:pt x="6499" y="4985"/>
                    <a:pt x="3043" y="8972"/>
                    <a:pt x="1315" y="11963"/>
                  </a:cubicBezTo>
                  <a:cubicBezTo>
                    <a:pt x="-413" y="14954"/>
                    <a:pt x="-413" y="16948"/>
                    <a:pt x="1171" y="18609"/>
                  </a:cubicBezTo>
                  <a:cubicBezTo>
                    <a:pt x="2755" y="20271"/>
                    <a:pt x="5923" y="21600"/>
                    <a:pt x="9523" y="19440"/>
                  </a:cubicBezTo>
                  <a:cubicBezTo>
                    <a:pt x="13123" y="17280"/>
                    <a:pt x="17155" y="11631"/>
                    <a:pt x="19171" y="7809"/>
                  </a:cubicBezTo>
                  <a:cubicBezTo>
                    <a:pt x="21187" y="3988"/>
                    <a:pt x="21187" y="1994"/>
                    <a:pt x="20467" y="997"/>
                  </a:cubicBezTo>
                  <a:cubicBezTo>
                    <a:pt x="19747" y="0"/>
                    <a:pt x="18307" y="0"/>
                    <a:pt x="168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4868829" y="4064563"/>
              <a:ext cx="111117" cy="17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0948" fill="norm" stroke="1" extrusionOk="0">
                  <a:moveTo>
                    <a:pt x="19151" y="10800"/>
                  </a:moveTo>
                  <a:cubicBezTo>
                    <a:pt x="18759" y="9257"/>
                    <a:pt x="18366" y="7714"/>
                    <a:pt x="16599" y="6943"/>
                  </a:cubicBezTo>
                  <a:cubicBezTo>
                    <a:pt x="14831" y="6171"/>
                    <a:pt x="11690" y="6171"/>
                    <a:pt x="8548" y="6943"/>
                  </a:cubicBezTo>
                  <a:cubicBezTo>
                    <a:pt x="5406" y="7714"/>
                    <a:pt x="2264" y="9257"/>
                    <a:pt x="890" y="11571"/>
                  </a:cubicBezTo>
                  <a:cubicBezTo>
                    <a:pt x="-485" y="13886"/>
                    <a:pt x="-92" y="16971"/>
                    <a:pt x="890" y="18900"/>
                  </a:cubicBezTo>
                  <a:cubicBezTo>
                    <a:pt x="1871" y="20829"/>
                    <a:pt x="3442" y="21600"/>
                    <a:pt x="6977" y="20314"/>
                  </a:cubicBezTo>
                  <a:cubicBezTo>
                    <a:pt x="10511" y="19029"/>
                    <a:pt x="16010" y="15686"/>
                    <a:pt x="18562" y="11957"/>
                  </a:cubicBezTo>
                  <a:cubicBezTo>
                    <a:pt x="21115" y="8229"/>
                    <a:pt x="20722" y="4114"/>
                    <a:pt x="203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5093063" y="3848663"/>
              <a:ext cx="6948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20856" y="0"/>
                  </a:moveTo>
                  <a:cubicBezTo>
                    <a:pt x="17044" y="4097"/>
                    <a:pt x="13232" y="8193"/>
                    <a:pt x="9421" y="11483"/>
                  </a:cubicBezTo>
                  <a:cubicBezTo>
                    <a:pt x="5609" y="14772"/>
                    <a:pt x="1797" y="17255"/>
                    <a:pt x="527" y="18807"/>
                  </a:cubicBezTo>
                  <a:cubicBezTo>
                    <a:pt x="-744" y="20359"/>
                    <a:pt x="527" y="20979"/>
                    <a:pt x="17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5109797" y="4064563"/>
              <a:ext cx="14800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21272" y="0"/>
                  </a:moveTo>
                  <a:cubicBezTo>
                    <a:pt x="17926" y="600"/>
                    <a:pt x="14579" y="1200"/>
                    <a:pt x="11080" y="3000"/>
                  </a:cubicBezTo>
                  <a:cubicBezTo>
                    <a:pt x="7582" y="4800"/>
                    <a:pt x="3931" y="7800"/>
                    <a:pt x="1954" y="10050"/>
                  </a:cubicBezTo>
                  <a:cubicBezTo>
                    <a:pt x="-24" y="12300"/>
                    <a:pt x="-328" y="13800"/>
                    <a:pt x="280" y="14700"/>
                  </a:cubicBezTo>
                  <a:cubicBezTo>
                    <a:pt x="889" y="15600"/>
                    <a:pt x="2410" y="15900"/>
                    <a:pt x="5604" y="16950"/>
                  </a:cubicBezTo>
                  <a:cubicBezTo>
                    <a:pt x="8799" y="18000"/>
                    <a:pt x="13666" y="19800"/>
                    <a:pt x="185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5524500" y="4051863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5505450" y="4242363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5762343" y="3879307"/>
              <a:ext cx="28858" cy="42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548" fill="norm" stroke="1" extrusionOk="0">
                  <a:moveTo>
                    <a:pt x="2520" y="4941"/>
                  </a:moveTo>
                  <a:cubicBezTo>
                    <a:pt x="977" y="3856"/>
                    <a:pt x="-566" y="2770"/>
                    <a:pt x="205" y="1793"/>
                  </a:cubicBezTo>
                  <a:cubicBezTo>
                    <a:pt x="977" y="816"/>
                    <a:pt x="4063" y="-52"/>
                    <a:pt x="5605" y="2"/>
                  </a:cubicBezTo>
                  <a:cubicBezTo>
                    <a:pt x="7148" y="57"/>
                    <a:pt x="7148" y="1033"/>
                    <a:pt x="7148" y="3313"/>
                  </a:cubicBezTo>
                  <a:cubicBezTo>
                    <a:pt x="7148" y="5592"/>
                    <a:pt x="7148" y="9174"/>
                    <a:pt x="6377" y="12213"/>
                  </a:cubicBezTo>
                  <a:cubicBezTo>
                    <a:pt x="5605" y="15253"/>
                    <a:pt x="4063" y="17749"/>
                    <a:pt x="2520" y="19323"/>
                  </a:cubicBezTo>
                  <a:cubicBezTo>
                    <a:pt x="977" y="20897"/>
                    <a:pt x="-566" y="21548"/>
                    <a:pt x="977" y="21548"/>
                  </a:cubicBezTo>
                  <a:cubicBezTo>
                    <a:pt x="2520" y="21548"/>
                    <a:pt x="7148" y="20897"/>
                    <a:pt x="11005" y="20245"/>
                  </a:cubicBezTo>
                  <a:cubicBezTo>
                    <a:pt x="14863" y="19594"/>
                    <a:pt x="17948" y="18943"/>
                    <a:pt x="21034" y="18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5758319" y="4042248"/>
              <a:ext cx="124567" cy="22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508" fill="norm" stroke="1" extrusionOk="0">
                  <a:moveTo>
                    <a:pt x="15312" y="4551"/>
                  </a:moveTo>
                  <a:cubicBezTo>
                    <a:pt x="16392" y="3542"/>
                    <a:pt x="17472" y="2532"/>
                    <a:pt x="18552" y="1624"/>
                  </a:cubicBezTo>
                  <a:cubicBezTo>
                    <a:pt x="19632" y="715"/>
                    <a:pt x="20712" y="-92"/>
                    <a:pt x="21072" y="9"/>
                  </a:cubicBezTo>
                  <a:cubicBezTo>
                    <a:pt x="21432" y="110"/>
                    <a:pt x="21072" y="1119"/>
                    <a:pt x="18012" y="3643"/>
                  </a:cubicBezTo>
                  <a:cubicBezTo>
                    <a:pt x="14952" y="6166"/>
                    <a:pt x="9192" y="10203"/>
                    <a:pt x="5412" y="13029"/>
                  </a:cubicBezTo>
                  <a:cubicBezTo>
                    <a:pt x="1632" y="15856"/>
                    <a:pt x="-168" y="17471"/>
                    <a:pt x="12" y="18379"/>
                  </a:cubicBezTo>
                  <a:cubicBezTo>
                    <a:pt x="192" y="19287"/>
                    <a:pt x="2352" y="19489"/>
                    <a:pt x="5772" y="19893"/>
                  </a:cubicBezTo>
                  <a:cubicBezTo>
                    <a:pt x="9192" y="20297"/>
                    <a:pt x="13872" y="20902"/>
                    <a:pt x="18552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5917646" y="4085436"/>
              <a:ext cx="184704" cy="18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025" fill="norm" stroke="1" extrusionOk="0">
                  <a:moveTo>
                    <a:pt x="5888" y="12169"/>
                  </a:moveTo>
                  <a:cubicBezTo>
                    <a:pt x="7344" y="9499"/>
                    <a:pt x="8800" y="6829"/>
                    <a:pt x="9529" y="4766"/>
                  </a:cubicBezTo>
                  <a:cubicBezTo>
                    <a:pt x="10257" y="2703"/>
                    <a:pt x="10257" y="1247"/>
                    <a:pt x="9650" y="519"/>
                  </a:cubicBezTo>
                  <a:cubicBezTo>
                    <a:pt x="9043" y="-209"/>
                    <a:pt x="7830" y="-209"/>
                    <a:pt x="6374" y="762"/>
                  </a:cubicBezTo>
                  <a:cubicBezTo>
                    <a:pt x="4917" y="1733"/>
                    <a:pt x="3218" y="3674"/>
                    <a:pt x="1884" y="6951"/>
                  </a:cubicBezTo>
                  <a:cubicBezTo>
                    <a:pt x="549" y="10227"/>
                    <a:pt x="-422" y="14838"/>
                    <a:pt x="185" y="17629"/>
                  </a:cubicBezTo>
                  <a:cubicBezTo>
                    <a:pt x="791" y="20420"/>
                    <a:pt x="2976" y="21391"/>
                    <a:pt x="6738" y="20906"/>
                  </a:cubicBezTo>
                  <a:cubicBezTo>
                    <a:pt x="10499" y="20420"/>
                    <a:pt x="15839" y="18479"/>
                    <a:pt x="21178" y="16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6092423" y="4079558"/>
              <a:ext cx="162327" cy="207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0780" fill="norm" stroke="1" extrusionOk="0">
                  <a:moveTo>
                    <a:pt x="7114" y="8030"/>
                  </a:moveTo>
                  <a:cubicBezTo>
                    <a:pt x="6006" y="8665"/>
                    <a:pt x="4899" y="9300"/>
                    <a:pt x="3929" y="10041"/>
                  </a:cubicBezTo>
                  <a:cubicBezTo>
                    <a:pt x="2960" y="10783"/>
                    <a:pt x="2129" y="11630"/>
                    <a:pt x="2545" y="11947"/>
                  </a:cubicBezTo>
                  <a:cubicBezTo>
                    <a:pt x="2960" y="12265"/>
                    <a:pt x="4622" y="12053"/>
                    <a:pt x="6699" y="10571"/>
                  </a:cubicBezTo>
                  <a:cubicBezTo>
                    <a:pt x="8775" y="9088"/>
                    <a:pt x="11268" y="6335"/>
                    <a:pt x="12514" y="4430"/>
                  </a:cubicBezTo>
                  <a:cubicBezTo>
                    <a:pt x="13760" y="2524"/>
                    <a:pt x="13760" y="1465"/>
                    <a:pt x="12929" y="724"/>
                  </a:cubicBezTo>
                  <a:cubicBezTo>
                    <a:pt x="12099" y="-17"/>
                    <a:pt x="10437" y="-441"/>
                    <a:pt x="8083" y="724"/>
                  </a:cubicBezTo>
                  <a:cubicBezTo>
                    <a:pt x="5729" y="1888"/>
                    <a:pt x="2683" y="4641"/>
                    <a:pt x="1160" y="8030"/>
                  </a:cubicBezTo>
                  <a:cubicBezTo>
                    <a:pt x="-363" y="11418"/>
                    <a:pt x="-363" y="15441"/>
                    <a:pt x="1022" y="17877"/>
                  </a:cubicBezTo>
                  <a:cubicBezTo>
                    <a:pt x="2406" y="20312"/>
                    <a:pt x="5175" y="21159"/>
                    <a:pt x="8775" y="20630"/>
                  </a:cubicBezTo>
                  <a:cubicBezTo>
                    <a:pt x="12375" y="20100"/>
                    <a:pt x="16806" y="18194"/>
                    <a:pt x="21237" y="16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6216650" y="4018131"/>
              <a:ext cx="162836" cy="40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935" fill="norm" stroke="1" extrusionOk="0">
                  <a:moveTo>
                    <a:pt x="9843" y="8284"/>
                  </a:moveTo>
                  <a:cubicBezTo>
                    <a:pt x="7656" y="11011"/>
                    <a:pt x="5468" y="13739"/>
                    <a:pt x="4238" y="16357"/>
                  </a:cubicBezTo>
                  <a:cubicBezTo>
                    <a:pt x="3008" y="18975"/>
                    <a:pt x="2734" y="21484"/>
                    <a:pt x="3008" y="20829"/>
                  </a:cubicBezTo>
                  <a:cubicBezTo>
                    <a:pt x="3281" y="20175"/>
                    <a:pt x="4101" y="16357"/>
                    <a:pt x="5195" y="12593"/>
                  </a:cubicBezTo>
                  <a:cubicBezTo>
                    <a:pt x="6289" y="8829"/>
                    <a:pt x="7656" y="5120"/>
                    <a:pt x="8613" y="2993"/>
                  </a:cubicBezTo>
                  <a:cubicBezTo>
                    <a:pt x="9570" y="866"/>
                    <a:pt x="10116" y="320"/>
                    <a:pt x="11073" y="102"/>
                  </a:cubicBezTo>
                  <a:cubicBezTo>
                    <a:pt x="12030" y="-116"/>
                    <a:pt x="13397" y="-7"/>
                    <a:pt x="15038" y="648"/>
                  </a:cubicBezTo>
                  <a:cubicBezTo>
                    <a:pt x="16678" y="1302"/>
                    <a:pt x="18592" y="2502"/>
                    <a:pt x="19823" y="4084"/>
                  </a:cubicBezTo>
                  <a:cubicBezTo>
                    <a:pt x="21053" y="5666"/>
                    <a:pt x="21600" y="7629"/>
                    <a:pt x="20233" y="9157"/>
                  </a:cubicBezTo>
                  <a:cubicBezTo>
                    <a:pt x="18866" y="10684"/>
                    <a:pt x="15585" y="11775"/>
                    <a:pt x="12441" y="12429"/>
                  </a:cubicBezTo>
                  <a:cubicBezTo>
                    <a:pt x="9296" y="13084"/>
                    <a:pt x="6289" y="13302"/>
                    <a:pt x="4238" y="13029"/>
                  </a:cubicBezTo>
                  <a:cubicBezTo>
                    <a:pt x="2187" y="12757"/>
                    <a:pt x="1094" y="11993"/>
                    <a:pt x="0" y="11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6751058" y="3855013"/>
              <a:ext cx="30742" cy="41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92" fill="norm" stroke="1" extrusionOk="0">
                  <a:moveTo>
                    <a:pt x="7954" y="0"/>
                  </a:moveTo>
                  <a:cubicBezTo>
                    <a:pt x="9394" y="2755"/>
                    <a:pt x="10834" y="5510"/>
                    <a:pt x="9394" y="8871"/>
                  </a:cubicBezTo>
                  <a:cubicBezTo>
                    <a:pt x="7954" y="12233"/>
                    <a:pt x="3634" y="16200"/>
                    <a:pt x="1474" y="18459"/>
                  </a:cubicBezTo>
                  <a:cubicBezTo>
                    <a:pt x="-686" y="20718"/>
                    <a:pt x="-686" y="21269"/>
                    <a:pt x="2914" y="21435"/>
                  </a:cubicBezTo>
                  <a:cubicBezTo>
                    <a:pt x="6514" y="21600"/>
                    <a:pt x="13714" y="21380"/>
                    <a:pt x="20914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6841458" y="4040900"/>
              <a:ext cx="105443" cy="19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243" fill="norm" stroke="1" extrusionOk="0">
                  <a:moveTo>
                    <a:pt x="769" y="9462"/>
                  </a:moveTo>
                  <a:cubicBezTo>
                    <a:pt x="2039" y="10381"/>
                    <a:pt x="3310" y="11300"/>
                    <a:pt x="5004" y="11415"/>
                  </a:cubicBezTo>
                  <a:cubicBezTo>
                    <a:pt x="6698" y="11530"/>
                    <a:pt x="8816" y="10841"/>
                    <a:pt x="11145" y="9347"/>
                  </a:cubicBezTo>
                  <a:cubicBezTo>
                    <a:pt x="13474" y="7854"/>
                    <a:pt x="16016" y="5556"/>
                    <a:pt x="17074" y="3832"/>
                  </a:cubicBezTo>
                  <a:cubicBezTo>
                    <a:pt x="18133" y="2109"/>
                    <a:pt x="17710" y="960"/>
                    <a:pt x="16439" y="385"/>
                  </a:cubicBezTo>
                  <a:cubicBezTo>
                    <a:pt x="15169" y="-189"/>
                    <a:pt x="13051" y="-189"/>
                    <a:pt x="10086" y="845"/>
                  </a:cubicBezTo>
                  <a:cubicBezTo>
                    <a:pt x="7122" y="1879"/>
                    <a:pt x="3310" y="3947"/>
                    <a:pt x="1404" y="7164"/>
                  </a:cubicBezTo>
                  <a:cubicBezTo>
                    <a:pt x="-502" y="10381"/>
                    <a:pt x="-502" y="14747"/>
                    <a:pt x="1616" y="17390"/>
                  </a:cubicBezTo>
                  <a:cubicBezTo>
                    <a:pt x="3733" y="20032"/>
                    <a:pt x="7969" y="20951"/>
                    <a:pt x="11569" y="21181"/>
                  </a:cubicBezTo>
                  <a:cubicBezTo>
                    <a:pt x="15169" y="21411"/>
                    <a:pt x="18133" y="20951"/>
                    <a:pt x="21098" y="20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6982528" y="4040318"/>
              <a:ext cx="129472" cy="200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294" fill="norm" stroke="1" extrusionOk="0">
                  <a:moveTo>
                    <a:pt x="17886" y="4602"/>
                  </a:moveTo>
                  <a:cubicBezTo>
                    <a:pt x="17886" y="3477"/>
                    <a:pt x="17886" y="2352"/>
                    <a:pt x="17029" y="1565"/>
                  </a:cubicBezTo>
                  <a:cubicBezTo>
                    <a:pt x="16172" y="777"/>
                    <a:pt x="14458" y="327"/>
                    <a:pt x="12743" y="102"/>
                  </a:cubicBezTo>
                  <a:cubicBezTo>
                    <a:pt x="11029" y="-123"/>
                    <a:pt x="9315" y="-123"/>
                    <a:pt x="6915" y="1677"/>
                  </a:cubicBezTo>
                  <a:cubicBezTo>
                    <a:pt x="4515" y="3477"/>
                    <a:pt x="1429" y="7077"/>
                    <a:pt x="401" y="10452"/>
                  </a:cubicBezTo>
                  <a:cubicBezTo>
                    <a:pt x="-628" y="13827"/>
                    <a:pt x="401" y="16977"/>
                    <a:pt x="2629" y="18889"/>
                  </a:cubicBezTo>
                  <a:cubicBezTo>
                    <a:pt x="4858" y="20802"/>
                    <a:pt x="8286" y="21477"/>
                    <a:pt x="11543" y="21252"/>
                  </a:cubicBezTo>
                  <a:cubicBezTo>
                    <a:pt x="14801" y="21027"/>
                    <a:pt x="17886" y="19902"/>
                    <a:pt x="20972" y="18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7342121" y="4040900"/>
              <a:ext cx="119130" cy="21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151" fill="norm" stroke="1" extrusionOk="0">
                  <a:moveTo>
                    <a:pt x="20605" y="2890"/>
                  </a:moveTo>
                  <a:cubicBezTo>
                    <a:pt x="16944" y="1871"/>
                    <a:pt x="13283" y="852"/>
                    <a:pt x="10171" y="342"/>
                  </a:cubicBezTo>
                  <a:cubicBezTo>
                    <a:pt x="7059" y="-167"/>
                    <a:pt x="4497" y="-167"/>
                    <a:pt x="2483" y="750"/>
                  </a:cubicBezTo>
                  <a:cubicBezTo>
                    <a:pt x="469" y="1667"/>
                    <a:pt x="-995" y="3501"/>
                    <a:pt x="836" y="5437"/>
                  </a:cubicBezTo>
                  <a:cubicBezTo>
                    <a:pt x="2666" y="7373"/>
                    <a:pt x="7791" y="9410"/>
                    <a:pt x="11636" y="11448"/>
                  </a:cubicBezTo>
                  <a:cubicBezTo>
                    <a:pt x="15480" y="13486"/>
                    <a:pt x="18042" y="15524"/>
                    <a:pt x="19141" y="17052"/>
                  </a:cubicBezTo>
                  <a:cubicBezTo>
                    <a:pt x="20239" y="18580"/>
                    <a:pt x="19873" y="19599"/>
                    <a:pt x="18591" y="20312"/>
                  </a:cubicBezTo>
                  <a:cubicBezTo>
                    <a:pt x="17310" y="21025"/>
                    <a:pt x="15113" y="21433"/>
                    <a:pt x="12551" y="20924"/>
                  </a:cubicBezTo>
                  <a:cubicBezTo>
                    <a:pt x="9988" y="20414"/>
                    <a:pt x="7059" y="18988"/>
                    <a:pt x="5778" y="16950"/>
                  </a:cubicBezTo>
                  <a:cubicBezTo>
                    <a:pt x="4497" y="14912"/>
                    <a:pt x="4863" y="12263"/>
                    <a:pt x="5229" y="96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7556500" y="3880413"/>
              <a:ext cx="981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0" y="0"/>
                  </a:moveTo>
                  <a:cubicBezTo>
                    <a:pt x="8640" y="2571"/>
                    <a:pt x="17280" y="5143"/>
                    <a:pt x="19440" y="8164"/>
                  </a:cubicBezTo>
                  <a:cubicBezTo>
                    <a:pt x="21600" y="11186"/>
                    <a:pt x="17280" y="14657"/>
                    <a:pt x="15120" y="16971"/>
                  </a:cubicBezTo>
                  <a:cubicBezTo>
                    <a:pt x="12960" y="19286"/>
                    <a:pt x="12960" y="20443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7588250" y="4026463"/>
              <a:ext cx="25400" cy="194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16723"/>
                  </a:moveTo>
                  <a:cubicBezTo>
                    <a:pt x="1800" y="18813"/>
                    <a:pt x="3600" y="20903"/>
                    <a:pt x="6300" y="21252"/>
                  </a:cubicBezTo>
                  <a:cubicBezTo>
                    <a:pt x="9000" y="21600"/>
                    <a:pt x="12600" y="20206"/>
                    <a:pt x="15300" y="16374"/>
                  </a:cubicBezTo>
                  <a:cubicBezTo>
                    <a:pt x="18000" y="12542"/>
                    <a:pt x="19800" y="62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7659077" y="3833546"/>
              <a:ext cx="381976" cy="39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37" fill="norm" stroke="1" extrusionOk="0">
                  <a:moveTo>
                    <a:pt x="8846" y="15297"/>
                  </a:moveTo>
                  <a:cubicBezTo>
                    <a:pt x="8134" y="14378"/>
                    <a:pt x="7422" y="13458"/>
                    <a:pt x="6472" y="12941"/>
                  </a:cubicBezTo>
                  <a:cubicBezTo>
                    <a:pt x="5523" y="12424"/>
                    <a:pt x="4336" y="12310"/>
                    <a:pt x="3327" y="12712"/>
                  </a:cubicBezTo>
                  <a:cubicBezTo>
                    <a:pt x="2319" y="13114"/>
                    <a:pt x="1488" y="14033"/>
                    <a:pt x="954" y="15067"/>
                  </a:cubicBezTo>
                  <a:cubicBezTo>
                    <a:pt x="420" y="16101"/>
                    <a:pt x="182" y="17250"/>
                    <a:pt x="64" y="18112"/>
                  </a:cubicBezTo>
                  <a:cubicBezTo>
                    <a:pt x="-55" y="18973"/>
                    <a:pt x="-55" y="19548"/>
                    <a:pt x="479" y="19778"/>
                  </a:cubicBezTo>
                  <a:cubicBezTo>
                    <a:pt x="1013" y="20007"/>
                    <a:pt x="2081" y="19892"/>
                    <a:pt x="3268" y="18571"/>
                  </a:cubicBezTo>
                  <a:cubicBezTo>
                    <a:pt x="4455" y="17250"/>
                    <a:pt x="5760" y="14722"/>
                    <a:pt x="6829" y="11678"/>
                  </a:cubicBezTo>
                  <a:cubicBezTo>
                    <a:pt x="7897" y="8633"/>
                    <a:pt x="8727" y="5071"/>
                    <a:pt x="9202" y="2946"/>
                  </a:cubicBezTo>
                  <a:cubicBezTo>
                    <a:pt x="9677" y="820"/>
                    <a:pt x="9796" y="131"/>
                    <a:pt x="9677" y="16"/>
                  </a:cubicBezTo>
                  <a:cubicBezTo>
                    <a:pt x="9558" y="-99"/>
                    <a:pt x="9202" y="361"/>
                    <a:pt x="8549" y="2486"/>
                  </a:cubicBezTo>
                  <a:cubicBezTo>
                    <a:pt x="7897" y="4612"/>
                    <a:pt x="6947" y="8403"/>
                    <a:pt x="6472" y="11333"/>
                  </a:cubicBezTo>
                  <a:cubicBezTo>
                    <a:pt x="5998" y="14263"/>
                    <a:pt x="5998" y="16331"/>
                    <a:pt x="6176" y="17652"/>
                  </a:cubicBezTo>
                  <a:cubicBezTo>
                    <a:pt x="6354" y="18973"/>
                    <a:pt x="6710" y="19548"/>
                    <a:pt x="7244" y="19892"/>
                  </a:cubicBezTo>
                  <a:cubicBezTo>
                    <a:pt x="7778" y="20237"/>
                    <a:pt x="8490" y="20352"/>
                    <a:pt x="9261" y="19950"/>
                  </a:cubicBezTo>
                  <a:cubicBezTo>
                    <a:pt x="10033" y="19548"/>
                    <a:pt x="10864" y="18629"/>
                    <a:pt x="11457" y="17537"/>
                  </a:cubicBezTo>
                  <a:cubicBezTo>
                    <a:pt x="12050" y="16446"/>
                    <a:pt x="12407" y="15182"/>
                    <a:pt x="12525" y="14263"/>
                  </a:cubicBezTo>
                  <a:cubicBezTo>
                    <a:pt x="12644" y="13344"/>
                    <a:pt x="12525" y="12769"/>
                    <a:pt x="12169" y="12597"/>
                  </a:cubicBezTo>
                  <a:cubicBezTo>
                    <a:pt x="11813" y="12424"/>
                    <a:pt x="11220" y="12654"/>
                    <a:pt x="10745" y="13573"/>
                  </a:cubicBezTo>
                  <a:cubicBezTo>
                    <a:pt x="10270" y="14492"/>
                    <a:pt x="9914" y="16101"/>
                    <a:pt x="9736" y="17192"/>
                  </a:cubicBezTo>
                  <a:cubicBezTo>
                    <a:pt x="9558" y="18284"/>
                    <a:pt x="9558" y="18858"/>
                    <a:pt x="9855" y="19318"/>
                  </a:cubicBezTo>
                  <a:cubicBezTo>
                    <a:pt x="10152" y="19778"/>
                    <a:pt x="10745" y="20122"/>
                    <a:pt x="11694" y="20065"/>
                  </a:cubicBezTo>
                  <a:cubicBezTo>
                    <a:pt x="12644" y="20007"/>
                    <a:pt x="13949" y="19548"/>
                    <a:pt x="15136" y="18456"/>
                  </a:cubicBezTo>
                  <a:cubicBezTo>
                    <a:pt x="16323" y="17365"/>
                    <a:pt x="17391" y="15641"/>
                    <a:pt x="17925" y="14492"/>
                  </a:cubicBezTo>
                  <a:cubicBezTo>
                    <a:pt x="18459" y="13344"/>
                    <a:pt x="18459" y="12769"/>
                    <a:pt x="18400" y="12195"/>
                  </a:cubicBezTo>
                  <a:cubicBezTo>
                    <a:pt x="18341" y="11620"/>
                    <a:pt x="18222" y="11046"/>
                    <a:pt x="17866" y="10701"/>
                  </a:cubicBezTo>
                  <a:cubicBezTo>
                    <a:pt x="17510" y="10356"/>
                    <a:pt x="16916" y="10241"/>
                    <a:pt x="16382" y="10356"/>
                  </a:cubicBezTo>
                  <a:cubicBezTo>
                    <a:pt x="15848" y="10471"/>
                    <a:pt x="15374" y="10816"/>
                    <a:pt x="15077" y="11333"/>
                  </a:cubicBezTo>
                  <a:cubicBezTo>
                    <a:pt x="14780" y="11850"/>
                    <a:pt x="14661" y="12539"/>
                    <a:pt x="15018" y="13344"/>
                  </a:cubicBezTo>
                  <a:cubicBezTo>
                    <a:pt x="15374" y="14148"/>
                    <a:pt x="16204" y="15067"/>
                    <a:pt x="17332" y="16158"/>
                  </a:cubicBezTo>
                  <a:cubicBezTo>
                    <a:pt x="18459" y="17250"/>
                    <a:pt x="19883" y="18514"/>
                    <a:pt x="20655" y="19433"/>
                  </a:cubicBezTo>
                  <a:cubicBezTo>
                    <a:pt x="21426" y="20352"/>
                    <a:pt x="21545" y="20927"/>
                    <a:pt x="21308" y="21214"/>
                  </a:cubicBezTo>
                  <a:cubicBezTo>
                    <a:pt x="21070" y="21501"/>
                    <a:pt x="20477" y="21501"/>
                    <a:pt x="19705" y="21271"/>
                  </a:cubicBezTo>
                  <a:cubicBezTo>
                    <a:pt x="18934" y="21041"/>
                    <a:pt x="17985" y="20582"/>
                    <a:pt x="17035" y="20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8379883" y="3981977"/>
              <a:ext cx="199676" cy="304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54" fill="norm" stroke="1" extrusionOk="0">
                  <a:moveTo>
                    <a:pt x="18450" y="15197"/>
                  </a:moveTo>
                  <a:cubicBezTo>
                    <a:pt x="15975" y="13261"/>
                    <a:pt x="13500" y="11324"/>
                    <a:pt x="12600" y="9090"/>
                  </a:cubicBezTo>
                  <a:cubicBezTo>
                    <a:pt x="11700" y="6855"/>
                    <a:pt x="12375" y="4323"/>
                    <a:pt x="13162" y="2833"/>
                  </a:cubicBezTo>
                  <a:cubicBezTo>
                    <a:pt x="13950" y="1344"/>
                    <a:pt x="14850" y="897"/>
                    <a:pt x="16200" y="524"/>
                  </a:cubicBezTo>
                  <a:cubicBezTo>
                    <a:pt x="17550" y="152"/>
                    <a:pt x="19350" y="-146"/>
                    <a:pt x="20362" y="77"/>
                  </a:cubicBezTo>
                  <a:cubicBezTo>
                    <a:pt x="21375" y="301"/>
                    <a:pt x="21600" y="1046"/>
                    <a:pt x="20475" y="3057"/>
                  </a:cubicBezTo>
                  <a:cubicBezTo>
                    <a:pt x="19350" y="5068"/>
                    <a:pt x="16875" y="8345"/>
                    <a:pt x="13612" y="10952"/>
                  </a:cubicBezTo>
                  <a:cubicBezTo>
                    <a:pt x="10350" y="13559"/>
                    <a:pt x="6300" y="15495"/>
                    <a:pt x="3712" y="16613"/>
                  </a:cubicBezTo>
                  <a:cubicBezTo>
                    <a:pt x="1125" y="17730"/>
                    <a:pt x="0" y="18028"/>
                    <a:pt x="0" y="18251"/>
                  </a:cubicBezTo>
                  <a:cubicBezTo>
                    <a:pt x="0" y="18475"/>
                    <a:pt x="1125" y="18624"/>
                    <a:pt x="2475" y="18475"/>
                  </a:cubicBezTo>
                  <a:cubicBezTo>
                    <a:pt x="3825" y="18326"/>
                    <a:pt x="5400" y="17879"/>
                    <a:pt x="6075" y="18028"/>
                  </a:cubicBezTo>
                  <a:cubicBezTo>
                    <a:pt x="6750" y="18177"/>
                    <a:pt x="6525" y="18922"/>
                    <a:pt x="6750" y="19592"/>
                  </a:cubicBezTo>
                  <a:cubicBezTo>
                    <a:pt x="6975" y="20262"/>
                    <a:pt x="7650" y="20858"/>
                    <a:pt x="8213" y="21156"/>
                  </a:cubicBezTo>
                  <a:cubicBezTo>
                    <a:pt x="8775" y="21454"/>
                    <a:pt x="9225" y="21454"/>
                    <a:pt x="9675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8928200" y="3915620"/>
              <a:ext cx="317977" cy="34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86" fill="norm" stroke="1" extrusionOk="0">
                  <a:moveTo>
                    <a:pt x="1698" y="21386"/>
                  </a:moveTo>
                  <a:cubicBezTo>
                    <a:pt x="988" y="21386"/>
                    <a:pt x="277" y="21386"/>
                    <a:pt x="64" y="21059"/>
                  </a:cubicBezTo>
                  <a:cubicBezTo>
                    <a:pt x="-149" y="20731"/>
                    <a:pt x="135" y="20077"/>
                    <a:pt x="1414" y="17459"/>
                  </a:cubicBezTo>
                  <a:cubicBezTo>
                    <a:pt x="2693" y="14841"/>
                    <a:pt x="4967" y="10259"/>
                    <a:pt x="6246" y="7510"/>
                  </a:cubicBezTo>
                  <a:cubicBezTo>
                    <a:pt x="7525" y="4761"/>
                    <a:pt x="7809" y="3844"/>
                    <a:pt x="8306" y="2731"/>
                  </a:cubicBezTo>
                  <a:cubicBezTo>
                    <a:pt x="8804" y="1619"/>
                    <a:pt x="9514" y="310"/>
                    <a:pt x="9940" y="48"/>
                  </a:cubicBezTo>
                  <a:cubicBezTo>
                    <a:pt x="10367" y="-214"/>
                    <a:pt x="10509" y="571"/>
                    <a:pt x="10580" y="2993"/>
                  </a:cubicBezTo>
                  <a:cubicBezTo>
                    <a:pt x="10651" y="5415"/>
                    <a:pt x="10651" y="9473"/>
                    <a:pt x="10722" y="11895"/>
                  </a:cubicBezTo>
                  <a:cubicBezTo>
                    <a:pt x="10793" y="14317"/>
                    <a:pt x="10935" y="15102"/>
                    <a:pt x="11006" y="15822"/>
                  </a:cubicBezTo>
                  <a:cubicBezTo>
                    <a:pt x="11077" y="16542"/>
                    <a:pt x="11077" y="17197"/>
                    <a:pt x="10793" y="17197"/>
                  </a:cubicBezTo>
                  <a:cubicBezTo>
                    <a:pt x="10509" y="17197"/>
                    <a:pt x="9940" y="16542"/>
                    <a:pt x="9017" y="15888"/>
                  </a:cubicBezTo>
                  <a:cubicBezTo>
                    <a:pt x="8093" y="15233"/>
                    <a:pt x="6814" y="14579"/>
                    <a:pt x="5748" y="14055"/>
                  </a:cubicBezTo>
                  <a:cubicBezTo>
                    <a:pt x="4683" y="13531"/>
                    <a:pt x="3830" y="13139"/>
                    <a:pt x="3972" y="12877"/>
                  </a:cubicBezTo>
                  <a:cubicBezTo>
                    <a:pt x="4114" y="12615"/>
                    <a:pt x="5251" y="12484"/>
                    <a:pt x="7312" y="11961"/>
                  </a:cubicBezTo>
                  <a:cubicBezTo>
                    <a:pt x="9372" y="11437"/>
                    <a:pt x="12356" y="10521"/>
                    <a:pt x="14204" y="9342"/>
                  </a:cubicBezTo>
                  <a:cubicBezTo>
                    <a:pt x="16051" y="8164"/>
                    <a:pt x="16762" y="6724"/>
                    <a:pt x="17188" y="5677"/>
                  </a:cubicBezTo>
                  <a:cubicBezTo>
                    <a:pt x="17614" y="4630"/>
                    <a:pt x="17756" y="3975"/>
                    <a:pt x="17756" y="3975"/>
                  </a:cubicBezTo>
                  <a:cubicBezTo>
                    <a:pt x="17756" y="3975"/>
                    <a:pt x="17614" y="4630"/>
                    <a:pt x="17543" y="5284"/>
                  </a:cubicBezTo>
                  <a:cubicBezTo>
                    <a:pt x="17472" y="5939"/>
                    <a:pt x="17472" y="6593"/>
                    <a:pt x="17543" y="7248"/>
                  </a:cubicBezTo>
                  <a:cubicBezTo>
                    <a:pt x="17614" y="7902"/>
                    <a:pt x="17756" y="8557"/>
                    <a:pt x="18183" y="8950"/>
                  </a:cubicBezTo>
                  <a:cubicBezTo>
                    <a:pt x="18609" y="9342"/>
                    <a:pt x="19319" y="9473"/>
                    <a:pt x="19959" y="9342"/>
                  </a:cubicBezTo>
                  <a:cubicBezTo>
                    <a:pt x="20598" y="9211"/>
                    <a:pt x="21167" y="8819"/>
                    <a:pt x="21309" y="9015"/>
                  </a:cubicBezTo>
                  <a:cubicBezTo>
                    <a:pt x="21451" y="9211"/>
                    <a:pt x="21167" y="9997"/>
                    <a:pt x="21025" y="11502"/>
                  </a:cubicBezTo>
                  <a:cubicBezTo>
                    <a:pt x="20883" y="13008"/>
                    <a:pt x="20883" y="15233"/>
                    <a:pt x="20883" y="17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9296400" y="4178863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9442450" y="3963905"/>
              <a:ext cx="105935" cy="22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085" fill="norm" stroke="1" extrusionOk="0">
                  <a:moveTo>
                    <a:pt x="17788" y="1091"/>
                  </a:moveTo>
                  <a:cubicBezTo>
                    <a:pt x="15247" y="502"/>
                    <a:pt x="12706" y="-87"/>
                    <a:pt x="10800" y="11"/>
                  </a:cubicBezTo>
                  <a:cubicBezTo>
                    <a:pt x="8894" y="109"/>
                    <a:pt x="7624" y="895"/>
                    <a:pt x="6776" y="2073"/>
                  </a:cubicBezTo>
                  <a:cubicBezTo>
                    <a:pt x="5929" y="3251"/>
                    <a:pt x="5506" y="4822"/>
                    <a:pt x="8047" y="7277"/>
                  </a:cubicBezTo>
                  <a:cubicBezTo>
                    <a:pt x="10588" y="9731"/>
                    <a:pt x="16094" y="13069"/>
                    <a:pt x="18847" y="15328"/>
                  </a:cubicBezTo>
                  <a:cubicBezTo>
                    <a:pt x="21600" y="17586"/>
                    <a:pt x="21600" y="18764"/>
                    <a:pt x="20541" y="19746"/>
                  </a:cubicBezTo>
                  <a:cubicBezTo>
                    <a:pt x="19482" y="20728"/>
                    <a:pt x="17365" y="21513"/>
                    <a:pt x="13765" y="20826"/>
                  </a:cubicBezTo>
                  <a:cubicBezTo>
                    <a:pt x="10165" y="20138"/>
                    <a:pt x="5082" y="17978"/>
                    <a:pt x="0" y="15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9436100" y="3958266"/>
              <a:ext cx="203200" cy="6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9" fill="norm" stroke="1" extrusionOk="0">
                  <a:moveTo>
                    <a:pt x="0" y="20359"/>
                  </a:moveTo>
                  <a:cubicBezTo>
                    <a:pt x="3150" y="12694"/>
                    <a:pt x="6300" y="5030"/>
                    <a:pt x="9900" y="1894"/>
                  </a:cubicBezTo>
                  <a:cubicBezTo>
                    <a:pt x="13500" y="-1241"/>
                    <a:pt x="17550" y="153"/>
                    <a:pt x="21600" y="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9620249" y="4140763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9817894" y="3899463"/>
              <a:ext cx="126207" cy="29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87" fill="norm" stroke="1" extrusionOk="0">
                  <a:moveTo>
                    <a:pt x="21465" y="0"/>
                  </a:moveTo>
                  <a:cubicBezTo>
                    <a:pt x="18225" y="761"/>
                    <a:pt x="14985" y="1521"/>
                    <a:pt x="11745" y="3727"/>
                  </a:cubicBezTo>
                  <a:cubicBezTo>
                    <a:pt x="8505" y="5932"/>
                    <a:pt x="5265" y="9583"/>
                    <a:pt x="3285" y="12321"/>
                  </a:cubicBezTo>
                  <a:cubicBezTo>
                    <a:pt x="1305" y="15059"/>
                    <a:pt x="585" y="16885"/>
                    <a:pt x="225" y="18177"/>
                  </a:cubicBezTo>
                  <a:cubicBezTo>
                    <a:pt x="-135" y="19470"/>
                    <a:pt x="-135" y="20231"/>
                    <a:pt x="765" y="20763"/>
                  </a:cubicBezTo>
                  <a:cubicBezTo>
                    <a:pt x="1665" y="21296"/>
                    <a:pt x="3465" y="21600"/>
                    <a:pt x="5445" y="21448"/>
                  </a:cubicBezTo>
                  <a:cubicBezTo>
                    <a:pt x="7425" y="21296"/>
                    <a:pt x="9585" y="20687"/>
                    <a:pt x="9765" y="19623"/>
                  </a:cubicBezTo>
                  <a:cubicBezTo>
                    <a:pt x="9945" y="18558"/>
                    <a:pt x="8145" y="17037"/>
                    <a:pt x="6345" y="16200"/>
                  </a:cubicBezTo>
                  <a:cubicBezTo>
                    <a:pt x="4545" y="15363"/>
                    <a:pt x="2745" y="15211"/>
                    <a:pt x="945" y="15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0223500" y="3976939"/>
              <a:ext cx="127000" cy="18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6553"/>
                  </a:moveTo>
                  <a:cubicBezTo>
                    <a:pt x="21240" y="5064"/>
                    <a:pt x="20880" y="3574"/>
                    <a:pt x="18900" y="2457"/>
                  </a:cubicBezTo>
                  <a:cubicBezTo>
                    <a:pt x="16920" y="1340"/>
                    <a:pt x="13320" y="595"/>
                    <a:pt x="10440" y="222"/>
                  </a:cubicBezTo>
                  <a:cubicBezTo>
                    <a:pt x="7560" y="-150"/>
                    <a:pt x="5400" y="-150"/>
                    <a:pt x="3780" y="967"/>
                  </a:cubicBezTo>
                  <a:cubicBezTo>
                    <a:pt x="2160" y="2084"/>
                    <a:pt x="1080" y="4319"/>
                    <a:pt x="2880" y="7298"/>
                  </a:cubicBezTo>
                  <a:cubicBezTo>
                    <a:pt x="4680" y="10278"/>
                    <a:pt x="9360" y="14002"/>
                    <a:pt x="12060" y="16484"/>
                  </a:cubicBezTo>
                  <a:cubicBezTo>
                    <a:pt x="14760" y="18967"/>
                    <a:pt x="15480" y="20209"/>
                    <a:pt x="14940" y="20829"/>
                  </a:cubicBezTo>
                  <a:cubicBezTo>
                    <a:pt x="14400" y="21450"/>
                    <a:pt x="12600" y="21450"/>
                    <a:pt x="10620" y="21450"/>
                  </a:cubicBezTo>
                  <a:cubicBezTo>
                    <a:pt x="8640" y="21450"/>
                    <a:pt x="6480" y="21450"/>
                    <a:pt x="4680" y="20705"/>
                  </a:cubicBezTo>
                  <a:cubicBezTo>
                    <a:pt x="2880" y="19960"/>
                    <a:pt x="1440" y="18471"/>
                    <a:pt x="0" y="16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0376524" y="4020113"/>
              <a:ext cx="104452" cy="13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105" fill="norm" stroke="1" extrusionOk="0">
                  <a:moveTo>
                    <a:pt x="20204" y="2901"/>
                  </a:moveTo>
                  <a:cubicBezTo>
                    <a:pt x="13851" y="5481"/>
                    <a:pt x="7499" y="8060"/>
                    <a:pt x="4110" y="10155"/>
                  </a:cubicBezTo>
                  <a:cubicBezTo>
                    <a:pt x="722" y="12251"/>
                    <a:pt x="299" y="13863"/>
                    <a:pt x="87" y="15475"/>
                  </a:cubicBezTo>
                  <a:cubicBezTo>
                    <a:pt x="-125" y="17087"/>
                    <a:pt x="-125" y="18699"/>
                    <a:pt x="2204" y="19827"/>
                  </a:cubicBezTo>
                  <a:cubicBezTo>
                    <a:pt x="4534" y="20955"/>
                    <a:pt x="9193" y="21600"/>
                    <a:pt x="13004" y="20633"/>
                  </a:cubicBezTo>
                  <a:cubicBezTo>
                    <a:pt x="16816" y="19666"/>
                    <a:pt x="19781" y="17087"/>
                    <a:pt x="20628" y="13863"/>
                  </a:cubicBezTo>
                  <a:cubicBezTo>
                    <a:pt x="21475" y="10639"/>
                    <a:pt x="20204" y="6770"/>
                    <a:pt x="18722" y="4352"/>
                  </a:cubicBezTo>
                  <a:cubicBezTo>
                    <a:pt x="17240" y="1934"/>
                    <a:pt x="15546" y="967"/>
                    <a:pt x="138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0598149" y="3848663"/>
              <a:ext cx="44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261"/>
                    <a:pt x="21600" y="8522"/>
                    <a:pt x="18000" y="12122"/>
                  </a:cubicBezTo>
                  <a:cubicBezTo>
                    <a:pt x="14400" y="15722"/>
                    <a:pt x="7200" y="186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0728589" y="3797863"/>
              <a:ext cx="84519" cy="11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093" fill="norm" stroke="1" extrusionOk="0">
                  <a:moveTo>
                    <a:pt x="5466" y="0"/>
                  </a:moveTo>
                  <a:cubicBezTo>
                    <a:pt x="4939" y="4400"/>
                    <a:pt x="4412" y="8800"/>
                    <a:pt x="3359" y="12800"/>
                  </a:cubicBezTo>
                  <a:cubicBezTo>
                    <a:pt x="2305" y="16800"/>
                    <a:pt x="725" y="20400"/>
                    <a:pt x="198" y="21000"/>
                  </a:cubicBezTo>
                  <a:cubicBezTo>
                    <a:pt x="-329" y="21600"/>
                    <a:pt x="198" y="19200"/>
                    <a:pt x="1778" y="16200"/>
                  </a:cubicBezTo>
                  <a:cubicBezTo>
                    <a:pt x="3359" y="13200"/>
                    <a:pt x="5993" y="9600"/>
                    <a:pt x="8627" y="6600"/>
                  </a:cubicBezTo>
                  <a:cubicBezTo>
                    <a:pt x="11261" y="3600"/>
                    <a:pt x="13895" y="1200"/>
                    <a:pt x="16266" y="800"/>
                  </a:cubicBezTo>
                  <a:cubicBezTo>
                    <a:pt x="18637" y="400"/>
                    <a:pt x="20744" y="2000"/>
                    <a:pt x="21008" y="5400"/>
                  </a:cubicBezTo>
                  <a:cubicBezTo>
                    <a:pt x="21271" y="8800"/>
                    <a:pt x="19691" y="14000"/>
                    <a:pt x="18110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0655299" y="4027471"/>
              <a:ext cx="196851" cy="189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3486"/>
                  </a:moveTo>
                  <a:cubicBezTo>
                    <a:pt x="21600" y="2286"/>
                    <a:pt x="21600" y="1086"/>
                    <a:pt x="21019" y="486"/>
                  </a:cubicBezTo>
                  <a:cubicBezTo>
                    <a:pt x="20439" y="-114"/>
                    <a:pt x="19277" y="-114"/>
                    <a:pt x="17419" y="246"/>
                  </a:cubicBezTo>
                  <a:cubicBezTo>
                    <a:pt x="15561" y="606"/>
                    <a:pt x="13006" y="1326"/>
                    <a:pt x="11032" y="2646"/>
                  </a:cubicBezTo>
                  <a:cubicBezTo>
                    <a:pt x="9058" y="3966"/>
                    <a:pt x="7665" y="5886"/>
                    <a:pt x="7665" y="7926"/>
                  </a:cubicBezTo>
                  <a:cubicBezTo>
                    <a:pt x="7665" y="9966"/>
                    <a:pt x="9058" y="12126"/>
                    <a:pt x="10219" y="13686"/>
                  </a:cubicBezTo>
                  <a:cubicBezTo>
                    <a:pt x="11381" y="15246"/>
                    <a:pt x="12310" y="16206"/>
                    <a:pt x="12890" y="17286"/>
                  </a:cubicBezTo>
                  <a:cubicBezTo>
                    <a:pt x="13471" y="18366"/>
                    <a:pt x="13703" y="19566"/>
                    <a:pt x="13239" y="20286"/>
                  </a:cubicBezTo>
                  <a:cubicBezTo>
                    <a:pt x="12774" y="21006"/>
                    <a:pt x="11613" y="21246"/>
                    <a:pt x="9290" y="21366"/>
                  </a:cubicBezTo>
                  <a:cubicBezTo>
                    <a:pt x="6968" y="21486"/>
                    <a:pt x="3484" y="21486"/>
                    <a:pt x="0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9340849" y="4349093"/>
              <a:ext cx="482601" cy="43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13701"/>
                  </a:moveTo>
                  <a:cubicBezTo>
                    <a:pt x="853" y="12978"/>
                    <a:pt x="1705" y="12255"/>
                    <a:pt x="2842" y="10549"/>
                  </a:cubicBezTo>
                  <a:cubicBezTo>
                    <a:pt x="3979" y="8844"/>
                    <a:pt x="5400" y="6157"/>
                    <a:pt x="6158" y="4555"/>
                  </a:cubicBezTo>
                  <a:cubicBezTo>
                    <a:pt x="6916" y="2953"/>
                    <a:pt x="7011" y="2436"/>
                    <a:pt x="7105" y="1920"/>
                  </a:cubicBezTo>
                  <a:cubicBezTo>
                    <a:pt x="7200" y="1403"/>
                    <a:pt x="7295" y="886"/>
                    <a:pt x="7105" y="524"/>
                  </a:cubicBezTo>
                  <a:cubicBezTo>
                    <a:pt x="6916" y="163"/>
                    <a:pt x="6442" y="-44"/>
                    <a:pt x="6016" y="8"/>
                  </a:cubicBezTo>
                  <a:cubicBezTo>
                    <a:pt x="5589" y="59"/>
                    <a:pt x="5211" y="369"/>
                    <a:pt x="4784" y="1920"/>
                  </a:cubicBezTo>
                  <a:cubicBezTo>
                    <a:pt x="4358" y="3470"/>
                    <a:pt x="3884" y="6260"/>
                    <a:pt x="3742" y="9257"/>
                  </a:cubicBezTo>
                  <a:cubicBezTo>
                    <a:pt x="3600" y="12255"/>
                    <a:pt x="3789" y="15458"/>
                    <a:pt x="3884" y="17319"/>
                  </a:cubicBezTo>
                  <a:cubicBezTo>
                    <a:pt x="3979" y="19179"/>
                    <a:pt x="3979" y="19696"/>
                    <a:pt x="3884" y="20212"/>
                  </a:cubicBezTo>
                  <a:cubicBezTo>
                    <a:pt x="3789" y="20729"/>
                    <a:pt x="3600" y="21246"/>
                    <a:pt x="3268" y="21401"/>
                  </a:cubicBezTo>
                  <a:cubicBezTo>
                    <a:pt x="2937" y="21556"/>
                    <a:pt x="2463" y="21349"/>
                    <a:pt x="2226" y="20988"/>
                  </a:cubicBezTo>
                  <a:cubicBezTo>
                    <a:pt x="1989" y="20626"/>
                    <a:pt x="1989" y="20109"/>
                    <a:pt x="2179" y="19282"/>
                  </a:cubicBezTo>
                  <a:cubicBezTo>
                    <a:pt x="2368" y="18456"/>
                    <a:pt x="2747" y="17319"/>
                    <a:pt x="3316" y="16337"/>
                  </a:cubicBezTo>
                  <a:cubicBezTo>
                    <a:pt x="3884" y="15355"/>
                    <a:pt x="4642" y="14528"/>
                    <a:pt x="5258" y="13960"/>
                  </a:cubicBezTo>
                  <a:cubicBezTo>
                    <a:pt x="5874" y="13391"/>
                    <a:pt x="6347" y="13081"/>
                    <a:pt x="6821" y="12978"/>
                  </a:cubicBezTo>
                  <a:cubicBezTo>
                    <a:pt x="7295" y="12875"/>
                    <a:pt x="7768" y="12978"/>
                    <a:pt x="8053" y="13340"/>
                  </a:cubicBezTo>
                  <a:cubicBezTo>
                    <a:pt x="8337" y="13701"/>
                    <a:pt x="8432" y="14322"/>
                    <a:pt x="8432" y="15303"/>
                  </a:cubicBezTo>
                  <a:cubicBezTo>
                    <a:pt x="8432" y="16285"/>
                    <a:pt x="8337" y="17629"/>
                    <a:pt x="8289" y="18559"/>
                  </a:cubicBezTo>
                  <a:cubicBezTo>
                    <a:pt x="8242" y="19489"/>
                    <a:pt x="8242" y="20006"/>
                    <a:pt x="8432" y="20109"/>
                  </a:cubicBezTo>
                  <a:cubicBezTo>
                    <a:pt x="8621" y="20212"/>
                    <a:pt x="9000" y="19902"/>
                    <a:pt x="9758" y="19127"/>
                  </a:cubicBezTo>
                  <a:cubicBezTo>
                    <a:pt x="10516" y="18352"/>
                    <a:pt x="11653" y="17112"/>
                    <a:pt x="12363" y="16234"/>
                  </a:cubicBezTo>
                  <a:cubicBezTo>
                    <a:pt x="13074" y="15355"/>
                    <a:pt x="13358" y="14838"/>
                    <a:pt x="13500" y="14322"/>
                  </a:cubicBezTo>
                  <a:cubicBezTo>
                    <a:pt x="13642" y="13805"/>
                    <a:pt x="13642" y="13288"/>
                    <a:pt x="13358" y="13030"/>
                  </a:cubicBezTo>
                  <a:cubicBezTo>
                    <a:pt x="13074" y="12771"/>
                    <a:pt x="12505" y="12771"/>
                    <a:pt x="11889" y="13133"/>
                  </a:cubicBezTo>
                  <a:cubicBezTo>
                    <a:pt x="11274" y="13495"/>
                    <a:pt x="10611" y="14218"/>
                    <a:pt x="10137" y="14838"/>
                  </a:cubicBezTo>
                  <a:cubicBezTo>
                    <a:pt x="9663" y="15458"/>
                    <a:pt x="9379" y="15975"/>
                    <a:pt x="9189" y="16492"/>
                  </a:cubicBezTo>
                  <a:cubicBezTo>
                    <a:pt x="9000" y="17009"/>
                    <a:pt x="8905" y="17525"/>
                    <a:pt x="9095" y="17835"/>
                  </a:cubicBezTo>
                  <a:cubicBezTo>
                    <a:pt x="9284" y="18145"/>
                    <a:pt x="9758" y="18249"/>
                    <a:pt x="10137" y="18042"/>
                  </a:cubicBezTo>
                  <a:cubicBezTo>
                    <a:pt x="10516" y="17835"/>
                    <a:pt x="10800" y="17319"/>
                    <a:pt x="11037" y="16802"/>
                  </a:cubicBezTo>
                  <a:cubicBezTo>
                    <a:pt x="11274" y="16285"/>
                    <a:pt x="11463" y="15768"/>
                    <a:pt x="11605" y="15768"/>
                  </a:cubicBezTo>
                  <a:cubicBezTo>
                    <a:pt x="11747" y="15768"/>
                    <a:pt x="11842" y="16285"/>
                    <a:pt x="12032" y="16802"/>
                  </a:cubicBezTo>
                  <a:cubicBezTo>
                    <a:pt x="12221" y="17319"/>
                    <a:pt x="12505" y="17835"/>
                    <a:pt x="12884" y="18145"/>
                  </a:cubicBezTo>
                  <a:cubicBezTo>
                    <a:pt x="13263" y="18456"/>
                    <a:pt x="13737" y="18559"/>
                    <a:pt x="14116" y="18404"/>
                  </a:cubicBezTo>
                  <a:cubicBezTo>
                    <a:pt x="14495" y="18249"/>
                    <a:pt x="14779" y="17835"/>
                    <a:pt x="15016" y="17370"/>
                  </a:cubicBezTo>
                  <a:cubicBezTo>
                    <a:pt x="15253" y="16905"/>
                    <a:pt x="15442" y="16389"/>
                    <a:pt x="15537" y="16492"/>
                  </a:cubicBezTo>
                  <a:cubicBezTo>
                    <a:pt x="15632" y="16595"/>
                    <a:pt x="15632" y="17319"/>
                    <a:pt x="15632" y="17939"/>
                  </a:cubicBezTo>
                  <a:cubicBezTo>
                    <a:pt x="15632" y="18559"/>
                    <a:pt x="15632" y="19076"/>
                    <a:pt x="15632" y="19076"/>
                  </a:cubicBezTo>
                  <a:cubicBezTo>
                    <a:pt x="15632" y="19076"/>
                    <a:pt x="15632" y="18559"/>
                    <a:pt x="15679" y="17474"/>
                  </a:cubicBezTo>
                  <a:cubicBezTo>
                    <a:pt x="15726" y="16389"/>
                    <a:pt x="15821" y="14735"/>
                    <a:pt x="16011" y="13701"/>
                  </a:cubicBezTo>
                  <a:cubicBezTo>
                    <a:pt x="16200" y="12668"/>
                    <a:pt x="16484" y="12255"/>
                    <a:pt x="16863" y="12048"/>
                  </a:cubicBezTo>
                  <a:cubicBezTo>
                    <a:pt x="17242" y="11841"/>
                    <a:pt x="17716" y="11841"/>
                    <a:pt x="18284" y="12306"/>
                  </a:cubicBezTo>
                  <a:cubicBezTo>
                    <a:pt x="18853" y="12771"/>
                    <a:pt x="19516" y="13701"/>
                    <a:pt x="20084" y="14787"/>
                  </a:cubicBezTo>
                  <a:cubicBezTo>
                    <a:pt x="20653" y="15872"/>
                    <a:pt x="21126" y="17112"/>
                    <a:pt x="21600" y="18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9796527" y="4395287"/>
              <a:ext cx="248115" cy="509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89" fill="norm" stroke="1" extrusionOk="0">
                  <a:moveTo>
                    <a:pt x="5576" y="12831"/>
                  </a:moveTo>
                  <a:cubicBezTo>
                    <a:pt x="6121" y="12474"/>
                    <a:pt x="6665" y="12117"/>
                    <a:pt x="6847" y="11537"/>
                  </a:cubicBezTo>
                  <a:cubicBezTo>
                    <a:pt x="7029" y="10957"/>
                    <a:pt x="6847" y="10153"/>
                    <a:pt x="6302" y="9707"/>
                  </a:cubicBezTo>
                  <a:cubicBezTo>
                    <a:pt x="5758" y="9261"/>
                    <a:pt x="4850" y="9172"/>
                    <a:pt x="3671" y="9796"/>
                  </a:cubicBezTo>
                  <a:cubicBezTo>
                    <a:pt x="2491" y="10421"/>
                    <a:pt x="1039" y="11760"/>
                    <a:pt x="403" y="12787"/>
                  </a:cubicBezTo>
                  <a:cubicBezTo>
                    <a:pt x="-232" y="13813"/>
                    <a:pt x="-50" y="14527"/>
                    <a:pt x="494" y="14839"/>
                  </a:cubicBezTo>
                  <a:cubicBezTo>
                    <a:pt x="1039" y="15152"/>
                    <a:pt x="1946" y="15063"/>
                    <a:pt x="2944" y="14616"/>
                  </a:cubicBezTo>
                  <a:cubicBezTo>
                    <a:pt x="3943" y="14170"/>
                    <a:pt x="5032" y="13367"/>
                    <a:pt x="6302" y="11448"/>
                  </a:cubicBezTo>
                  <a:cubicBezTo>
                    <a:pt x="7573" y="9529"/>
                    <a:pt x="9025" y="6494"/>
                    <a:pt x="9842" y="4664"/>
                  </a:cubicBezTo>
                  <a:cubicBezTo>
                    <a:pt x="10659" y="2834"/>
                    <a:pt x="10840" y="2210"/>
                    <a:pt x="11022" y="1540"/>
                  </a:cubicBezTo>
                  <a:cubicBezTo>
                    <a:pt x="11203" y="871"/>
                    <a:pt x="11385" y="157"/>
                    <a:pt x="11022" y="23"/>
                  </a:cubicBezTo>
                  <a:cubicBezTo>
                    <a:pt x="10659" y="-111"/>
                    <a:pt x="9751" y="335"/>
                    <a:pt x="8662" y="1808"/>
                  </a:cubicBezTo>
                  <a:cubicBezTo>
                    <a:pt x="7573" y="3281"/>
                    <a:pt x="6302" y="5780"/>
                    <a:pt x="5667" y="7699"/>
                  </a:cubicBezTo>
                  <a:cubicBezTo>
                    <a:pt x="5032" y="9618"/>
                    <a:pt x="5032" y="10957"/>
                    <a:pt x="5213" y="11894"/>
                  </a:cubicBezTo>
                  <a:cubicBezTo>
                    <a:pt x="5395" y="12831"/>
                    <a:pt x="5758" y="13367"/>
                    <a:pt x="6393" y="13634"/>
                  </a:cubicBezTo>
                  <a:cubicBezTo>
                    <a:pt x="7029" y="13902"/>
                    <a:pt x="7936" y="13902"/>
                    <a:pt x="8844" y="13411"/>
                  </a:cubicBezTo>
                  <a:cubicBezTo>
                    <a:pt x="9751" y="12920"/>
                    <a:pt x="10659" y="11939"/>
                    <a:pt x="11203" y="11225"/>
                  </a:cubicBezTo>
                  <a:cubicBezTo>
                    <a:pt x="11748" y="10510"/>
                    <a:pt x="11929" y="10064"/>
                    <a:pt x="12020" y="9618"/>
                  </a:cubicBezTo>
                  <a:cubicBezTo>
                    <a:pt x="12111" y="9172"/>
                    <a:pt x="12111" y="8725"/>
                    <a:pt x="12111" y="8725"/>
                  </a:cubicBezTo>
                  <a:cubicBezTo>
                    <a:pt x="12111" y="8725"/>
                    <a:pt x="12111" y="9172"/>
                    <a:pt x="12292" y="9618"/>
                  </a:cubicBezTo>
                  <a:cubicBezTo>
                    <a:pt x="12474" y="10064"/>
                    <a:pt x="12837" y="10510"/>
                    <a:pt x="13472" y="10778"/>
                  </a:cubicBezTo>
                  <a:cubicBezTo>
                    <a:pt x="14107" y="11046"/>
                    <a:pt x="15015" y="11135"/>
                    <a:pt x="15923" y="10778"/>
                  </a:cubicBezTo>
                  <a:cubicBezTo>
                    <a:pt x="16830" y="10421"/>
                    <a:pt x="17738" y="9618"/>
                    <a:pt x="18282" y="9484"/>
                  </a:cubicBezTo>
                  <a:cubicBezTo>
                    <a:pt x="18827" y="9350"/>
                    <a:pt x="19008" y="9886"/>
                    <a:pt x="19462" y="11492"/>
                  </a:cubicBezTo>
                  <a:cubicBezTo>
                    <a:pt x="19916" y="13099"/>
                    <a:pt x="20642" y="15777"/>
                    <a:pt x="21005" y="17472"/>
                  </a:cubicBezTo>
                  <a:cubicBezTo>
                    <a:pt x="21368" y="19168"/>
                    <a:pt x="21368" y="19882"/>
                    <a:pt x="21005" y="20463"/>
                  </a:cubicBezTo>
                  <a:cubicBezTo>
                    <a:pt x="20642" y="21043"/>
                    <a:pt x="19916" y="21489"/>
                    <a:pt x="18282" y="21489"/>
                  </a:cubicBezTo>
                  <a:cubicBezTo>
                    <a:pt x="16649" y="21489"/>
                    <a:pt x="14107" y="21043"/>
                    <a:pt x="12565" y="20596"/>
                  </a:cubicBezTo>
                  <a:cubicBezTo>
                    <a:pt x="11022" y="20150"/>
                    <a:pt x="10477" y="19704"/>
                    <a:pt x="9933" y="19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0134600" y="4788463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58750" y="5010713"/>
              <a:ext cx="4445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9440"/>
                    <a:pt x="6171" y="17280"/>
                    <a:pt x="9360" y="14400"/>
                  </a:cubicBezTo>
                  <a:cubicBezTo>
                    <a:pt x="12549" y="11520"/>
                    <a:pt x="15840" y="7920"/>
                    <a:pt x="17897" y="5400"/>
                  </a:cubicBezTo>
                  <a:cubicBezTo>
                    <a:pt x="19954" y="2880"/>
                    <a:pt x="20777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501650" y="4953563"/>
              <a:ext cx="9926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0" h="21600" fill="norm" stroke="1" extrusionOk="0">
                  <a:moveTo>
                    <a:pt x="0" y="0"/>
                  </a:moveTo>
                  <a:cubicBezTo>
                    <a:pt x="5184" y="0"/>
                    <a:pt x="10368" y="0"/>
                    <a:pt x="14472" y="1584"/>
                  </a:cubicBezTo>
                  <a:cubicBezTo>
                    <a:pt x="18576" y="3168"/>
                    <a:pt x="21600" y="6336"/>
                    <a:pt x="19656" y="9936"/>
                  </a:cubicBezTo>
                  <a:cubicBezTo>
                    <a:pt x="17712" y="13536"/>
                    <a:pt x="10800" y="17568"/>
                    <a:pt x="38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966985" y="4860703"/>
              <a:ext cx="233165" cy="308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41" fill="norm" stroke="1" extrusionOk="0">
                  <a:moveTo>
                    <a:pt x="21436" y="4213"/>
                  </a:moveTo>
                  <a:cubicBezTo>
                    <a:pt x="21436" y="3484"/>
                    <a:pt x="21436" y="2754"/>
                    <a:pt x="21436" y="2024"/>
                  </a:cubicBezTo>
                  <a:cubicBezTo>
                    <a:pt x="21436" y="1294"/>
                    <a:pt x="21436" y="565"/>
                    <a:pt x="20463" y="200"/>
                  </a:cubicBezTo>
                  <a:cubicBezTo>
                    <a:pt x="19490" y="-165"/>
                    <a:pt x="17544" y="-165"/>
                    <a:pt x="14236" y="1367"/>
                  </a:cubicBezTo>
                  <a:cubicBezTo>
                    <a:pt x="10928" y="2900"/>
                    <a:pt x="6258" y="5965"/>
                    <a:pt x="3631" y="8665"/>
                  </a:cubicBezTo>
                  <a:cubicBezTo>
                    <a:pt x="1004" y="11365"/>
                    <a:pt x="420" y="13700"/>
                    <a:pt x="128" y="15305"/>
                  </a:cubicBezTo>
                  <a:cubicBezTo>
                    <a:pt x="-164" y="16911"/>
                    <a:pt x="-164" y="17786"/>
                    <a:pt x="2463" y="18735"/>
                  </a:cubicBezTo>
                  <a:cubicBezTo>
                    <a:pt x="5090" y="19684"/>
                    <a:pt x="10344" y="20705"/>
                    <a:pt x="13652" y="21070"/>
                  </a:cubicBezTo>
                  <a:cubicBezTo>
                    <a:pt x="16960" y="21435"/>
                    <a:pt x="18322" y="21143"/>
                    <a:pt x="19685" y="20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119250" y="5050089"/>
              <a:ext cx="226950" cy="90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906" fill="norm" stroke="1" extrusionOk="0">
                  <a:moveTo>
                    <a:pt x="13044" y="4122"/>
                  </a:moveTo>
                  <a:cubicBezTo>
                    <a:pt x="11244" y="2649"/>
                    <a:pt x="9444" y="1177"/>
                    <a:pt x="8044" y="440"/>
                  </a:cubicBezTo>
                  <a:cubicBezTo>
                    <a:pt x="6644" y="-296"/>
                    <a:pt x="5644" y="-296"/>
                    <a:pt x="4344" y="1913"/>
                  </a:cubicBezTo>
                  <a:cubicBezTo>
                    <a:pt x="3044" y="4122"/>
                    <a:pt x="1444" y="8540"/>
                    <a:pt x="644" y="11977"/>
                  </a:cubicBezTo>
                  <a:cubicBezTo>
                    <a:pt x="-156" y="15413"/>
                    <a:pt x="-156" y="17868"/>
                    <a:pt x="344" y="19340"/>
                  </a:cubicBezTo>
                  <a:cubicBezTo>
                    <a:pt x="844" y="20813"/>
                    <a:pt x="1844" y="21304"/>
                    <a:pt x="3544" y="20568"/>
                  </a:cubicBezTo>
                  <a:cubicBezTo>
                    <a:pt x="5244" y="19831"/>
                    <a:pt x="7644" y="17868"/>
                    <a:pt x="9544" y="15904"/>
                  </a:cubicBezTo>
                  <a:cubicBezTo>
                    <a:pt x="11444" y="13940"/>
                    <a:pt x="12844" y="11977"/>
                    <a:pt x="13544" y="12222"/>
                  </a:cubicBezTo>
                  <a:cubicBezTo>
                    <a:pt x="14244" y="12468"/>
                    <a:pt x="14244" y="14922"/>
                    <a:pt x="14944" y="16640"/>
                  </a:cubicBezTo>
                  <a:cubicBezTo>
                    <a:pt x="15644" y="18359"/>
                    <a:pt x="17044" y="19340"/>
                    <a:pt x="18244" y="19340"/>
                  </a:cubicBezTo>
                  <a:cubicBezTo>
                    <a:pt x="19444" y="19340"/>
                    <a:pt x="20444" y="18359"/>
                    <a:pt x="21444" y="17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1426199" y="4877363"/>
              <a:ext cx="279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15744" y="0"/>
                  </a:moveTo>
                  <a:cubicBezTo>
                    <a:pt x="9573" y="4566"/>
                    <a:pt x="3402" y="9132"/>
                    <a:pt x="1087" y="12468"/>
                  </a:cubicBezTo>
                  <a:cubicBezTo>
                    <a:pt x="-1227" y="15805"/>
                    <a:pt x="316" y="17912"/>
                    <a:pt x="4173" y="19229"/>
                  </a:cubicBezTo>
                  <a:cubicBezTo>
                    <a:pt x="8030" y="20546"/>
                    <a:pt x="14202" y="21073"/>
                    <a:pt x="203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498963" y="5009586"/>
              <a:ext cx="113937" cy="134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112" fill="norm" stroke="1" extrusionOk="0">
                  <a:moveTo>
                    <a:pt x="20762" y="2170"/>
                  </a:moveTo>
                  <a:cubicBezTo>
                    <a:pt x="19219" y="841"/>
                    <a:pt x="17676" y="-488"/>
                    <a:pt x="14012" y="177"/>
                  </a:cubicBezTo>
                  <a:cubicBezTo>
                    <a:pt x="10348" y="841"/>
                    <a:pt x="4562" y="3500"/>
                    <a:pt x="1862" y="6657"/>
                  </a:cubicBezTo>
                  <a:cubicBezTo>
                    <a:pt x="-838" y="9814"/>
                    <a:pt x="-452" y="13469"/>
                    <a:pt x="2055" y="15961"/>
                  </a:cubicBezTo>
                  <a:cubicBezTo>
                    <a:pt x="4562" y="18454"/>
                    <a:pt x="9191" y="19783"/>
                    <a:pt x="13819" y="21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674778" y="4818096"/>
              <a:ext cx="614054" cy="286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29" fill="norm" stroke="1" extrusionOk="0">
                  <a:moveTo>
                    <a:pt x="501" y="14453"/>
                  </a:moveTo>
                  <a:cubicBezTo>
                    <a:pt x="353" y="15247"/>
                    <a:pt x="205" y="16041"/>
                    <a:pt x="94" y="16835"/>
                  </a:cubicBezTo>
                  <a:cubicBezTo>
                    <a:pt x="-17" y="17629"/>
                    <a:pt x="-91" y="18424"/>
                    <a:pt x="242" y="18979"/>
                  </a:cubicBezTo>
                  <a:cubicBezTo>
                    <a:pt x="575" y="19535"/>
                    <a:pt x="1314" y="19853"/>
                    <a:pt x="1832" y="19694"/>
                  </a:cubicBezTo>
                  <a:cubicBezTo>
                    <a:pt x="2350" y="19535"/>
                    <a:pt x="2646" y="18900"/>
                    <a:pt x="2942" y="18344"/>
                  </a:cubicBezTo>
                  <a:cubicBezTo>
                    <a:pt x="3238" y="17788"/>
                    <a:pt x="3534" y="17312"/>
                    <a:pt x="3682" y="17471"/>
                  </a:cubicBezTo>
                  <a:cubicBezTo>
                    <a:pt x="3830" y="17629"/>
                    <a:pt x="3830" y="18424"/>
                    <a:pt x="4088" y="18900"/>
                  </a:cubicBezTo>
                  <a:cubicBezTo>
                    <a:pt x="4347" y="19376"/>
                    <a:pt x="4865" y="19535"/>
                    <a:pt x="5494" y="18900"/>
                  </a:cubicBezTo>
                  <a:cubicBezTo>
                    <a:pt x="6123" y="18265"/>
                    <a:pt x="6862" y="16835"/>
                    <a:pt x="7602" y="14453"/>
                  </a:cubicBezTo>
                  <a:cubicBezTo>
                    <a:pt x="8342" y="12071"/>
                    <a:pt x="9082" y="8735"/>
                    <a:pt x="9488" y="6671"/>
                  </a:cubicBezTo>
                  <a:cubicBezTo>
                    <a:pt x="9895" y="4606"/>
                    <a:pt x="9969" y="3812"/>
                    <a:pt x="10006" y="2859"/>
                  </a:cubicBezTo>
                  <a:cubicBezTo>
                    <a:pt x="10043" y="1906"/>
                    <a:pt x="10043" y="794"/>
                    <a:pt x="9932" y="556"/>
                  </a:cubicBezTo>
                  <a:cubicBezTo>
                    <a:pt x="9821" y="318"/>
                    <a:pt x="9599" y="953"/>
                    <a:pt x="9341" y="3256"/>
                  </a:cubicBezTo>
                  <a:cubicBezTo>
                    <a:pt x="9082" y="5559"/>
                    <a:pt x="8786" y="9529"/>
                    <a:pt x="8786" y="12229"/>
                  </a:cubicBezTo>
                  <a:cubicBezTo>
                    <a:pt x="8786" y="14929"/>
                    <a:pt x="9082" y="16359"/>
                    <a:pt x="9599" y="17232"/>
                  </a:cubicBezTo>
                  <a:cubicBezTo>
                    <a:pt x="10117" y="18106"/>
                    <a:pt x="10857" y="18424"/>
                    <a:pt x="11412" y="18344"/>
                  </a:cubicBezTo>
                  <a:cubicBezTo>
                    <a:pt x="11967" y="18265"/>
                    <a:pt x="12336" y="17788"/>
                    <a:pt x="12706" y="17232"/>
                  </a:cubicBezTo>
                  <a:cubicBezTo>
                    <a:pt x="13076" y="16676"/>
                    <a:pt x="13446" y="16041"/>
                    <a:pt x="13668" y="15326"/>
                  </a:cubicBezTo>
                  <a:cubicBezTo>
                    <a:pt x="13890" y="14612"/>
                    <a:pt x="13964" y="13818"/>
                    <a:pt x="13890" y="13103"/>
                  </a:cubicBezTo>
                  <a:cubicBezTo>
                    <a:pt x="13816" y="12388"/>
                    <a:pt x="13594" y="11753"/>
                    <a:pt x="13298" y="11515"/>
                  </a:cubicBezTo>
                  <a:cubicBezTo>
                    <a:pt x="13002" y="11276"/>
                    <a:pt x="12632" y="11435"/>
                    <a:pt x="12188" y="12150"/>
                  </a:cubicBezTo>
                  <a:cubicBezTo>
                    <a:pt x="11745" y="12865"/>
                    <a:pt x="11227" y="14135"/>
                    <a:pt x="11005" y="15168"/>
                  </a:cubicBezTo>
                  <a:cubicBezTo>
                    <a:pt x="10783" y="16200"/>
                    <a:pt x="10857" y="16994"/>
                    <a:pt x="11079" y="17471"/>
                  </a:cubicBezTo>
                  <a:cubicBezTo>
                    <a:pt x="11301" y="17947"/>
                    <a:pt x="11671" y="18106"/>
                    <a:pt x="12004" y="17868"/>
                  </a:cubicBezTo>
                  <a:cubicBezTo>
                    <a:pt x="12336" y="17629"/>
                    <a:pt x="12632" y="16994"/>
                    <a:pt x="12965" y="16438"/>
                  </a:cubicBezTo>
                  <a:cubicBezTo>
                    <a:pt x="13298" y="15882"/>
                    <a:pt x="13668" y="15406"/>
                    <a:pt x="14001" y="15406"/>
                  </a:cubicBezTo>
                  <a:cubicBezTo>
                    <a:pt x="14334" y="15406"/>
                    <a:pt x="14630" y="15882"/>
                    <a:pt x="15036" y="15882"/>
                  </a:cubicBezTo>
                  <a:cubicBezTo>
                    <a:pt x="15443" y="15882"/>
                    <a:pt x="15961" y="15406"/>
                    <a:pt x="16849" y="13262"/>
                  </a:cubicBezTo>
                  <a:cubicBezTo>
                    <a:pt x="17736" y="11118"/>
                    <a:pt x="18994" y="7306"/>
                    <a:pt x="19734" y="5082"/>
                  </a:cubicBezTo>
                  <a:cubicBezTo>
                    <a:pt x="20473" y="2859"/>
                    <a:pt x="20695" y="2224"/>
                    <a:pt x="20917" y="1509"/>
                  </a:cubicBezTo>
                  <a:cubicBezTo>
                    <a:pt x="21139" y="794"/>
                    <a:pt x="21361" y="0"/>
                    <a:pt x="21435" y="0"/>
                  </a:cubicBezTo>
                  <a:cubicBezTo>
                    <a:pt x="21509" y="0"/>
                    <a:pt x="21435" y="794"/>
                    <a:pt x="20991" y="3494"/>
                  </a:cubicBezTo>
                  <a:cubicBezTo>
                    <a:pt x="20547" y="6194"/>
                    <a:pt x="19734" y="10800"/>
                    <a:pt x="19327" y="13976"/>
                  </a:cubicBezTo>
                  <a:cubicBezTo>
                    <a:pt x="18920" y="17153"/>
                    <a:pt x="18920" y="18900"/>
                    <a:pt x="19142" y="20012"/>
                  </a:cubicBezTo>
                  <a:cubicBezTo>
                    <a:pt x="19364" y="21124"/>
                    <a:pt x="19808" y="21600"/>
                    <a:pt x="20214" y="21521"/>
                  </a:cubicBezTo>
                  <a:cubicBezTo>
                    <a:pt x="20621" y="21441"/>
                    <a:pt x="20991" y="20806"/>
                    <a:pt x="21361" y="20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2203450" y="4966263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2311364" y="4978963"/>
              <a:ext cx="132207" cy="9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09" fill="norm" stroke="1" extrusionOk="0">
                  <a:moveTo>
                    <a:pt x="20255" y="0"/>
                  </a:moveTo>
                  <a:cubicBezTo>
                    <a:pt x="14856" y="2298"/>
                    <a:pt x="9456" y="4596"/>
                    <a:pt x="6249" y="6664"/>
                  </a:cubicBezTo>
                  <a:cubicBezTo>
                    <a:pt x="3043" y="8732"/>
                    <a:pt x="2031" y="10570"/>
                    <a:pt x="1187" y="12868"/>
                  </a:cubicBezTo>
                  <a:cubicBezTo>
                    <a:pt x="343" y="15166"/>
                    <a:pt x="-332" y="17923"/>
                    <a:pt x="174" y="19532"/>
                  </a:cubicBezTo>
                  <a:cubicBezTo>
                    <a:pt x="681" y="21140"/>
                    <a:pt x="2368" y="21600"/>
                    <a:pt x="5406" y="21140"/>
                  </a:cubicBezTo>
                  <a:cubicBezTo>
                    <a:pt x="8443" y="20681"/>
                    <a:pt x="12831" y="19302"/>
                    <a:pt x="15699" y="17923"/>
                  </a:cubicBezTo>
                  <a:cubicBezTo>
                    <a:pt x="18568" y="16545"/>
                    <a:pt x="19918" y="15166"/>
                    <a:pt x="20593" y="13328"/>
                  </a:cubicBezTo>
                  <a:cubicBezTo>
                    <a:pt x="21268" y="11489"/>
                    <a:pt x="21268" y="9191"/>
                    <a:pt x="20424" y="7583"/>
                  </a:cubicBezTo>
                  <a:cubicBezTo>
                    <a:pt x="19581" y="5974"/>
                    <a:pt x="17893" y="5055"/>
                    <a:pt x="16205" y="4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2393950" y="4953563"/>
              <a:ext cx="203200" cy="14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4836"/>
                  </a:moveTo>
                  <a:cubicBezTo>
                    <a:pt x="1350" y="4191"/>
                    <a:pt x="2700" y="3546"/>
                    <a:pt x="4388" y="3707"/>
                  </a:cubicBezTo>
                  <a:cubicBezTo>
                    <a:pt x="6075" y="3869"/>
                    <a:pt x="8100" y="4836"/>
                    <a:pt x="9563" y="7415"/>
                  </a:cubicBezTo>
                  <a:cubicBezTo>
                    <a:pt x="11025" y="9994"/>
                    <a:pt x="11925" y="14185"/>
                    <a:pt x="12262" y="17087"/>
                  </a:cubicBezTo>
                  <a:cubicBezTo>
                    <a:pt x="12600" y="19988"/>
                    <a:pt x="12375" y="21600"/>
                    <a:pt x="12038" y="21439"/>
                  </a:cubicBezTo>
                  <a:cubicBezTo>
                    <a:pt x="11700" y="21278"/>
                    <a:pt x="11250" y="19343"/>
                    <a:pt x="11475" y="16119"/>
                  </a:cubicBezTo>
                  <a:cubicBezTo>
                    <a:pt x="11700" y="12896"/>
                    <a:pt x="12600" y="8382"/>
                    <a:pt x="14400" y="5481"/>
                  </a:cubicBezTo>
                  <a:cubicBezTo>
                    <a:pt x="16200" y="2579"/>
                    <a:pt x="18900" y="129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2979520" y="4800033"/>
              <a:ext cx="1249003" cy="39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91" fill="norm" stroke="1" extrusionOk="0">
                  <a:moveTo>
                    <a:pt x="415" y="12883"/>
                  </a:moveTo>
                  <a:cubicBezTo>
                    <a:pt x="378" y="15193"/>
                    <a:pt x="341" y="17503"/>
                    <a:pt x="268" y="18889"/>
                  </a:cubicBezTo>
                  <a:cubicBezTo>
                    <a:pt x="195" y="20275"/>
                    <a:pt x="86" y="20737"/>
                    <a:pt x="31" y="20680"/>
                  </a:cubicBezTo>
                  <a:cubicBezTo>
                    <a:pt x="-24" y="20622"/>
                    <a:pt x="-24" y="20044"/>
                    <a:pt x="177" y="18601"/>
                  </a:cubicBezTo>
                  <a:cubicBezTo>
                    <a:pt x="378" y="17157"/>
                    <a:pt x="780" y="14847"/>
                    <a:pt x="1054" y="13518"/>
                  </a:cubicBezTo>
                  <a:cubicBezTo>
                    <a:pt x="1328" y="12190"/>
                    <a:pt x="1474" y="11843"/>
                    <a:pt x="1639" y="11670"/>
                  </a:cubicBezTo>
                  <a:cubicBezTo>
                    <a:pt x="1803" y="11497"/>
                    <a:pt x="1986" y="11497"/>
                    <a:pt x="2132" y="11728"/>
                  </a:cubicBezTo>
                  <a:cubicBezTo>
                    <a:pt x="2279" y="11959"/>
                    <a:pt x="2388" y="12421"/>
                    <a:pt x="2461" y="13518"/>
                  </a:cubicBezTo>
                  <a:cubicBezTo>
                    <a:pt x="2534" y="14616"/>
                    <a:pt x="2571" y="16348"/>
                    <a:pt x="2644" y="17619"/>
                  </a:cubicBezTo>
                  <a:cubicBezTo>
                    <a:pt x="2717" y="18889"/>
                    <a:pt x="2827" y="19698"/>
                    <a:pt x="3010" y="19871"/>
                  </a:cubicBezTo>
                  <a:cubicBezTo>
                    <a:pt x="3192" y="20044"/>
                    <a:pt x="3448" y="19582"/>
                    <a:pt x="3814" y="18601"/>
                  </a:cubicBezTo>
                  <a:cubicBezTo>
                    <a:pt x="4179" y="17619"/>
                    <a:pt x="4654" y="16117"/>
                    <a:pt x="4910" y="15078"/>
                  </a:cubicBezTo>
                  <a:cubicBezTo>
                    <a:pt x="5166" y="14038"/>
                    <a:pt x="5202" y="13460"/>
                    <a:pt x="5129" y="13172"/>
                  </a:cubicBezTo>
                  <a:cubicBezTo>
                    <a:pt x="5056" y="12883"/>
                    <a:pt x="4873" y="12883"/>
                    <a:pt x="4618" y="13403"/>
                  </a:cubicBezTo>
                  <a:cubicBezTo>
                    <a:pt x="4362" y="13922"/>
                    <a:pt x="4033" y="14962"/>
                    <a:pt x="3832" y="16002"/>
                  </a:cubicBezTo>
                  <a:cubicBezTo>
                    <a:pt x="3631" y="17041"/>
                    <a:pt x="3558" y="18081"/>
                    <a:pt x="3576" y="18832"/>
                  </a:cubicBezTo>
                  <a:cubicBezTo>
                    <a:pt x="3594" y="19582"/>
                    <a:pt x="3704" y="20044"/>
                    <a:pt x="3941" y="20275"/>
                  </a:cubicBezTo>
                  <a:cubicBezTo>
                    <a:pt x="4179" y="20506"/>
                    <a:pt x="4545" y="20506"/>
                    <a:pt x="5129" y="20160"/>
                  </a:cubicBezTo>
                  <a:cubicBezTo>
                    <a:pt x="5714" y="19813"/>
                    <a:pt x="6518" y="19120"/>
                    <a:pt x="7139" y="18254"/>
                  </a:cubicBezTo>
                  <a:cubicBezTo>
                    <a:pt x="7761" y="17388"/>
                    <a:pt x="8199" y="16348"/>
                    <a:pt x="8473" y="15597"/>
                  </a:cubicBezTo>
                  <a:cubicBezTo>
                    <a:pt x="8748" y="14847"/>
                    <a:pt x="8857" y="14385"/>
                    <a:pt x="8912" y="13865"/>
                  </a:cubicBezTo>
                  <a:cubicBezTo>
                    <a:pt x="8967" y="13345"/>
                    <a:pt x="8967" y="12767"/>
                    <a:pt x="8857" y="12479"/>
                  </a:cubicBezTo>
                  <a:cubicBezTo>
                    <a:pt x="8748" y="12190"/>
                    <a:pt x="8528" y="12190"/>
                    <a:pt x="8254" y="12825"/>
                  </a:cubicBezTo>
                  <a:cubicBezTo>
                    <a:pt x="7980" y="13460"/>
                    <a:pt x="7651" y="14731"/>
                    <a:pt x="7450" y="16002"/>
                  </a:cubicBezTo>
                  <a:cubicBezTo>
                    <a:pt x="7249" y="17272"/>
                    <a:pt x="7176" y="18543"/>
                    <a:pt x="7176" y="19467"/>
                  </a:cubicBezTo>
                  <a:cubicBezTo>
                    <a:pt x="7176" y="20391"/>
                    <a:pt x="7249" y="20968"/>
                    <a:pt x="7395" y="21257"/>
                  </a:cubicBezTo>
                  <a:cubicBezTo>
                    <a:pt x="7541" y="21546"/>
                    <a:pt x="7761" y="21546"/>
                    <a:pt x="8272" y="21373"/>
                  </a:cubicBezTo>
                  <a:cubicBezTo>
                    <a:pt x="8784" y="21199"/>
                    <a:pt x="9588" y="20853"/>
                    <a:pt x="10191" y="20218"/>
                  </a:cubicBezTo>
                  <a:cubicBezTo>
                    <a:pt x="10794" y="19582"/>
                    <a:pt x="11196" y="18658"/>
                    <a:pt x="11452" y="17907"/>
                  </a:cubicBezTo>
                  <a:cubicBezTo>
                    <a:pt x="11708" y="17157"/>
                    <a:pt x="11818" y="16579"/>
                    <a:pt x="11891" y="16002"/>
                  </a:cubicBezTo>
                  <a:cubicBezTo>
                    <a:pt x="11964" y="15424"/>
                    <a:pt x="12000" y="14847"/>
                    <a:pt x="11909" y="14442"/>
                  </a:cubicBezTo>
                  <a:cubicBezTo>
                    <a:pt x="11818" y="14038"/>
                    <a:pt x="11598" y="13807"/>
                    <a:pt x="11416" y="13922"/>
                  </a:cubicBezTo>
                  <a:cubicBezTo>
                    <a:pt x="11233" y="14038"/>
                    <a:pt x="11087" y="14500"/>
                    <a:pt x="10849" y="15366"/>
                  </a:cubicBezTo>
                  <a:cubicBezTo>
                    <a:pt x="10612" y="16233"/>
                    <a:pt x="10283" y="17503"/>
                    <a:pt x="10100" y="18485"/>
                  </a:cubicBezTo>
                  <a:cubicBezTo>
                    <a:pt x="9917" y="19467"/>
                    <a:pt x="9881" y="20160"/>
                    <a:pt x="9972" y="20564"/>
                  </a:cubicBezTo>
                  <a:cubicBezTo>
                    <a:pt x="10063" y="20968"/>
                    <a:pt x="10283" y="21084"/>
                    <a:pt x="10648" y="20564"/>
                  </a:cubicBezTo>
                  <a:cubicBezTo>
                    <a:pt x="11014" y="20044"/>
                    <a:pt x="11525" y="18889"/>
                    <a:pt x="11982" y="16810"/>
                  </a:cubicBezTo>
                  <a:cubicBezTo>
                    <a:pt x="12439" y="14731"/>
                    <a:pt x="12841" y="11728"/>
                    <a:pt x="13079" y="9533"/>
                  </a:cubicBezTo>
                  <a:cubicBezTo>
                    <a:pt x="13316" y="7339"/>
                    <a:pt x="13389" y="5952"/>
                    <a:pt x="13426" y="4740"/>
                  </a:cubicBezTo>
                  <a:cubicBezTo>
                    <a:pt x="13462" y="3527"/>
                    <a:pt x="13462" y="2487"/>
                    <a:pt x="13389" y="2198"/>
                  </a:cubicBezTo>
                  <a:cubicBezTo>
                    <a:pt x="13316" y="1910"/>
                    <a:pt x="13170" y="2372"/>
                    <a:pt x="12951" y="4047"/>
                  </a:cubicBezTo>
                  <a:cubicBezTo>
                    <a:pt x="12731" y="5721"/>
                    <a:pt x="12439" y="8609"/>
                    <a:pt x="12366" y="11150"/>
                  </a:cubicBezTo>
                  <a:cubicBezTo>
                    <a:pt x="12293" y="13691"/>
                    <a:pt x="12439" y="15886"/>
                    <a:pt x="12677" y="17214"/>
                  </a:cubicBezTo>
                  <a:cubicBezTo>
                    <a:pt x="12914" y="18543"/>
                    <a:pt x="13243" y="19005"/>
                    <a:pt x="13499" y="19294"/>
                  </a:cubicBezTo>
                  <a:cubicBezTo>
                    <a:pt x="13755" y="19582"/>
                    <a:pt x="13937" y="19698"/>
                    <a:pt x="14120" y="19756"/>
                  </a:cubicBezTo>
                  <a:cubicBezTo>
                    <a:pt x="14303" y="19813"/>
                    <a:pt x="14486" y="19813"/>
                    <a:pt x="14632" y="19582"/>
                  </a:cubicBezTo>
                  <a:cubicBezTo>
                    <a:pt x="14778" y="19351"/>
                    <a:pt x="14888" y="18889"/>
                    <a:pt x="15107" y="17734"/>
                  </a:cubicBezTo>
                  <a:cubicBezTo>
                    <a:pt x="15326" y="16579"/>
                    <a:pt x="15655" y="14731"/>
                    <a:pt x="15820" y="13518"/>
                  </a:cubicBezTo>
                  <a:cubicBezTo>
                    <a:pt x="15984" y="12305"/>
                    <a:pt x="15984" y="11728"/>
                    <a:pt x="15893" y="11439"/>
                  </a:cubicBezTo>
                  <a:cubicBezTo>
                    <a:pt x="15801" y="11150"/>
                    <a:pt x="15619" y="11150"/>
                    <a:pt x="15399" y="11670"/>
                  </a:cubicBezTo>
                  <a:cubicBezTo>
                    <a:pt x="15180" y="12190"/>
                    <a:pt x="14924" y="13229"/>
                    <a:pt x="14668" y="14327"/>
                  </a:cubicBezTo>
                  <a:cubicBezTo>
                    <a:pt x="14413" y="15424"/>
                    <a:pt x="14157" y="16579"/>
                    <a:pt x="14011" y="17445"/>
                  </a:cubicBezTo>
                  <a:cubicBezTo>
                    <a:pt x="13864" y="18312"/>
                    <a:pt x="13828" y="18889"/>
                    <a:pt x="13919" y="19351"/>
                  </a:cubicBezTo>
                  <a:cubicBezTo>
                    <a:pt x="14011" y="19813"/>
                    <a:pt x="14230" y="20160"/>
                    <a:pt x="14796" y="20391"/>
                  </a:cubicBezTo>
                  <a:cubicBezTo>
                    <a:pt x="15363" y="20622"/>
                    <a:pt x="16277" y="20737"/>
                    <a:pt x="17117" y="20275"/>
                  </a:cubicBezTo>
                  <a:cubicBezTo>
                    <a:pt x="17958" y="19813"/>
                    <a:pt x="18725" y="18774"/>
                    <a:pt x="19164" y="17965"/>
                  </a:cubicBezTo>
                  <a:cubicBezTo>
                    <a:pt x="19602" y="17157"/>
                    <a:pt x="19712" y="16579"/>
                    <a:pt x="19749" y="16002"/>
                  </a:cubicBezTo>
                  <a:cubicBezTo>
                    <a:pt x="19785" y="15424"/>
                    <a:pt x="19749" y="14847"/>
                    <a:pt x="19639" y="14558"/>
                  </a:cubicBezTo>
                  <a:cubicBezTo>
                    <a:pt x="19529" y="14269"/>
                    <a:pt x="19347" y="14269"/>
                    <a:pt x="19054" y="14616"/>
                  </a:cubicBezTo>
                  <a:cubicBezTo>
                    <a:pt x="18762" y="14962"/>
                    <a:pt x="18360" y="15655"/>
                    <a:pt x="18122" y="16290"/>
                  </a:cubicBezTo>
                  <a:cubicBezTo>
                    <a:pt x="17885" y="16926"/>
                    <a:pt x="17812" y="17503"/>
                    <a:pt x="17775" y="18139"/>
                  </a:cubicBezTo>
                  <a:cubicBezTo>
                    <a:pt x="17738" y="18774"/>
                    <a:pt x="17738" y="19467"/>
                    <a:pt x="17848" y="19871"/>
                  </a:cubicBezTo>
                  <a:cubicBezTo>
                    <a:pt x="17958" y="20275"/>
                    <a:pt x="18177" y="20391"/>
                    <a:pt x="18469" y="20102"/>
                  </a:cubicBezTo>
                  <a:cubicBezTo>
                    <a:pt x="18762" y="19813"/>
                    <a:pt x="19127" y="19120"/>
                    <a:pt x="19511" y="17445"/>
                  </a:cubicBezTo>
                  <a:cubicBezTo>
                    <a:pt x="19895" y="15771"/>
                    <a:pt x="20297" y="13114"/>
                    <a:pt x="20644" y="10284"/>
                  </a:cubicBezTo>
                  <a:cubicBezTo>
                    <a:pt x="20991" y="7454"/>
                    <a:pt x="21284" y="4451"/>
                    <a:pt x="21430" y="2603"/>
                  </a:cubicBezTo>
                  <a:cubicBezTo>
                    <a:pt x="21576" y="755"/>
                    <a:pt x="21576" y="62"/>
                    <a:pt x="21558" y="4"/>
                  </a:cubicBezTo>
                  <a:cubicBezTo>
                    <a:pt x="21539" y="-54"/>
                    <a:pt x="21503" y="524"/>
                    <a:pt x="21412" y="2603"/>
                  </a:cubicBezTo>
                  <a:cubicBezTo>
                    <a:pt x="21320" y="4682"/>
                    <a:pt x="21174" y="8263"/>
                    <a:pt x="21083" y="11093"/>
                  </a:cubicBezTo>
                  <a:cubicBezTo>
                    <a:pt x="20991" y="13922"/>
                    <a:pt x="20955" y="16002"/>
                    <a:pt x="20918" y="18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4857750" y="3299298"/>
              <a:ext cx="3810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0" y="10884"/>
                    <a:pt x="0" y="1066"/>
                    <a:pt x="3600" y="84"/>
                  </a:cubicBezTo>
                  <a:cubicBezTo>
                    <a:pt x="7200" y="-898"/>
                    <a:pt x="14400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4895850" y="3435913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5397500" y="3287451"/>
              <a:ext cx="165100" cy="163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1147"/>
                  </a:moveTo>
                  <a:cubicBezTo>
                    <a:pt x="831" y="5577"/>
                    <a:pt x="1662" y="10008"/>
                    <a:pt x="2077" y="12916"/>
                  </a:cubicBezTo>
                  <a:cubicBezTo>
                    <a:pt x="2492" y="15824"/>
                    <a:pt x="2492" y="17208"/>
                    <a:pt x="2354" y="18593"/>
                  </a:cubicBezTo>
                  <a:cubicBezTo>
                    <a:pt x="2215" y="19977"/>
                    <a:pt x="1938" y="21362"/>
                    <a:pt x="1662" y="21362"/>
                  </a:cubicBezTo>
                  <a:cubicBezTo>
                    <a:pt x="1385" y="21362"/>
                    <a:pt x="1108" y="19977"/>
                    <a:pt x="1108" y="16654"/>
                  </a:cubicBezTo>
                  <a:cubicBezTo>
                    <a:pt x="1108" y="13331"/>
                    <a:pt x="1385" y="8070"/>
                    <a:pt x="1938" y="4885"/>
                  </a:cubicBezTo>
                  <a:cubicBezTo>
                    <a:pt x="2492" y="1700"/>
                    <a:pt x="3323" y="593"/>
                    <a:pt x="4431" y="177"/>
                  </a:cubicBezTo>
                  <a:cubicBezTo>
                    <a:pt x="5538" y="-238"/>
                    <a:pt x="6923" y="39"/>
                    <a:pt x="8308" y="1424"/>
                  </a:cubicBezTo>
                  <a:cubicBezTo>
                    <a:pt x="9692" y="2808"/>
                    <a:pt x="11077" y="5300"/>
                    <a:pt x="11769" y="7239"/>
                  </a:cubicBezTo>
                  <a:cubicBezTo>
                    <a:pt x="12462" y="9177"/>
                    <a:pt x="12462" y="10562"/>
                    <a:pt x="12738" y="10424"/>
                  </a:cubicBezTo>
                  <a:cubicBezTo>
                    <a:pt x="13015" y="10285"/>
                    <a:pt x="13569" y="8624"/>
                    <a:pt x="14677" y="7239"/>
                  </a:cubicBezTo>
                  <a:cubicBezTo>
                    <a:pt x="15785" y="5854"/>
                    <a:pt x="17446" y="4747"/>
                    <a:pt x="18415" y="5024"/>
                  </a:cubicBezTo>
                  <a:cubicBezTo>
                    <a:pt x="19385" y="5300"/>
                    <a:pt x="19662" y="6962"/>
                    <a:pt x="20077" y="9316"/>
                  </a:cubicBezTo>
                  <a:cubicBezTo>
                    <a:pt x="20492" y="11670"/>
                    <a:pt x="21046" y="14716"/>
                    <a:pt x="21600" y="17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5632450" y="3321613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5626100" y="3251763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5689600" y="3270813"/>
              <a:ext cx="1079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2880"/>
                    <a:pt x="6776" y="5760"/>
                    <a:pt x="10376" y="9360"/>
                  </a:cubicBezTo>
                  <a:cubicBezTo>
                    <a:pt x="13976" y="12960"/>
                    <a:pt x="17788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5702300" y="3315263"/>
              <a:ext cx="1270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4400" y="2607"/>
                  </a:cubicBezTo>
                  <a:cubicBezTo>
                    <a:pt x="10800" y="5214"/>
                    <a:pt x="5400" y="10428"/>
                    <a:pt x="2700" y="14028"/>
                  </a:cubicBezTo>
                  <a:cubicBezTo>
                    <a:pt x="0" y="17628"/>
                    <a:pt x="0" y="196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6064184" y="3037309"/>
              <a:ext cx="406466" cy="56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71" fill="norm" stroke="1" extrusionOk="0">
                  <a:moveTo>
                    <a:pt x="5682" y="10745"/>
                  </a:moveTo>
                  <a:cubicBezTo>
                    <a:pt x="5682" y="10265"/>
                    <a:pt x="5682" y="9785"/>
                    <a:pt x="5682" y="9345"/>
                  </a:cubicBezTo>
                  <a:cubicBezTo>
                    <a:pt x="5682" y="8905"/>
                    <a:pt x="5682" y="8505"/>
                    <a:pt x="5348" y="8265"/>
                  </a:cubicBezTo>
                  <a:cubicBezTo>
                    <a:pt x="5014" y="8025"/>
                    <a:pt x="4346" y="7945"/>
                    <a:pt x="3400" y="8305"/>
                  </a:cubicBezTo>
                  <a:cubicBezTo>
                    <a:pt x="2453" y="8665"/>
                    <a:pt x="1228" y="9465"/>
                    <a:pt x="560" y="10065"/>
                  </a:cubicBezTo>
                  <a:cubicBezTo>
                    <a:pt x="-108" y="10665"/>
                    <a:pt x="-219" y="11065"/>
                    <a:pt x="449" y="11465"/>
                  </a:cubicBezTo>
                  <a:cubicBezTo>
                    <a:pt x="1117" y="11865"/>
                    <a:pt x="2565" y="12265"/>
                    <a:pt x="3789" y="11905"/>
                  </a:cubicBezTo>
                  <a:cubicBezTo>
                    <a:pt x="5014" y="11545"/>
                    <a:pt x="6016" y="10425"/>
                    <a:pt x="6183" y="9065"/>
                  </a:cubicBezTo>
                  <a:cubicBezTo>
                    <a:pt x="6350" y="7705"/>
                    <a:pt x="5682" y="6105"/>
                    <a:pt x="5348" y="5065"/>
                  </a:cubicBezTo>
                  <a:cubicBezTo>
                    <a:pt x="5014" y="4025"/>
                    <a:pt x="5014" y="3545"/>
                    <a:pt x="5682" y="2985"/>
                  </a:cubicBezTo>
                  <a:cubicBezTo>
                    <a:pt x="6350" y="2425"/>
                    <a:pt x="7686" y="1785"/>
                    <a:pt x="9245" y="1265"/>
                  </a:cubicBezTo>
                  <a:cubicBezTo>
                    <a:pt x="10804" y="745"/>
                    <a:pt x="12585" y="345"/>
                    <a:pt x="13866" y="145"/>
                  </a:cubicBezTo>
                  <a:cubicBezTo>
                    <a:pt x="15146" y="-55"/>
                    <a:pt x="15925" y="-55"/>
                    <a:pt x="16371" y="185"/>
                  </a:cubicBezTo>
                  <a:cubicBezTo>
                    <a:pt x="16816" y="425"/>
                    <a:pt x="16927" y="905"/>
                    <a:pt x="16204" y="2025"/>
                  </a:cubicBezTo>
                  <a:cubicBezTo>
                    <a:pt x="15480" y="3145"/>
                    <a:pt x="13921" y="4905"/>
                    <a:pt x="12251" y="7065"/>
                  </a:cubicBezTo>
                  <a:cubicBezTo>
                    <a:pt x="10581" y="9225"/>
                    <a:pt x="8800" y="11785"/>
                    <a:pt x="7909" y="14065"/>
                  </a:cubicBezTo>
                  <a:cubicBezTo>
                    <a:pt x="7018" y="16345"/>
                    <a:pt x="7018" y="18345"/>
                    <a:pt x="7185" y="19545"/>
                  </a:cubicBezTo>
                  <a:cubicBezTo>
                    <a:pt x="7352" y="20745"/>
                    <a:pt x="7686" y="21145"/>
                    <a:pt x="8132" y="21345"/>
                  </a:cubicBezTo>
                  <a:cubicBezTo>
                    <a:pt x="8577" y="21545"/>
                    <a:pt x="9134" y="21545"/>
                    <a:pt x="9746" y="21065"/>
                  </a:cubicBezTo>
                  <a:cubicBezTo>
                    <a:pt x="10358" y="20585"/>
                    <a:pt x="11026" y="19625"/>
                    <a:pt x="11360" y="18465"/>
                  </a:cubicBezTo>
                  <a:cubicBezTo>
                    <a:pt x="11694" y="17305"/>
                    <a:pt x="11694" y="15945"/>
                    <a:pt x="11583" y="15065"/>
                  </a:cubicBezTo>
                  <a:cubicBezTo>
                    <a:pt x="11472" y="14185"/>
                    <a:pt x="11249" y="13785"/>
                    <a:pt x="11416" y="13465"/>
                  </a:cubicBezTo>
                  <a:cubicBezTo>
                    <a:pt x="11583" y="13145"/>
                    <a:pt x="12140" y="12905"/>
                    <a:pt x="13866" y="12425"/>
                  </a:cubicBezTo>
                  <a:cubicBezTo>
                    <a:pt x="15591" y="11945"/>
                    <a:pt x="18486" y="11225"/>
                    <a:pt x="21381" y="10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7033171" y="3084546"/>
              <a:ext cx="269330" cy="361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39" fill="norm" stroke="1" extrusionOk="0">
                  <a:moveTo>
                    <a:pt x="2234" y="8414"/>
                  </a:moveTo>
                  <a:cubicBezTo>
                    <a:pt x="1897" y="11930"/>
                    <a:pt x="1559" y="15447"/>
                    <a:pt x="1222" y="17770"/>
                  </a:cubicBezTo>
                  <a:cubicBezTo>
                    <a:pt x="884" y="20093"/>
                    <a:pt x="547" y="21223"/>
                    <a:pt x="294" y="21412"/>
                  </a:cubicBezTo>
                  <a:cubicBezTo>
                    <a:pt x="41" y="21600"/>
                    <a:pt x="-128" y="20847"/>
                    <a:pt x="125" y="18209"/>
                  </a:cubicBezTo>
                  <a:cubicBezTo>
                    <a:pt x="378" y="15572"/>
                    <a:pt x="1053" y="11051"/>
                    <a:pt x="1559" y="7912"/>
                  </a:cubicBezTo>
                  <a:cubicBezTo>
                    <a:pt x="2066" y="4772"/>
                    <a:pt x="2403" y="3014"/>
                    <a:pt x="2741" y="1821"/>
                  </a:cubicBezTo>
                  <a:cubicBezTo>
                    <a:pt x="3078" y="628"/>
                    <a:pt x="3416" y="0"/>
                    <a:pt x="3922" y="0"/>
                  </a:cubicBezTo>
                  <a:cubicBezTo>
                    <a:pt x="4428" y="0"/>
                    <a:pt x="5103" y="628"/>
                    <a:pt x="6031" y="1570"/>
                  </a:cubicBezTo>
                  <a:cubicBezTo>
                    <a:pt x="6959" y="2512"/>
                    <a:pt x="8141" y="3767"/>
                    <a:pt x="9238" y="4333"/>
                  </a:cubicBezTo>
                  <a:cubicBezTo>
                    <a:pt x="10334" y="4898"/>
                    <a:pt x="11347" y="4772"/>
                    <a:pt x="12613" y="4144"/>
                  </a:cubicBezTo>
                  <a:cubicBezTo>
                    <a:pt x="13878" y="3516"/>
                    <a:pt x="15397" y="2386"/>
                    <a:pt x="16578" y="1695"/>
                  </a:cubicBezTo>
                  <a:cubicBezTo>
                    <a:pt x="17759" y="1005"/>
                    <a:pt x="18603" y="753"/>
                    <a:pt x="19109" y="942"/>
                  </a:cubicBezTo>
                  <a:cubicBezTo>
                    <a:pt x="19616" y="1130"/>
                    <a:pt x="19784" y="1758"/>
                    <a:pt x="19869" y="3767"/>
                  </a:cubicBezTo>
                  <a:cubicBezTo>
                    <a:pt x="19953" y="5777"/>
                    <a:pt x="19953" y="9167"/>
                    <a:pt x="20206" y="11553"/>
                  </a:cubicBezTo>
                  <a:cubicBezTo>
                    <a:pt x="20460" y="13940"/>
                    <a:pt x="20966" y="15321"/>
                    <a:pt x="21472" y="16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7406451" y="3118524"/>
              <a:ext cx="162800" cy="28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276" fill="norm" stroke="1" extrusionOk="0">
                  <a:moveTo>
                    <a:pt x="20202" y="4248"/>
                  </a:moveTo>
                  <a:cubicBezTo>
                    <a:pt x="20749" y="2672"/>
                    <a:pt x="21296" y="1095"/>
                    <a:pt x="20886" y="385"/>
                  </a:cubicBezTo>
                  <a:cubicBezTo>
                    <a:pt x="20476" y="-324"/>
                    <a:pt x="19109" y="-166"/>
                    <a:pt x="16101" y="1804"/>
                  </a:cubicBezTo>
                  <a:cubicBezTo>
                    <a:pt x="13093" y="3775"/>
                    <a:pt x="8445" y="7559"/>
                    <a:pt x="5438" y="10476"/>
                  </a:cubicBezTo>
                  <a:cubicBezTo>
                    <a:pt x="2430" y="13393"/>
                    <a:pt x="1063" y="15442"/>
                    <a:pt x="380" y="17098"/>
                  </a:cubicBezTo>
                  <a:cubicBezTo>
                    <a:pt x="-304" y="18753"/>
                    <a:pt x="-304" y="20015"/>
                    <a:pt x="2430" y="20645"/>
                  </a:cubicBezTo>
                  <a:cubicBezTo>
                    <a:pt x="5164" y="21276"/>
                    <a:pt x="10633" y="21276"/>
                    <a:pt x="16101" y="21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7625799" y="3088982"/>
              <a:ext cx="194893" cy="34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383" fill="norm" stroke="1" extrusionOk="0">
                  <a:moveTo>
                    <a:pt x="15066" y="6842"/>
                  </a:moveTo>
                  <a:cubicBezTo>
                    <a:pt x="14384" y="6325"/>
                    <a:pt x="13701" y="5808"/>
                    <a:pt x="12792" y="5614"/>
                  </a:cubicBezTo>
                  <a:cubicBezTo>
                    <a:pt x="11883" y="5420"/>
                    <a:pt x="10746" y="5549"/>
                    <a:pt x="8927" y="6325"/>
                  </a:cubicBezTo>
                  <a:cubicBezTo>
                    <a:pt x="7108" y="7101"/>
                    <a:pt x="4607" y="8524"/>
                    <a:pt x="2901" y="10335"/>
                  </a:cubicBezTo>
                  <a:cubicBezTo>
                    <a:pt x="1196" y="12145"/>
                    <a:pt x="287" y="14344"/>
                    <a:pt x="59" y="16090"/>
                  </a:cubicBezTo>
                  <a:cubicBezTo>
                    <a:pt x="-168" y="17836"/>
                    <a:pt x="287" y="19130"/>
                    <a:pt x="969" y="19971"/>
                  </a:cubicBezTo>
                  <a:cubicBezTo>
                    <a:pt x="1651" y="20811"/>
                    <a:pt x="2560" y="21199"/>
                    <a:pt x="4379" y="21329"/>
                  </a:cubicBezTo>
                  <a:cubicBezTo>
                    <a:pt x="6198" y="21458"/>
                    <a:pt x="8927" y="21329"/>
                    <a:pt x="11996" y="19906"/>
                  </a:cubicBezTo>
                  <a:cubicBezTo>
                    <a:pt x="15066" y="18483"/>
                    <a:pt x="18476" y="15767"/>
                    <a:pt x="19954" y="12598"/>
                  </a:cubicBezTo>
                  <a:cubicBezTo>
                    <a:pt x="21432" y="9429"/>
                    <a:pt x="20977" y="5808"/>
                    <a:pt x="20295" y="3609"/>
                  </a:cubicBezTo>
                  <a:cubicBezTo>
                    <a:pt x="19613" y="1410"/>
                    <a:pt x="18704" y="634"/>
                    <a:pt x="17567" y="246"/>
                  </a:cubicBezTo>
                  <a:cubicBezTo>
                    <a:pt x="16430" y="-142"/>
                    <a:pt x="15066" y="-142"/>
                    <a:pt x="12678" y="763"/>
                  </a:cubicBezTo>
                  <a:cubicBezTo>
                    <a:pt x="10291" y="1669"/>
                    <a:pt x="6880" y="3480"/>
                    <a:pt x="4493" y="5678"/>
                  </a:cubicBezTo>
                  <a:cubicBezTo>
                    <a:pt x="2106" y="7877"/>
                    <a:pt x="741" y="10464"/>
                    <a:pt x="1196" y="12533"/>
                  </a:cubicBezTo>
                  <a:cubicBezTo>
                    <a:pt x="1651" y="14603"/>
                    <a:pt x="3925" y="16155"/>
                    <a:pt x="6198" y="17384"/>
                  </a:cubicBezTo>
                  <a:cubicBezTo>
                    <a:pt x="8472" y="18612"/>
                    <a:pt x="10746" y="19518"/>
                    <a:pt x="12451" y="20165"/>
                  </a:cubicBezTo>
                  <a:cubicBezTo>
                    <a:pt x="14156" y="20811"/>
                    <a:pt x="15293" y="21199"/>
                    <a:pt x="16089" y="21329"/>
                  </a:cubicBezTo>
                  <a:cubicBezTo>
                    <a:pt x="16885" y="21458"/>
                    <a:pt x="17339" y="21329"/>
                    <a:pt x="17794" y="21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7886700" y="3278900"/>
              <a:ext cx="92914" cy="173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386" fill="norm" stroke="1" extrusionOk="0">
                  <a:moveTo>
                    <a:pt x="18720" y="7593"/>
                  </a:moveTo>
                  <a:cubicBezTo>
                    <a:pt x="19680" y="6292"/>
                    <a:pt x="20640" y="4991"/>
                    <a:pt x="20640" y="3690"/>
                  </a:cubicBezTo>
                  <a:cubicBezTo>
                    <a:pt x="20640" y="2388"/>
                    <a:pt x="19680" y="1087"/>
                    <a:pt x="17280" y="437"/>
                  </a:cubicBezTo>
                  <a:cubicBezTo>
                    <a:pt x="14880" y="-214"/>
                    <a:pt x="11040" y="-214"/>
                    <a:pt x="7920" y="957"/>
                  </a:cubicBezTo>
                  <a:cubicBezTo>
                    <a:pt x="4800" y="2128"/>
                    <a:pt x="2400" y="4470"/>
                    <a:pt x="3360" y="7073"/>
                  </a:cubicBezTo>
                  <a:cubicBezTo>
                    <a:pt x="4320" y="9675"/>
                    <a:pt x="8640" y="12538"/>
                    <a:pt x="11760" y="14359"/>
                  </a:cubicBezTo>
                  <a:cubicBezTo>
                    <a:pt x="14880" y="16181"/>
                    <a:pt x="16800" y="16962"/>
                    <a:pt x="18480" y="17873"/>
                  </a:cubicBezTo>
                  <a:cubicBezTo>
                    <a:pt x="20160" y="18784"/>
                    <a:pt x="21600" y="19825"/>
                    <a:pt x="20880" y="20475"/>
                  </a:cubicBezTo>
                  <a:cubicBezTo>
                    <a:pt x="20160" y="21126"/>
                    <a:pt x="17280" y="21386"/>
                    <a:pt x="14160" y="21386"/>
                  </a:cubicBezTo>
                  <a:cubicBezTo>
                    <a:pt x="11040" y="21386"/>
                    <a:pt x="7680" y="21126"/>
                    <a:pt x="5280" y="20345"/>
                  </a:cubicBezTo>
                  <a:cubicBezTo>
                    <a:pt x="2880" y="19564"/>
                    <a:pt x="1440" y="18263"/>
                    <a:pt x="0" y="16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8524049" y="3106721"/>
              <a:ext cx="156401" cy="303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29" fill="norm" stroke="1" extrusionOk="0">
                  <a:moveTo>
                    <a:pt x="21280" y="16129"/>
                  </a:moveTo>
                  <a:cubicBezTo>
                    <a:pt x="17536" y="14029"/>
                    <a:pt x="13792" y="11929"/>
                    <a:pt x="12496" y="9454"/>
                  </a:cubicBezTo>
                  <a:cubicBezTo>
                    <a:pt x="11200" y="6979"/>
                    <a:pt x="12352" y="4129"/>
                    <a:pt x="13504" y="2479"/>
                  </a:cubicBezTo>
                  <a:cubicBezTo>
                    <a:pt x="14656" y="829"/>
                    <a:pt x="15808" y="379"/>
                    <a:pt x="17104" y="154"/>
                  </a:cubicBezTo>
                  <a:cubicBezTo>
                    <a:pt x="18400" y="-71"/>
                    <a:pt x="19840" y="-71"/>
                    <a:pt x="20560" y="304"/>
                  </a:cubicBezTo>
                  <a:cubicBezTo>
                    <a:pt x="21280" y="679"/>
                    <a:pt x="21280" y="1429"/>
                    <a:pt x="18832" y="3604"/>
                  </a:cubicBezTo>
                  <a:cubicBezTo>
                    <a:pt x="16384" y="5779"/>
                    <a:pt x="11488" y="9379"/>
                    <a:pt x="8176" y="11854"/>
                  </a:cubicBezTo>
                  <a:cubicBezTo>
                    <a:pt x="4864" y="14329"/>
                    <a:pt x="3136" y="15679"/>
                    <a:pt x="1840" y="16729"/>
                  </a:cubicBezTo>
                  <a:cubicBezTo>
                    <a:pt x="544" y="17779"/>
                    <a:pt x="-320" y="18529"/>
                    <a:pt x="112" y="18904"/>
                  </a:cubicBezTo>
                  <a:cubicBezTo>
                    <a:pt x="544" y="19279"/>
                    <a:pt x="2272" y="19279"/>
                    <a:pt x="3568" y="19579"/>
                  </a:cubicBezTo>
                  <a:cubicBezTo>
                    <a:pt x="4864" y="19879"/>
                    <a:pt x="5728" y="20479"/>
                    <a:pt x="7600" y="20854"/>
                  </a:cubicBezTo>
                  <a:cubicBezTo>
                    <a:pt x="9472" y="21229"/>
                    <a:pt x="12352" y="21379"/>
                    <a:pt x="15232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8963759" y="3001685"/>
              <a:ext cx="210545" cy="443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66" fill="norm" stroke="1" extrusionOk="0">
                  <a:moveTo>
                    <a:pt x="18211" y="6260"/>
                  </a:moveTo>
                  <a:cubicBezTo>
                    <a:pt x="19280" y="4622"/>
                    <a:pt x="20350" y="2984"/>
                    <a:pt x="20884" y="1858"/>
                  </a:cubicBezTo>
                  <a:cubicBezTo>
                    <a:pt x="21419" y="732"/>
                    <a:pt x="21419" y="118"/>
                    <a:pt x="20777" y="15"/>
                  </a:cubicBezTo>
                  <a:cubicBezTo>
                    <a:pt x="20136" y="-87"/>
                    <a:pt x="18853" y="322"/>
                    <a:pt x="17142" y="1602"/>
                  </a:cubicBezTo>
                  <a:cubicBezTo>
                    <a:pt x="15431" y="2882"/>
                    <a:pt x="13292" y="5031"/>
                    <a:pt x="12330" y="7744"/>
                  </a:cubicBezTo>
                  <a:cubicBezTo>
                    <a:pt x="11368" y="10457"/>
                    <a:pt x="11581" y="13733"/>
                    <a:pt x="11688" y="15934"/>
                  </a:cubicBezTo>
                  <a:cubicBezTo>
                    <a:pt x="11795" y="18135"/>
                    <a:pt x="11795" y="19261"/>
                    <a:pt x="11581" y="20080"/>
                  </a:cubicBezTo>
                  <a:cubicBezTo>
                    <a:pt x="11368" y="20899"/>
                    <a:pt x="10940" y="21411"/>
                    <a:pt x="10084" y="21462"/>
                  </a:cubicBezTo>
                  <a:cubicBezTo>
                    <a:pt x="9229" y="21513"/>
                    <a:pt x="7946" y="21104"/>
                    <a:pt x="6449" y="20438"/>
                  </a:cubicBezTo>
                  <a:cubicBezTo>
                    <a:pt x="4952" y="19773"/>
                    <a:pt x="3241" y="18851"/>
                    <a:pt x="1958" y="18084"/>
                  </a:cubicBezTo>
                  <a:cubicBezTo>
                    <a:pt x="674" y="17316"/>
                    <a:pt x="-181" y="16702"/>
                    <a:pt x="33" y="16241"/>
                  </a:cubicBezTo>
                  <a:cubicBezTo>
                    <a:pt x="247" y="15780"/>
                    <a:pt x="1530" y="15473"/>
                    <a:pt x="4203" y="15217"/>
                  </a:cubicBezTo>
                  <a:cubicBezTo>
                    <a:pt x="6876" y="14961"/>
                    <a:pt x="10940" y="14757"/>
                    <a:pt x="15003" y="14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9232264" y="3289863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9239250" y="3296213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9283699" y="3169213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3600" y="7714"/>
                  </a:cubicBezTo>
                  <a:cubicBezTo>
                    <a:pt x="7200" y="4114"/>
                    <a:pt x="144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9328150" y="3073963"/>
              <a:ext cx="698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2581"/>
                    <a:pt x="12436" y="5162"/>
                    <a:pt x="8836" y="8762"/>
                  </a:cubicBezTo>
                  <a:cubicBezTo>
                    <a:pt x="5236" y="12362"/>
                    <a:pt x="2618" y="169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9417049" y="3110571"/>
              <a:ext cx="30840" cy="287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396" fill="norm" stroke="1" extrusionOk="0">
                  <a:moveTo>
                    <a:pt x="8640" y="2003"/>
                  </a:moveTo>
                  <a:cubicBezTo>
                    <a:pt x="12960" y="900"/>
                    <a:pt x="17280" y="-204"/>
                    <a:pt x="19440" y="32"/>
                  </a:cubicBezTo>
                  <a:cubicBezTo>
                    <a:pt x="21600" y="269"/>
                    <a:pt x="21600" y="1846"/>
                    <a:pt x="18720" y="4684"/>
                  </a:cubicBezTo>
                  <a:cubicBezTo>
                    <a:pt x="15840" y="7522"/>
                    <a:pt x="10080" y="11621"/>
                    <a:pt x="6480" y="14616"/>
                  </a:cubicBezTo>
                  <a:cubicBezTo>
                    <a:pt x="2880" y="17612"/>
                    <a:pt x="1440" y="19504"/>
                    <a:pt x="0" y="21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9531350" y="3289863"/>
              <a:ext cx="69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4400"/>
                    <a:pt x="5236" y="7200"/>
                    <a:pt x="8836" y="3600"/>
                  </a:cubicBezTo>
                  <a:cubicBezTo>
                    <a:pt x="12436" y="0"/>
                    <a:pt x="1701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9652000" y="3264463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9677400" y="319461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9706255" y="3239063"/>
              <a:ext cx="7909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4187" y="0"/>
                  </a:moveTo>
                  <a:cubicBezTo>
                    <a:pt x="4187" y="4235"/>
                    <a:pt x="4187" y="8471"/>
                    <a:pt x="3335" y="12282"/>
                  </a:cubicBezTo>
                  <a:cubicBezTo>
                    <a:pt x="2482" y="16094"/>
                    <a:pt x="777" y="19482"/>
                    <a:pt x="208" y="19906"/>
                  </a:cubicBezTo>
                  <a:cubicBezTo>
                    <a:pt x="-360" y="20329"/>
                    <a:pt x="208" y="17788"/>
                    <a:pt x="2198" y="14612"/>
                  </a:cubicBezTo>
                  <a:cubicBezTo>
                    <a:pt x="4187" y="11435"/>
                    <a:pt x="7598" y="7624"/>
                    <a:pt x="10440" y="5082"/>
                  </a:cubicBezTo>
                  <a:cubicBezTo>
                    <a:pt x="13282" y="2541"/>
                    <a:pt x="15556" y="1271"/>
                    <a:pt x="16693" y="2118"/>
                  </a:cubicBezTo>
                  <a:cubicBezTo>
                    <a:pt x="17829" y="2965"/>
                    <a:pt x="17829" y="5929"/>
                    <a:pt x="18398" y="9529"/>
                  </a:cubicBezTo>
                  <a:cubicBezTo>
                    <a:pt x="18966" y="13129"/>
                    <a:pt x="20103" y="17365"/>
                    <a:pt x="212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9848850" y="3264463"/>
              <a:ext cx="82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0007599" y="3105713"/>
              <a:ext cx="508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54"/>
                    <a:pt x="7200" y="10508"/>
                    <a:pt x="3600" y="13622"/>
                  </a:cubicBezTo>
                  <a:cubicBezTo>
                    <a:pt x="0" y="16735"/>
                    <a:pt x="0" y="17708"/>
                    <a:pt x="0" y="18681"/>
                  </a:cubicBezTo>
                  <a:cubicBezTo>
                    <a:pt x="0" y="19654"/>
                    <a:pt x="0" y="20627"/>
                    <a:pt x="1350" y="21114"/>
                  </a:cubicBezTo>
                  <a:cubicBezTo>
                    <a:pt x="2700" y="21600"/>
                    <a:pt x="5400" y="21600"/>
                    <a:pt x="81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9937750" y="3121498"/>
              <a:ext cx="368300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4936"/>
                  </a:moveTo>
                  <a:cubicBezTo>
                    <a:pt x="1986" y="12024"/>
                    <a:pt x="3972" y="9111"/>
                    <a:pt x="5586" y="6927"/>
                  </a:cubicBezTo>
                  <a:cubicBezTo>
                    <a:pt x="7200" y="4743"/>
                    <a:pt x="8441" y="3287"/>
                    <a:pt x="9310" y="2073"/>
                  </a:cubicBezTo>
                  <a:cubicBezTo>
                    <a:pt x="10179" y="860"/>
                    <a:pt x="10676" y="-111"/>
                    <a:pt x="10800" y="10"/>
                  </a:cubicBezTo>
                  <a:cubicBezTo>
                    <a:pt x="10924" y="132"/>
                    <a:pt x="10676" y="1345"/>
                    <a:pt x="10179" y="4015"/>
                  </a:cubicBezTo>
                  <a:cubicBezTo>
                    <a:pt x="9683" y="6685"/>
                    <a:pt x="8938" y="10810"/>
                    <a:pt x="8503" y="13480"/>
                  </a:cubicBezTo>
                  <a:cubicBezTo>
                    <a:pt x="8069" y="16150"/>
                    <a:pt x="7945" y="17363"/>
                    <a:pt x="8131" y="17363"/>
                  </a:cubicBezTo>
                  <a:cubicBezTo>
                    <a:pt x="8317" y="17363"/>
                    <a:pt x="8814" y="16150"/>
                    <a:pt x="9310" y="15907"/>
                  </a:cubicBezTo>
                  <a:cubicBezTo>
                    <a:pt x="9807" y="15664"/>
                    <a:pt x="10303" y="16392"/>
                    <a:pt x="10738" y="17242"/>
                  </a:cubicBezTo>
                  <a:cubicBezTo>
                    <a:pt x="11172" y="18091"/>
                    <a:pt x="11545" y="19062"/>
                    <a:pt x="11979" y="19911"/>
                  </a:cubicBezTo>
                  <a:cubicBezTo>
                    <a:pt x="12414" y="20761"/>
                    <a:pt x="12910" y="21489"/>
                    <a:pt x="13469" y="21489"/>
                  </a:cubicBezTo>
                  <a:cubicBezTo>
                    <a:pt x="14028" y="21489"/>
                    <a:pt x="14648" y="20761"/>
                    <a:pt x="15331" y="19547"/>
                  </a:cubicBezTo>
                  <a:cubicBezTo>
                    <a:pt x="16014" y="18334"/>
                    <a:pt x="16759" y="16635"/>
                    <a:pt x="17255" y="14936"/>
                  </a:cubicBezTo>
                  <a:cubicBezTo>
                    <a:pt x="17752" y="13237"/>
                    <a:pt x="18000" y="11538"/>
                    <a:pt x="17876" y="11174"/>
                  </a:cubicBezTo>
                  <a:cubicBezTo>
                    <a:pt x="17752" y="10810"/>
                    <a:pt x="17255" y="11781"/>
                    <a:pt x="16883" y="12995"/>
                  </a:cubicBezTo>
                  <a:cubicBezTo>
                    <a:pt x="16510" y="14208"/>
                    <a:pt x="16262" y="15664"/>
                    <a:pt x="16324" y="16878"/>
                  </a:cubicBezTo>
                  <a:cubicBezTo>
                    <a:pt x="16386" y="18091"/>
                    <a:pt x="16759" y="19062"/>
                    <a:pt x="17690" y="19547"/>
                  </a:cubicBezTo>
                  <a:cubicBezTo>
                    <a:pt x="18621" y="20033"/>
                    <a:pt x="20110" y="20033"/>
                    <a:pt x="21600" y="20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0388599" y="3232713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7280"/>
                    <a:pt x="11270" y="12960"/>
                    <a:pt x="14870" y="9360"/>
                  </a:cubicBezTo>
                  <a:cubicBezTo>
                    <a:pt x="18470" y="5760"/>
                    <a:pt x="20035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0544381" y="3080313"/>
              <a:ext cx="89753" cy="274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96" fill="norm" stroke="1" extrusionOk="0">
                  <a:moveTo>
                    <a:pt x="15774" y="0"/>
                  </a:moveTo>
                  <a:cubicBezTo>
                    <a:pt x="11756" y="4122"/>
                    <a:pt x="7737" y="8244"/>
                    <a:pt x="5226" y="11047"/>
                  </a:cubicBezTo>
                  <a:cubicBezTo>
                    <a:pt x="2714" y="13850"/>
                    <a:pt x="1709" y="15334"/>
                    <a:pt x="956" y="16489"/>
                  </a:cubicBezTo>
                  <a:cubicBezTo>
                    <a:pt x="202" y="17643"/>
                    <a:pt x="-300" y="18467"/>
                    <a:pt x="202" y="18467"/>
                  </a:cubicBezTo>
                  <a:cubicBezTo>
                    <a:pt x="705" y="18467"/>
                    <a:pt x="2212" y="17643"/>
                    <a:pt x="4472" y="16489"/>
                  </a:cubicBezTo>
                  <a:cubicBezTo>
                    <a:pt x="6733" y="15334"/>
                    <a:pt x="9747" y="13850"/>
                    <a:pt x="12509" y="13026"/>
                  </a:cubicBezTo>
                  <a:cubicBezTo>
                    <a:pt x="15272" y="12202"/>
                    <a:pt x="17784" y="12037"/>
                    <a:pt x="19291" y="12366"/>
                  </a:cubicBezTo>
                  <a:cubicBezTo>
                    <a:pt x="20798" y="12696"/>
                    <a:pt x="21300" y="13521"/>
                    <a:pt x="21300" y="14757"/>
                  </a:cubicBezTo>
                  <a:cubicBezTo>
                    <a:pt x="21300" y="15994"/>
                    <a:pt x="20798" y="17643"/>
                    <a:pt x="19291" y="18797"/>
                  </a:cubicBezTo>
                  <a:cubicBezTo>
                    <a:pt x="17784" y="19951"/>
                    <a:pt x="15272" y="20611"/>
                    <a:pt x="12007" y="21023"/>
                  </a:cubicBezTo>
                  <a:cubicBezTo>
                    <a:pt x="8742" y="21435"/>
                    <a:pt x="4723" y="21600"/>
                    <a:pt x="2463" y="21023"/>
                  </a:cubicBezTo>
                  <a:cubicBezTo>
                    <a:pt x="202" y="20446"/>
                    <a:pt x="-300" y="19127"/>
                    <a:pt x="705" y="18055"/>
                  </a:cubicBezTo>
                  <a:cubicBezTo>
                    <a:pt x="1709" y="16983"/>
                    <a:pt x="4221" y="16159"/>
                    <a:pt x="6733" y="15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0725584" y="3061263"/>
              <a:ext cx="291667" cy="29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28" fill="norm" stroke="1" extrusionOk="0">
                  <a:moveTo>
                    <a:pt x="7894" y="0"/>
                  </a:moveTo>
                  <a:cubicBezTo>
                    <a:pt x="6184" y="3108"/>
                    <a:pt x="4475" y="6216"/>
                    <a:pt x="3232" y="9091"/>
                  </a:cubicBezTo>
                  <a:cubicBezTo>
                    <a:pt x="1989" y="11965"/>
                    <a:pt x="1212" y="14607"/>
                    <a:pt x="668" y="16317"/>
                  </a:cubicBezTo>
                  <a:cubicBezTo>
                    <a:pt x="124" y="18026"/>
                    <a:pt x="-187" y="18803"/>
                    <a:pt x="124" y="19191"/>
                  </a:cubicBezTo>
                  <a:cubicBezTo>
                    <a:pt x="435" y="19580"/>
                    <a:pt x="1367" y="19580"/>
                    <a:pt x="2532" y="19036"/>
                  </a:cubicBezTo>
                  <a:cubicBezTo>
                    <a:pt x="3698" y="18492"/>
                    <a:pt x="5096" y="17404"/>
                    <a:pt x="5873" y="16239"/>
                  </a:cubicBezTo>
                  <a:cubicBezTo>
                    <a:pt x="6650" y="15073"/>
                    <a:pt x="6806" y="13830"/>
                    <a:pt x="6495" y="13364"/>
                  </a:cubicBezTo>
                  <a:cubicBezTo>
                    <a:pt x="6184" y="12898"/>
                    <a:pt x="5407" y="13209"/>
                    <a:pt x="4863" y="13830"/>
                  </a:cubicBezTo>
                  <a:cubicBezTo>
                    <a:pt x="4319" y="14452"/>
                    <a:pt x="4009" y="15384"/>
                    <a:pt x="3776" y="16239"/>
                  </a:cubicBezTo>
                  <a:cubicBezTo>
                    <a:pt x="3542" y="17094"/>
                    <a:pt x="3387" y="17871"/>
                    <a:pt x="3698" y="18337"/>
                  </a:cubicBezTo>
                  <a:cubicBezTo>
                    <a:pt x="4009" y="18803"/>
                    <a:pt x="4786" y="18958"/>
                    <a:pt x="5485" y="18725"/>
                  </a:cubicBezTo>
                  <a:cubicBezTo>
                    <a:pt x="6184" y="18492"/>
                    <a:pt x="6806" y="17871"/>
                    <a:pt x="8049" y="17404"/>
                  </a:cubicBezTo>
                  <a:cubicBezTo>
                    <a:pt x="9292" y="16938"/>
                    <a:pt x="11157" y="16627"/>
                    <a:pt x="12400" y="16161"/>
                  </a:cubicBezTo>
                  <a:cubicBezTo>
                    <a:pt x="13643" y="15695"/>
                    <a:pt x="14265" y="15073"/>
                    <a:pt x="14498" y="15229"/>
                  </a:cubicBezTo>
                  <a:cubicBezTo>
                    <a:pt x="14731" y="15384"/>
                    <a:pt x="14576" y="16317"/>
                    <a:pt x="14498" y="17171"/>
                  </a:cubicBezTo>
                  <a:cubicBezTo>
                    <a:pt x="14420" y="18026"/>
                    <a:pt x="14420" y="18803"/>
                    <a:pt x="14653" y="18881"/>
                  </a:cubicBezTo>
                  <a:cubicBezTo>
                    <a:pt x="14886" y="18958"/>
                    <a:pt x="15353" y="18337"/>
                    <a:pt x="15819" y="17637"/>
                  </a:cubicBezTo>
                  <a:cubicBezTo>
                    <a:pt x="16285" y="16938"/>
                    <a:pt x="16751" y="16161"/>
                    <a:pt x="17450" y="15695"/>
                  </a:cubicBezTo>
                  <a:cubicBezTo>
                    <a:pt x="18150" y="15229"/>
                    <a:pt x="19082" y="15073"/>
                    <a:pt x="19626" y="15462"/>
                  </a:cubicBezTo>
                  <a:cubicBezTo>
                    <a:pt x="20170" y="15850"/>
                    <a:pt x="20325" y="16783"/>
                    <a:pt x="20403" y="17637"/>
                  </a:cubicBezTo>
                  <a:cubicBezTo>
                    <a:pt x="20481" y="18492"/>
                    <a:pt x="20481" y="19269"/>
                    <a:pt x="20481" y="20046"/>
                  </a:cubicBezTo>
                  <a:cubicBezTo>
                    <a:pt x="20481" y="20823"/>
                    <a:pt x="20481" y="21600"/>
                    <a:pt x="20636" y="21522"/>
                  </a:cubicBezTo>
                  <a:cubicBezTo>
                    <a:pt x="20791" y="21445"/>
                    <a:pt x="21102" y="20512"/>
                    <a:pt x="21413" y="19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1101513" y="3042213"/>
              <a:ext cx="80837" cy="33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600" fill="norm" stroke="1" extrusionOk="0">
                  <a:moveTo>
                    <a:pt x="21152" y="0"/>
                  </a:moveTo>
                  <a:cubicBezTo>
                    <a:pt x="19490" y="3715"/>
                    <a:pt x="17829" y="7429"/>
                    <a:pt x="14783" y="10800"/>
                  </a:cubicBezTo>
                  <a:cubicBezTo>
                    <a:pt x="11737" y="14171"/>
                    <a:pt x="7306" y="17197"/>
                    <a:pt x="4260" y="19055"/>
                  </a:cubicBezTo>
                  <a:cubicBezTo>
                    <a:pt x="1214" y="20912"/>
                    <a:pt x="-448" y="21600"/>
                    <a:pt x="106" y="21600"/>
                  </a:cubicBezTo>
                  <a:cubicBezTo>
                    <a:pt x="660" y="21600"/>
                    <a:pt x="3429" y="20912"/>
                    <a:pt x="6198" y="20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1131550" y="3251218"/>
              <a:ext cx="148167" cy="164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3" fill="norm" stroke="1" extrusionOk="0">
                  <a:moveTo>
                    <a:pt x="8331" y="4930"/>
                  </a:moveTo>
                  <a:cubicBezTo>
                    <a:pt x="8640" y="3580"/>
                    <a:pt x="8949" y="2230"/>
                    <a:pt x="8331" y="1285"/>
                  </a:cubicBezTo>
                  <a:cubicBezTo>
                    <a:pt x="7714" y="340"/>
                    <a:pt x="6171" y="-200"/>
                    <a:pt x="4937" y="70"/>
                  </a:cubicBezTo>
                  <a:cubicBezTo>
                    <a:pt x="3703" y="340"/>
                    <a:pt x="2777" y="1420"/>
                    <a:pt x="1851" y="2500"/>
                  </a:cubicBezTo>
                  <a:cubicBezTo>
                    <a:pt x="926" y="3580"/>
                    <a:pt x="0" y="4660"/>
                    <a:pt x="0" y="6415"/>
                  </a:cubicBezTo>
                  <a:cubicBezTo>
                    <a:pt x="0" y="8170"/>
                    <a:pt x="926" y="10600"/>
                    <a:pt x="3240" y="11410"/>
                  </a:cubicBezTo>
                  <a:cubicBezTo>
                    <a:pt x="5554" y="12220"/>
                    <a:pt x="9257" y="11410"/>
                    <a:pt x="12034" y="10600"/>
                  </a:cubicBezTo>
                  <a:cubicBezTo>
                    <a:pt x="14811" y="9790"/>
                    <a:pt x="16663" y="8980"/>
                    <a:pt x="18360" y="7630"/>
                  </a:cubicBezTo>
                  <a:cubicBezTo>
                    <a:pt x="20057" y="6280"/>
                    <a:pt x="21600" y="4390"/>
                    <a:pt x="21600" y="3445"/>
                  </a:cubicBezTo>
                  <a:cubicBezTo>
                    <a:pt x="21600" y="2500"/>
                    <a:pt x="20057" y="2500"/>
                    <a:pt x="18360" y="2500"/>
                  </a:cubicBezTo>
                  <a:cubicBezTo>
                    <a:pt x="16663" y="2500"/>
                    <a:pt x="14811" y="2500"/>
                    <a:pt x="13731" y="3175"/>
                  </a:cubicBezTo>
                  <a:cubicBezTo>
                    <a:pt x="12651" y="3850"/>
                    <a:pt x="12343" y="5200"/>
                    <a:pt x="12651" y="7090"/>
                  </a:cubicBezTo>
                  <a:cubicBezTo>
                    <a:pt x="12960" y="8980"/>
                    <a:pt x="13886" y="11410"/>
                    <a:pt x="13577" y="13975"/>
                  </a:cubicBezTo>
                  <a:cubicBezTo>
                    <a:pt x="13269" y="16540"/>
                    <a:pt x="11726" y="19240"/>
                    <a:pt x="10183" y="20320"/>
                  </a:cubicBezTo>
                  <a:cubicBezTo>
                    <a:pt x="8640" y="21400"/>
                    <a:pt x="7097" y="20860"/>
                    <a:pt x="5554" y="20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203200" y="5772713"/>
              <a:ext cx="3556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1" y="17280"/>
                    <a:pt x="6943" y="12960"/>
                    <a:pt x="10543" y="9360"/>
                  </a:cubicBezTo>
                  <a:cubicBezTo>
                    <a:pt x="14143" y="5760"/>
                    <a:pt x="17871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459590" y="5708650"/>
              <a:ext cx="110171" cy="19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6" h="21431" fill="norm" stroke="1" extrusionOk="0">
                  <a:moveTo>
                    <a:pt x="5350" y="750"/>
                  </a:moveTo>
                  <a:cubicBezTo>
                    <a:pt x="3035" y="291"/>
                    <a:pt x="721" y="-169"/>
                    <a:pt x="143" y="61"/>
                  </a:cubicBezTo>
                  <a:cubicBezTo>
                    <a:pt x="-436" y="291"/>
                    <a:pt x="721" y="1210"/>
                    <a:pt x="4000" y="2588"/>
                  </a:cubicBezTo>
                  <a:cubicBezTo>
                    <a:pt x="7278" y="3967"/>
                    <a:pt x="12678" y="5805"/>
                    <a:pt x="16150" y="7184"/>
                  </a:cubicBezTo>
                  <a:cubicBezTo>
                    <a:pt x="19621" y="8563"/>
                    <a:pt x="21164" y="9482"/>
                    <a:pt x="19235" y="11780"/>
                  </a:cubicBezTo>
                  <a:cubicBezTo>
                    <a:pt x="17307" y="14078"/>
                    <a:pt x="11907" y="17754"/>
                    <a:pt x="6507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041399" y="5542984"/>
              <a:ext cx="12172" cy="350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539" fill="norm" stroke="1" extrusionOk="0">
                  <a:moveTo>
                    <a:pt x="0" y="1631"/>
                  </a:moveTo>
                  <a:cubicBezTo>
                    <a:pt x="0" y="850"/>
                    <a:pt x="0" y="69"/>
                    <a:pt x="3600" y="4"/>
                  </a:cubicBezTo>
                  <a:cubicBezTo>
                    <a:pt x="7200" y="-61"/>
                    <a:pt x="14400" y="590"/>
                    <a:pt x="18000" y="3062"/>
                  </a:cubicBezTo>
                  <a:cubicBezTo>
                    <a:pt x="21600" y="5534"/>
                    <a:pt x="21600" y="9828"/>
                    <a:pt x="18000" y="13211"/>
                  </a:cubicBezTo>
                  <a:cubicBezTo>
                    <a:pt x="14400" y="16594"/>
                    <a:pt x="7200" y="19067"/>
                    <a:pt x="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016529" y="5537763"/>
              <a:ext cx="17727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21282" y="0"/>
                  </a:moveTo>
                  <a:cubicBezTo>
                    <a:pt x="16962" y="3233"/>
                    <a:pt x="12642" y="6465"/>
                    <a:pt x="9211" y="9110"/>
                  </a:cubicBezTo>
                  <a:cubicBezTo>
                    <a:pt x="5781" y="11755"/>
                    <a:pt x="3240" y="13812"/>
                    <a:pt x="1715" y="15282"/>
                  </a:cubicBezTo>
                  <a:cubicBezTo>
                    <a:pt x="190" y="16751"/>
                    <a:pt x="-318" y="17633"/>
                    <a:pt x="190" y="18220"/>
                  </a:cubicBezTo>
                  <a:cubicBezTo>
                    <a:pt x="698" y="18808"/>
                    <a:pt x="2223" y="19102"/>
                    <a:pt x="5018" y="19616"/>
                  </a:cubicBezTo>
                  <a:cubicBezTo>
                    <a:pt x="7814" y="20131"/>
                    <a:pt x="11880" y="20865"/>
                    <a:pt x="159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214966" y="5688640"/>
              <a:ext cx="156634" cy="139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2335" y="13373"/>
                  </a:moveTo>
                  <a:cubicBezTo>
                    <a:pt x="7297" y="10556"/>
                    <a:pt x="12259" y="7738"/>
                    <a:pt x="15032" y="5547"/>
                  </a:cubicBezTo>
                  <a:cubicBezTo>
                    <a:pt x="17805" y="3356"/>
                    <a:pt x="18389" y="1790"/>
                    <a:pt x="17951" y="851"/>
                  </a:cubicBezTo>
                  <a:cubicBezTo>
                    <a:pt x="17514" y="-88"/>
                    <a:pt x="16054" y="-401"/>
                    <a:pt x="13281" y="695"/>
                  </a:cubicBezTo>
                  <a:cubicBezTo>
                    <a:pt x="10508" y="1790"/>
                    <a:pt x="6422" y="4295"/>
                    <a:pt x="3795" y="6642"/>
                  </a:cubicBezTo>
                  <a:cubicBezTo>
                    <a:pt x="1168" y="8990"/>
                    <a:pt x="0" y="11182"/>
                    <a:pt x="0" y="13686"/>
                  </a:cubicBezTo>
                  <a:cubicBezTo>
                    <a:pt x="0" y="16190"/>
                    <a:pt x="1168" y="19008"/>
                    <a:pt x="4962" y="20103"/>
                  </a:cubicBezTo>
                  <a:cubicBezTo>
                    <a:pt x="8757" y="21199"/>
                    <a:pt x="15178" y="20573"/>
                    <a:pt x="21600" y="19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410976" y="5666889"/>
              <a:ext cx="163825" cy="17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213" fill="norm" stroke="1" extrusionOk="0">
                  <a:moveTo>
                    <a:pt x="8747" y="6057"/>
                  </a:moveTo>
                  <a:cubicBezTo>
                    <a:pt x="7397" y="6057"/>
                    <a:pt x="6047" y="6057"/>
                    <a:pt x="6317" y="6189"/>
                  </a:cubicBezTo>
                  <a:cubicBezTo>
                    <a:pt x="6587" y="6320"/>
                    <a:pt x="8477" y="6584"/>
                    <a:pt x="10367" y="6189"/>
                  </a:cubicBezTo>
                  <a:cubicBezTo>
                    <a:pt x="12257" y="5794"/>
                    <a:pt x="14147" y="4740"/>
                    <a:pt x="15362" y="3555"/>
                  </a:cubicBezTo>
                  <a:cubicBezTo>
                    <a:pt x="16577" y="2369"/>
                    <a:pt x="17117" y="1052"/>
                    <a:pt x="16577" y="394"/>
                  </a:cubicBezTo>
                  <a:cubicBezTo>
                    <a:pt x="16037" y="-265"/>
                    <a:pt x="14417" y="-265"/>
                    <a:pt x="11447" y="1711"/>
                  </a:cubicBezTo>
                  <a:cubicBezTo>
                    <a:pt x="8477" y="3686"/>
                    <a:pt x="4157" y="7637"/>
                    <a:pt x="1862" y="10667"/>
                  </a:cubicBezTo>
                  <a:cubicBezTo>
                    <a:pt x="-433" y="13696"/>
                    <a:pt x="-703" y="15803"/>
                    <a:pt x="1592" y="17647"/>
                  </a:cubicBezTo>
                  <a:cubicBezTo>
                    <a:pt x="3887" y="19491"/>
                    <a:pt x="8747" y="21072"/>
                    <a:pt x="12392" y="21203"/>
                  </a:cubicBezTo>
                  <a:cubicBezTo>
                    <a:pt x="16037" y="21335"/>
                    <a:pt x="18467" y="20018"/>
                    <a:pt x="20897" y="187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563040" y="5637742"/>
              <a:ext cx="170511" cy="353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94" fill="norm" stroke="1" extrusionOk="0">
                  <a:moveTo>
                    <a:pt x="7881" y="7339"/>
                  </a:moveTo>
                  <a:cubicBezTo>
                    <a:pt x="5748" y="10897"/>
                    <a:pt x="3614" y="14455"/>
                    <a:pt x="2281" y="16932"/>
                  </a:cubicBezTo>
                  <a:cubicBezTo>
                    <a:pt x="948" y="19410"/>
                    <a:pt x="414" y="20808"/>
                    <a:pt x="148" y="21125"/>
                  </a:cubicBezTo>
                  <a:cubicBezTo>
                    <a:pt x="-119" y="21443"/>
                    <a:pt x="-119" y="20681"/>
                    <a:pt x="948" y="18267"/>
                  </a:cubicBezTo>
                  <a:cubicBezTo>
                    <a:pt x="2014" y="15852"/>
                    <a:pt x="4148" y="11787"/>
                    <a:pt x="6281" y="8737"/>
                  </a:cubicBezTo>
                  <a:cubicBezTo>
                    <a:pt x="8414" y="5688"/>
                    <a:pt x="10548" y="3655"/>
                    <a:pt x="12014" y="2384"/>
                  </a:cubicBezTo>
                  <a:cubicBezTo>
                    <a:pt x="13481" y="1114"/>
                    <a:pt x="14281" y="605"/>
                    <a:pt x="15481" y="288"/>
                  </a:cubicBezTo>
                  <a:cubicBezTo>
                    <a:pt x="16681" y="-30"/>
                    <a:pt x="18281" y="-157"/>
                    <a:pt x="19481" y="288"/>
                  </a:cubicBezTo>
                  <a:cubicBezTo>
                    <a:pt x="20681" y="732"/>
                    <a:pt x="21481" y="1749"/>
                    <a:pt x="21481" y="2956"/>
                  </a:cubicBezTo>
                  <a:cubicBezTo>
                    <a:pt x="21481" y="4163"/>
                    <a:pt x="20681" y="5561"/>
                    <a:pt x="17081" y="6958"/>
                  </a:cubicBezTo>
                  <a:cubicBezTo>
                    <a:pt x="13481" y="8356"/>
                    <a:pt x="7081" y="9754"/>
                    <a:pt x="681" y="11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2128385" y="5677463"/>
              <a:ext cx="373515" cy="143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167" fill="norm" stroke="1" extrusionOk="0">
                  <a:moveTo>
                    <a:pt x="11284" y="5635"/>
                  </a:moveTo>
                  <a:cubicBezTo>
                    <a:pt x="11040" y="4070"/>
                    <a:pt x="10796" y="2504"/>
                    <a:pt x="10369" y="1565"/>
                  </a:cubicBezTo>
                  <a:cubicBezTo>
                    <a:pt x="9942" y="626"/>
                    <a:pt x="9332" y="313"/>
                    <a:pt x="7684" y="2035"/>
                  </a:cubicBezTo>
                  <a:cubicBezTo>
                    <a:pt x="6037" y="3757"/>
                    <a:pt x="3352" y="7513"/>
                    <a:pt x="1888" y="10174"/>
                  </a:cubicBezTo>
                  <a:cubicBezTo>
                    <a:pt x="423" y="12835"/>
                    <a:pt x="179" y="14400"/>
                    <a:pt x="57" y="16278"/>
                  </a:cubicBezTo>
                  <a:cubicBezTo>
                    <a:pt x="-65" y="18157"/>
                    <a:pt x="-65" y="20348"/>
                    <a:pt x="850" y="20974"/>
                  </a:cubicBezTo>
                  <a:cubicBezTo>
                    <a:pt x="1766" y="21600"/>
                    <a:pt x="3596" y="20661"/>
                    <a:pt x="4877" y="18783"/>
                  </a:cubicBezTo>
                  <a:cubicBezTo>
                    <a:pt x="6159" y="16904"/>
                    <a:pt x="6891" y="14087"/>
                    <a:pt x="7379" y="11896"/>
                  </a:cubicBezTo>
                  <a:cubicBezTo>
                    <a:pt x="7867" y="9704"/>
                    <a:pt x="8111" y="8139"/>
                    <a:pt x="7989" y="8139"/>
                  </a:cubicBezTo>
                  <a:cubicBezTo>
                    <a:pt x="7867" y="8139"/>
                    <a:pt x="7379" y="9704"/>
                    <a:pt x="7074" y="11426"/>
                  </a:cubicBezTo>
                  <a:cubicBezTo>
                    <a:pt x="6769" y="13148"/>
                    <a:pt x="6647" y="15026"/>
                    <a:pt x="6891" y="16122"/>
                  </a:cubicBezTo>
                  <a:cubicBezTo>
                    <a:pt x="7135" y="17217"/>
                    <a:pt x="7745" y="17530"/>
                    <a:pt x="8843" y="16748"/>
                  </a:cubicBezTo>
                  <a:cubicBezTo>
                    <a:pt x="9942" y="15965"/>
                    <a:pt x="11528" y="14087"/>
                    <a:pt x="12566" y="12522"/>
                  </a:cubicBezTo>
                  <a:cubicBezTo>
                    <a:pt x="13603" y="10957"/>
                    <a:pt x="14091" y="9704"/>
                    <a:pt x="14213" y="9861"/>
                  </a:cubicBezTo>
                  <a:cubicBezTo>
                    <a:pt x="14335" y="10017"/>
                    <a:pt x="14091" y="11583"/>
                    <a:pt x="13908" y="13617"/>
                  </a:cubicBezTo>
                  <a:cubicBezTo>
                    <a:pt x="13725" y="15652"/>
                    <a:pt x="13603" y="18157"/>
                    <a:pt x="13603" y="18626"/>
                  </a:cubicBezTo>
                  <a:cubicBezTo>
                    <a:pt x="13603" y="19096"/>
                    <a:pt x="13725" y="17530"/>
                    <a:pt x="14518" y="14400"/>
                  </a:cubicBezTo>
                  <a:cubicBezTo>
                    <a:pt x="15311" y="11270"/>
                    <a:pt x="16776" y="6574"/>
                    <a:pt x="17752" y="3757"/>
                  </a:cubicBezTo>
                  <a:cubicBezTo>
                    <a:pt x="18728" y="939"/>
                    <a:pt x="19216" y="0"/>
                    <a:pt x="19704" y="0"/>
                  </a:cubicBezTo>
                  <a:cubicBezTo>
                    <a:pt x="20193" y="0"/>
                    <a:pt x="20681" y="939"/>
                    <a:pt x="20986" y="4539"/>
                  </a:cubicBezTo>
                  <a:cubicBezTo>
                    <a:pt x="21291" y="8139"/>
                    <a:pt x="21413" y="14400"/>
                    <a:pt x="21535" y="20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2889307" y="5685886"/>
              <a:ext cx="526994" cy="42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98" fill="norm" stroke="1" extrusionOk="0">
                  <a:moveTo>
                    <a:pt x="775" y="4365"/>
                  </a:moveTo>
                  <a:cubicBezTo>
                    <a:pt x="1207" y="4578"/>
                    <a:pt x="1639" y="4791"/>
                    <a:pt x="2287" y="4312"/>
                  </a:cubicBezTo>
                  <a:cubicBezTo>
                    <a:pt x="2935" y="3833"/>
                    <a:pt x="3799" y="2663"/>
                    <a:pt x="4188" y="1811"/>
                  </a:cubicBezTo>
                  <a:cubicBezTo>
                    <a:pt x="4577" y="960"/>
                    <a:pt x="4490" y="428"/>
                    <a:pt x="4231" y="162"/>
                  </a:cubicBezTo>
                  <a:cubicBezTo>
                    <a:pt x="3972" y="-104"/>
                    <a:pt x="3540" y="-104"/>
                    <a:pt x="2849" y="641"/>
                  </a:cubicBezTo>
                  <a:cubicBezTo>
                    <a:pt x="2157" y="1386"/>
                    <a:pt x="1207" y="2875"/>
                    <a:pt x="645" y="4471"/>
                  </a:cubicBezTo>
                  <a:cubicBezTo>
                    <a:pt x="84" y="6067"/>
                    <a:pt x="-89" y="7770"/>
                    <a:pt x="41" y="8834"/>
                  </a:cubicBezTo>
                  <a:cubicBezTo>
                    <a:pt x="170" y="9898"/>
                    <a:pt x="602" y="10324"/>
                    <a:pt x="1769" y="10058"/>
                  </a:cubicBezTo>
                  <a:cubicBezTo>
                    <a:pt x="2935" y="9792"/>
                    <a:pt x="4836" y="8834"/>
                    <a:pt x="6045" y="7717"/>
                  </a:cubicBezTo>
                  <a:cubicBezTo>
                    <a:pt x="7255" y="6599"/>
                    <a:pt x="7773" y="5323"/>
                    <a:pt x="8033" y="4418"/>
                  </a:cubicBezTo>
                  <a:cubicBezTo>
                    <a:pt x="8292" y="3514"/>
                    <a:pt x="8292" y="2982"/>
                    <a:pt x="8076" y="2875"/>
                  </a:cubicBezTo>
                  <a:cubicBezTo>
                    <a:pt x="7860" y="2769"/>
                    <a:pt x="7428" y="3088"/>
                    <a:pt x="7169" y="3514"/>
                  </a:cubicBezTo>
                  <a:cubicBezTo>
                    <a:pt x="6909" y="3939"/>
                    <a:pt x="6823" y="4471"/>
                    <a:pt x="6780" y="5003"/>
                  </a:cubicBezTo>
                  <a:cubicBezTo>
                    <a:pt x="6737" y="5535"/>
                    <a:pt x="6737" y="6067"/>
                    <a:pt x="7082" y="6599"/>
                  </a:cubicBezTo>
                  <a:cubicBezTo>
                    <a:pt x="7428" y="7131"/>
                    <a:pt x="8119" y="7663"/>
                    <a:pt x="8724" y="7876"/>
                  </a:cubicBezTo>
                  <a:cubicBezTo>
                    <a:pt x="9329" y="8089"/>
                    <a:pt x="9847" y="7983"/>
                    <a:pt x="10365" y="7504"/>
                  </a:cubicBezTo>
                  <a:cubicBezTo>
                    <a:pt x="10884" y="7025"/>
                    <a:pt x="11402" y="6174"/>
                    <a:pt x="11748" y="5376"/>
                  </a:cubicBezTo>
                  <a:cubicBezTo>
                    <a:pt x="12093" y="4578"/>
                    <a:pt x="12266" y="3833"/>
                    <a:pt x="12266" y="3780"/>
                  </a:cubicBezTo>
                  <a:cubicBezTo>
                    <a:pt x="12266" y="3727"/>
                    <a:pt x="12093" y="4365"/>
                    <a:pt x="12007" y="6546"/>
                  </a:cubicBezTo>
                  <a:cubicBezTo>
                    <a:pt x="11921" y="8728"/>
                    <a:pt x="11921" y="12452"/>
                    <a:pt x="11359" y="15165"/>
                  </a:cubicBezTo>
                  <a:cubicBezTo>
                    <a:pt x="10797" y="17878"/>
                    <a:pt x="9674" y="19581"/>
                    <a:pt x="8681" y="20485"/>
                  </a:cubicBezTo>
                  <a:cubicBezTo>
                    <a:pt x="7687" y="21390"/>
                    <a:pt x="6823" y="21496"/>
                    <a:pt x="6089" y="21017"/>
                  </a:cubicBezTo>
                  <a:cubicBezTo>
                    <a:pt x="5354" y="20538"/>
                    <a:pt x="4749" y="19474"/>
                    <a:pt x="4749" y="17985"/>
                  </a:cubicBezTo>
                  <a:cubicBezTo>
                    <a:pt x="4749" y="16495"/>
                    <a:pt x="5354" y="14580"/>
                    <a:pt x="6996" y="12558"/>
                  </a:cubicBezTo>
                  <a:cubicBezTo>
                    <a:pt x="8637" y="10536"/>
                    <a:pt x="11316" y="8408"/>
                    <a:pt x="13173" y="6812"/>
                  </a:cubicBezTo>
                  <a:cubicBezTo>
                    <a:pt x="15031" y="5216"/>
                    <a:pt x="16068" y="4152"/>
                    <a:pt x="16716" y="3407"/>
                  </a:cubicBezTo>
                  <a:cubicBezTo>
                    <a:pt x="17364" y="2663"/>
                    <a:pt x="17623" y="2237"/>
                    <a:pt x="17753" y="1758"/>
                  </a:cubicBezTo>
                  <a:cubicBezTo>
                    <a:pt x="17882" y="1279"/>
                    <a:pt x="17882" y="747"/>
                    <a:pt x="17666" y="481"/>
                  </a:cubicBezTo>
                  <a:cubicBezTo>
                    <a:pt x="17450" y="215"/>
                    <a:pt x="17018" y="215"/>
                    <a:pt x="16241" y="854"/>
                  </a:cubicBezTo>
                  <a:cubicBezTo>
                    <a:pt x="15463" y="1492"/>
                    <a:pt x="14340" y="2769"/>
                    <a:pt x="13649" y="3673"/>
                  </a:cubicBezTo>
                  <a:cubicBezTo>
                    <a:pt x="12957" y="4578"/>
                    <a:pt x="12698" y="5110"/>
                    <a:pt x="12569" y="5642"/>
                  </a:cubicBezTo>
                  <a:cubicBezTo>
                    <a:pt x="12439" y="6174"/>
                    <a:pt x="12439" y="6706"/>
                    <a:pt x="13951" y="7238"/>
                  </a:cubicBezTo>
                  <a:cubicBezTo>
                    <a:pt x="15463" y="7770"/>
                    <a:pt x="18487" y="8302"/>
                    <a:pt x="21511" y="88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3739440" y="5717971"/>
              <a:ext cx="127711" cy="164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0972" fill="norm" stroke="1" extrusionOk="0">
                  <a:moveTo>
                    <a:pt x="21020" y="1313"/>
                  </a:moveTo>
                  <a:cubicBezTo>
                    <a:pt x="18581" y="1043"/>
                    <a:pt x="16143" y="773"/>
                    <a:pt x="12485" y="3338"/>
                  </a:cubicBezTo>
                  <a:cubicBezTo>
                    <a:pt x="8826" y="5903"/>
                    <a:pt x="3949" y="11303"/>
                    <a:pt x="1685" y="14678"/>
                  </a:cubicBezTo>
                  <a:cubicBezTo>
                    <a:pt x="-580" y="18053"/>
                    <a:pt x="-232" y="19403"/>
                    <a:pt x="814" y="20213"/>
                  </a:cubicBezTo>
                  <a:cubicBezTo>
                    <a:pt x="1859" y="21023"/>
                    <a:pt x="3601" y="21293"/>
                    <a:pt x="6388" y="20483"/>
                  </a:cubicBezTo>
                  <a:cubicBezTo>
                    <a:pt x="9175" y="19673"/>
                    <a:pt x="13007" y="17783"/>
                    <a:pt x="15097" y="14408"/>
                  </a:cubicBezTo>
                  <a:cubicBezTo>
                    <a:pt x="17188" y="11033"/>
                    <a:pt x="17536" y="6173"/>
                    <a:pt x="17014" y="3338"/>
                  </a:cubicBezTo>
                  <a:cubicBezTo>
                    <a:pt x="16491" y="503"/>
                    <a:pt x="15097" y="-307"/>
                    <a:pt x="14575" y="98"/>
                  </a:cubicBezTo>
                  <a:cubicBezTo>
                    <a:pt x="14052" y="503"/>
                    <a:pt x="14401" y="2123"/>
                    <a:pt x="14749" y="3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3877973" y="5709746"/>
              <a:ext cx="163145" cy="16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530" fill="norm" stroke="1" extrusionOk="0">
                  <a:moveTo>
                    <a:pt x="5164" y="4915"/>
                  </a:moveTo>
                  <a:cubicBezTo>
                    <a:pt x="4618" y="8792"/>
                    <a:pt x="4071" y="12668"/>
                    <a:pt x="3114" y="15438"/>
                  </a:cubicBezTo>
                  <a:cubicBezTo>
                    <a:pt x="2157" y="18207"/>
                    <a:pt x="790" y="19868"/>
                    <a:pt x="243" y="20007"/>
                  </a:cubicBezTo>
                  <a:cubicBezTo>
                    <a:pt x="-304" y="20145"/>
                    <a:pt x="-31" y="18761"/>
                    <a:pt x="2157" y="15299"/>
                  </a:cubicBezTo>
                  <a:cubicBezTo>
                    <a:pt x="4344" y="11838"/>
                    <a:pt x="8445" y="6299"/>
                    <a:pt x="11180" y="3392"/>
                  </a:cubicBezTo>
                  <a:cubicBezTo>
                    <a:pt x="13914" y="484"/>
                    <a:pt x="15281" y="207"/>
                    <a:pt x="16648" y="68"/>
                  </a:cubicBezTo>
                  <a:cubicBezTo>
                    <a:pt x="18015" y="-70"/>
                    <a:pt x="19382" y="-70"/>
                    <a:pt x="20202" y="761"/>
                  </a:cubicBezTo>
                  <a:cubicBezTo>
                    <a:pt x="21023" y="1592"/>
                    <a:pt x="21296" y="3253"/>
                    <a:pt x="20886" y="6853"/>
                  </a:cubicBezTo>
                  <a:cubicBezTo>
                    <a:pt x="20476" y="10453"/>
                    <a:pt x="19382" y="15992"/>
                    <a:pt x="18288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4471924" y="5418292"/>
              <a:ext cx="430277" cy="41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19" fill="norm" stroke="1" extrusionOk="0">
                  <a:moveTo>
                    <a:pt x="12948" y="1255"/>
                  </a:moveTo>
                  <a:cubicBezTo>
                    <a:pt x="12100" y="816"/>
                    <a:pt x="11253" y="378"/>
                    <a:pt x="10565" y="158"/>
                  </a:cubicBezTo>
                  <a:cubicBezTo>
                    <a:pt x="9877" y="-61"/>
                    <a:pt x="9348" y="-61"/>
                    <a:pt x="8924" y="213"/>
                  </a:cubicBezTo>
                  <a:cubicBezTo>
                    <a:pt x="8500" y="487"/>
                    <a:pt x="8183" y="1035"/>
                    <a:pt x="7706" y="3064"/>
                  </a:cubicBezTo>
                  <a:cubicBezTo>
                    <a:pt x="7230" y="5092"/>
                    <a:pt x="6595" y="8601"/>
                    <a:pt x="6171" y="11671"/>
                  </a:cubicBezTo>
                  <a:cubicBezTo>
                    <a:pt x="5748" y="14741"/>
                    <a:pt x="5536" y="17373"/>
                    <a:pt x="5271" y="18962"/>
                  </a:cubicBezTo>
                  <a:cubicBezTo>
                    <a:pt x="5006" y="20552"/>
                    <a:pt x="4689" y="21100"/>
                    <a:pt x="4265" y="21320"/>
                  </a:cubicBezTo>
                  <a:cubicBezTo>
                    <a:pt x="3842" y="21539"/>
                    <a:pt x="3312" y="21429"/>
                    <a:pt x="2571" y="20662"/>
                  </a:cubicBezTo>
                  <a:cubicBezTo>
                    <a:pt x="1830" y="19894"/>
                    <a:pt x="877" y="18469"/>
                    <a:pt x="400" y="17482"/>
                  </a:cubicBezTo>
                  <a:cubicBezTo>
                    <a:pt x="-76" y="16495"/>
                    <a:pt x="-76" y="15947"/>
                    <a:pt x="136" y="15509"/>
                  </a:cubicBezTo>
                  <a:cubicBezTo>
                    <a:pt x="348" y="15070"/>
                    <a:pt x="771" y="14741"/>
                    <a:pt x="1777" y="14467"/>
                  </a:cubicBezTo>
                  <a:cubicBezTo>
                    <a:pt x="2783" y="14193"/>
                    <a:pt x="4371" y="13974"/>
                    <a:pt x="6224" y="13864"/>
                  </a:cubicBezTo>
                  <a:cubicBezTo>
                    <a:pt x="8077" y="13754"/>
                    <a:pt x="10195" y="13754"/>
                    <a:pt x="11518" y="13645"/>
                  </a:cubicBezTo>
                  <a:cubicBezTo>
                    <a:pt x="12842" y="13535"/>
                    <a:pt x="13371" y="13316"/>
                    <a:pt x="13318" y="13206"/>
                  </a:cubicBezTo>
                  <a:cubicBezTo>
                    <a:pt x="13265" y="13096"/>
                    <a:pt x="12630" y="13096"/>
                    <a:pt x="11836" y="13316"/>
                  </a:cubicBezTo>
                  <a:cubicBezTo>
                    <a:pt x="11042" y="13535"/>
                    <a:pt x="10089" y="13974"/>
                    <a:pt x="9453" y="14412"/>
                  </a:cubicBezTo>
                  <a:cubicBezTo>
                    <a:pt x="8818" y="14851"/>
                    <a:pt x="8500" y="15289"/>
                    <a:pt x="8342" y="15783"/>
                  </a:cubicBezTo>
                  <a:cubicBezTo>
                    <a:pt x="8183" y="16276"/>
                    <a:pt x="8183" y="16824"/>
                    <a:pt x="8395" y="17263"/>
                  </a:cubicBezTo>
                  <a:cubicBezTo>
                    <a:pt x="8606" y="17701"/>
                    <a:pt x="9030" y="18030"/>
                    <a:pt x="9506" y="18195"/>
                  </a:cubicBezTo>
                  <a:cubicBezTo>
                    <a:pt x="9983" y="18359"/>
                    <a:pt x="10512" y="18359"/>
                    <a:pt x="10989" y="18195"/>
                  </a:cubicBezTo>
                  <a:cubicBezTo>
                    <a:pt x="11465" y="18030"/>
                    <a:pt x="11889" y="17701"/>
                    <a:pt x="12206" y="17263"/>
                  </a:cubicBezTo>
                  <a:cubicBezTo>
                    <a:pt x="12524" y="16824"/>
                    <a:pt x="12736" y="16276"/>
                    <a:pt x="12842" y="15673"/>
                  </a:cubicBezTo>
                  <a:cubicBezTo>
                    <a:pt x="12948" y="15070"/>
                    <a:pt x="12948" y="14412"/>
                    <a:pt x="13265" y="13974"/>
                  </a:cubicBezTo>
                  <a:cubicBezTo>
                    <a:pt x="13583" y="13535"/>
                    <a:pt x="14218" y="13316"/>
                    <a:pt x="15065" y="13316"/>
                  </a:cubicBezTo>
                  <a:cubicBezTo>
                    <a:pt x="15912" y="13316"/>
                    <a:pt x="16971" y="13535"/>
                    <a:pt x="17659" y="13919"/>
                  </a:cubicBezTo>
                  <a:cubicBezTo>
                    <a:pt x="18348" y="14302"/>
                    <a:pt x="18665" y="14851"/>
                    <a:pt x="18877" y="15399"/>
                  </a:cubicBezTo>
                  <a:cubicBezTo>
                    <a:pt x="19089" y="15947"/>
                    <a:pt x="19195" y="16495"/>
                    <a:pt x="19142" y="17098"/>
                  </a:cubicBezTo>
                  <a:cubicBezTo>
                    <a:pt x="19089" y="17701"/>
                    <a:pt x="18877" y="18359"/>
                    <a:pt x="18612" y="18469"/>
                  </a:cubicBezTo>
                  <a:cubicBezTo>
                    <a:pt x="18348" y="18579"/>
                    <a:pt x="18030" y="18140"/>
                    <a:pt x="18030" y="17153"/>
                  </a:cubicBezTo>
                  <a:cubicBezTo>
                    <a:pt x="18030" y="16166"/>
                    <a:pt x="18348" y="14631"/>
                    <a:pt x="18983" y="13480"/>
                  </a:cubicBezTo>
                  <a:cubicBezTo>
                    <a:pt x="19618" y="12329"/>
                    <a:pt x="20571" y="11561"/>
                    <a:pt x="21524" y="10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4946654" y="5641706"/>
              <a:ext cx="203197" cy="14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53" fill="norm" stroke="1" extrusionOk="0">
                  <a:moveTo>
                    <a:pt x="3340" y="5288"/>
                  </a:moveTo>
                  <a:cubicBezTo>
                    <a:pt x="3117" y="6853"/>
                    <a:pt x="2895" y="8418"/>
                    <a:pt x="2226" y="11236"/>
                  </a:cubicBezTo>
                  <a:cubicBezTo>
                    <a:pt x="1558" y="14053"/>
                    <a:pt x="445" y="18123"/>
                    <a:pt x="111" y="19375"/>
                  </a:cubicBezTo>
                  <a:cubicBezTo>
                    <a:pt x="-223" y="20627"/>
                    <a:pt x="222" y="19062"/>
                    <a:pt x="1113" y="16870"/>
                  </a:cubicBezTo>
                  <a:cubicBezTo>
                    <a:pt x="2004" y="14679"/>
                    <a:pt x="3340" y="11862"/>
                    <a:pt x="4453" y="9983"/>
                  </a:cubicBezTo>
                  <a:cubicBezTo>
                    <a:pt x="5567" y="8105"/>
                    <a:pt x="6457" y="7166"/>
                    <a:pt x="6903" y="7479"/>
                  </a:cubicBezTo>
                  <a:cubicBezTo>
                    <a:pt x="7348" y="7792"/>
                    <a:pt x="7348" y="9357"/>
                    <a:pt x="7348" y="10923"/>
                  </a:cubicBezTo>
                  <a:cubicBezTo>
                    <a:pt x="7348" y="12488"/>
                    <a:pt x="7348" y="14053"/>
                    <a:pt x="7793" y="13270"/>
                  </a:cubicBezTo>
                  <a:cubicBezTo>
                    <a:pt x="8239" y="12488"/>
                    <a:pt x="9130" y="9357"/>
                    <a:pt x="10020" y="7010"/>
                  </a:cubicBezTo>
                  <a:cubicBezTo>
                    <a:pt x="10911" y="4662"/>
                    <a:pt x="11802" y="3096"/>
                    <a:pt x="12804" y="1844"/>
                  </a:cubicBezTo>
                  <a:cubicBezTo>
                    <a:pt x="13806" y="592"/>
                    <a:pt x="14919" y="-347"/>
                    <a:pt x="15476" y="123"/>
                  </a:cubicBezTo>
                  <a:cubicBezTo>
                    <a:pt x="16033" y="592"/>
                    <a:pt x="16033" y="2470"/>
                    <a:pt x="16144" y="4975"/>
                  </a:cubicBezTo>
                  <a:cubicBezTo>
                    <a:pt x="16255" y="7479"/>
                    <a:pt x="16478" y="10610"/>
                    <a:pt x="17369" y="13427"/>
                  </a:cubicBezTo>
                  <a:cubicBezTo>
                    <a:pt x="18259" y="16244"/>
                    <a:pt x="19818" y="18749"/>
                    <a:pt x="21377" y="21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5209161" y="5453096"/>
              <a:ext cx="308985" cy="315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66" fill="norm" stroke="1" extrusionOk="0">
                  <a:moveTo>
                    <a:pt x="5506" y="19152"/>
                  </a:moveTo>
                  <a:cubicBezTo>
                    <a:pt x="5796" y="18432"/>
                    <a:pt x="6086" y="17712"/>
                    <a:pt x="6230" y="16704"/>
                  </a:cubicBezTo>
                  <a:cubicBezTo>
                    <a:pt x="6375" y="15696"/>
                    <a:pt x="6375" y="14400"/>
                    <a:pt x="6013" y="13752"/>
                  </a:cubicBezTo>
                  <a:cubicBezTo>
                    <a:pt x="5651" y="13104"/>
                    <a:pt x="4926" y="13104"/>
                    <a:pt x="3911" y="13608"/>
                  </a:cubicBezTo>
                  <a:cubicBezTo>
                    <a:pt x="2896" y="14112"/>
                    <a:pt x="1592" y="15120"/>
                    <a:pt x="794" y="16056"/>
                  </a:cubicBezTo>
                  <a:cubicBezTo>
                    <a:pt x="-3" y="16992"/>
                    <a:pt x="-293" y="17856"/>
                    <a:pt x="359" y="18792"/>
                  </a:cubicBezTo>
                  <a:cubicBezTo>
                    <a:pt x="1012" y="19728"/>
                    <a:pt x="2606" y="20736"/>
                    <a:pt x="4056" y="20592"/>
                  </a:cubicBezTo>
                  <a:cubicBezTo>
                    <a:pt x="5506" y="20448"/>
                    <a:pt x="6810" y="19152"/>
                    <a:pt x="9130" y="16416"/>
                  </a:cubicBezTo>
                  <a:cubicBezTo>
                    <a:pt x="11449" y="13680"/>
                    <a:pt x="14784" y="9504"/>
                    <a:pt x="16886" y="6768"/>
                  </a:cubicBezTo>
                  <a:cubicBezTo>
                    <a:pt x="18988" y="4032"/>
                    <a:pt x="19857" y="2736"/>
                    <a:pt x="20437" y="1728"/>
                  </a:cubicBezTo>
                  <a:cubicBezTo>
                    <a:pt x="21017" y="720"/>
                    <a:pt x="21307" y="0"/>
                    <a:pt x="21090" y="0"/>
                  </a:cubicBezTo>
                  <a:cubicBezTo>
                    <a:pt x="20872" y="0"/>
                    <a:pt x="20147" y="720"/>
                    <a:pt x="18698" y="3456"/>
                  </a:cubicBezTo>
                  <a:cubicBezTo>
                    <a:pt x="17248" y="6192"/>
                    <a:pt x="15073" y="10944"/>
                    <a:pt x="13986" y="13896"/>
                  </a:cubicBezTo>
                  <a:cubicBezTo>
                    <a:pt x="12899" y="16848"/>
                    <a:pt x="12899" y="18000"/>
                    <a:pt x="12899" y="19008"/>
                  </a:cubicBezTo>
                  <a:cubicBezTo>
                    <a:pt x="12899" y="20016"/>
                    <a:pt x="12899" y="20880"/>
                    <a:pt x="13551" y="21240"/>
                  </a:cubicBezTo>
                  <a:cubicBezTo>
                    <a:pt x="14204" y="21600"/>
                    <a:pt x="15508" y="21456"/>
                    <a:pt x="16813" y="21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5390566" y="5604156"/>
              <a:ext cx="216484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255" fill="norm" stroke="1" extrusionOk="0">
                  <a:moveTo>
                    <a:pt x="1304" y="21255"/>
                  </a:moveTo>
                  <a:cubicBezTo>
                    <a:pt x="473" y="15620"/>
                    <a:pt x="-358" y="9985"/>
                    <a:pt x="161" y="6229"/>
                  </a:cubicBezTo>
                  <a:cubicBezTo>
                    <a:pt x="680" y="2472"/>
                    <a:pt x="2550" y="594"/>
                    <a:pt x="6288" y="125"/>
                  </a:cubicBezTo>
                  <a:cubicBezTo>
                    <a:pt x="10027" y="-345"/>
                    <a:pt x="15634" y="594"/>
                    <a:pt x="21242" y="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5901266" y="5463274"/>
              <a:ext cx="400051" cy="651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9486" y="8514"/>
                  </a:moveTo>
                  <a:cubicBezTo>
                    <a:pt x="9943" y="8236"/>
                    <a:pt x="10400" y="7957"/>
                    <a:pt x="10571" y="7643"/>
                  </a:cubicBezTo>
                  <a:cubicBezTo>
                    <a:pt x="10743" y="7330"/>
                    <a:pt x="10629" y="6981"/>
                    <a:pt x="10229" y="6772"/>
                  </a:cubicBezTo>
                  <a:cubicBezTo>
                    <a:pt x="9829" y="6563"/>
                    <a:pt x="9143" y="6494"/>
                    <a:pt x="7543" y="6772"/>
                  </a:cubicBezTo>
                  <a:cubicBezTo>
                    <a:pt x="5943" y="7051"/>
                    <a:pt x="3429" y="7678"/>
                    <a:pt x="1943" y="8201"/>
                  </a:cubicBezTo>
                  <a:cubicBezTo>
                    <a:pt x="457" y="8723"/>
                    <a:pt x="0" y="9141"/>
                    <a:pt x="0" y="9664"/>
                  </a:cubicBezTo>
                  <a:cubicBezTo>
                    <a:pt x="0" y="10187"/>
                    <a:pt x="457" y="10814"/>
                    <a:pt x="1657" y="11092"/>
                  </a:cubicBezTo>
                  <a:cubicBezTo>
                    <a:pt x="2857" y="11371"/>
                    <a:pt x="4800" y="11301"/>
                    <a:pt x="6114" y="10674"/>
                  </a:cubicBezTo>
                  <a:cubicBezTo>
                    <a:pt x="7429" y="10047"/>
                    <a:pt x="8114" y="8863"/>
                    <a:pt x="8286" y="8096"/>
                  </a:cubicBezTo>
                  <a:cubicBezTo>
                    <a:pt x="8457" y="7330"/>
                    <a:pt x="8114" y="6981"/>
                    <a:pt x="7657" y="6633"/>
                  </a:cubicBezTo>
                  <a:cubicBezTo>
                    <a:pt x="7200" y="6285"/>
                    <a:pt x="6629" y="5936"/>
                    <a:pt x="6571" y="5658"/>
                  </a:cubicBezTo>
                  <a:cubicBezTo>
                    <a:pt x="6514" y="5379"/>
                    <a:pt x="6971" y="5170"/>
                    <a:pt x="8686" y="4543"/>
                  </a:cubicBezTo>
                  <a:cubicBezTo>
                    <a:pt x="10400" y="3916"/>
                    <a:pt x="13371" y="2870"/>
                    <a:pt x="15543" y="2104"/>
                  </a:cubicBezTo>
                  <a:cubicBezTo>
                    <a:pt x="17714" y="1338"/>
                    <a:pt x="19086" y="850"/>
                    <a:pt x="20057" y="501"/>
                  </a:cubicBezTo>
                  <a:cubicBezTo>
                    <a:pt x="21029" y="153"/>
                    <a:pt x="21600" y="-56"/>
                    <a:pt x="21600" y="14"/>
                  </a:cubicBezTo>
                  <a:cubicBezTo>
                    <a:pt x="21600" y="83"/>
                    <a:pt x="21029" y="432"/>
                    <a:pt x="19600" y="1477"/>
                  </a:cubicBezTo>
                  <a:cubicBezTo>
                    <a:pt x="18171" y="2522"/>
                    <a:pt x="15886" y="4264"/>
                    <a:pt x="13886" y="6110"/>
                  </a:cubicBezTo>
                  <a:cubicBezTo>
                    <a:pt x="11886" y="7957"/>
                    <a:pt x="10171" y="9908"/>
                    <a:pt x="8629" y="11963"/>
                  </a:cubicBezTo>
                  <a:cubicBezTo>
                    <a:pt x="7086" y="14019"/>
                    <a:pt x="5714" y="16179"/>
                    <a:pt x="4914" y="17607"/>
                  </a:cubicBezTo>
                  <a:cubicBezTo>
                    <a:pt x="4114" y="19036"/>
                    <a:pt x="3886" y="19732"/>
                    <a:pt x="3886" y="20290"/>
                  </a:cubicBezTo>
                  <a:cubicBezTo>
                    <a:pt x="3886" y="20847"/>
                    <a:pt x="4114" y="21265"/>
                    <a:pt x="4571" y="21405"/>
                  </a:cubicBezTo>
                  <a:cubicBezTo>
                    <a:pt x="5029" y="21544"/>
                    <a:pt x="5714" y="21405"/>
                    <a:pt x="6686" y="20673"/>
                  </a:cubicBezTo>
                  <a:cubicBezTo>
                    <a:pt x="7657" y="19941"/>
                    <a:pt x="8914" y="18618"/>
                    <a:pt x="9486" y="17119"/>
                  </a:cubicBezTo>
                  <a:cubicBezTo>
                    <a:pt x="10057" y="15621"/>
                    <a:pt x="9943" y="13949"/>
                    <a:pt x="9771" y="12904"/>
                  </a:cubicBezTo>
                  <a:cubicBezTo>
                    <a:pt x="9600" y="11859"/>
                    <a:pt x="9371" y="11441"/>
                    <a:pt x="9486" y="11127"/>
                  </a:cubicBezTo>
                  <a:cubicBezTo>
                    <a:pt x="9600" y="10814"/>
                    <a:pt x="10057" y="10605"/>
                    <a:pt x="11829" y="10396"/>
                  </a:cubicBezTo>
                  <a:cubicBezTo>
                    <a:pt x="13600" y="10187"/>
                    <a:pt x="16686" y="9978"/>
                    <a:pt x="19771" y="9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6634540" y="5597384"/>
              <a:ext cx="198060" cy="17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036" fill="norm" stroke="1" extrusionOk="0">
                  <a:moveTo>
                    <a:pt x="17366" y="5942"/>
                  </a:moveTo>
                  <a:cubicBezTo>
                    <a:pt x="17136" y="4120"/>
                    <a:pt x="16906" y="2299"/>
                    <a:pt x="16217" y="1128"/>
                  </a:cubicBezTo>
                  <a:cubicBezTo>
                    <a:pt x="15528" y="-44"/>
                    <a:pt x="14379" y="-564"/>
                    <a:pt x="11851" y="867"/>
                  </a:cubicBezTo>
                  <a:cubicBezTo>
                    <a:pt x="9323" y="2299"/>
                    <a:pt x="5417" y="5682"/>
                    <a:pt x="3119" y="8935"/>
                  </a:cubicBezTo>
                  <a:cubicBezTo>
                    <a:pt x="821" y="12188"/>
                    <a:pt x="132" y="15311"/>
                    <a:pt x="17" y="17523"/>
                  </a:cubicBezTo>
                  <a:cubicBezTo>
                    <a:pt x="-98" y="19735"/>
                    <a:pt x="362" y="21036"/>
                    <a:pt x="2315" y="21036"/>
                  </a:cubicBezTo>
                  <a:cubicBezTo>
                    <a:pt x="4268" y="21036"/>
                    <a:pt x="7715" y="19735"/>
                    <a:pt x="9898" y="18434"/>
                  </a:cubicBezTo>
                  <a:cubicBezTo>
                    <a:pt x="12081" y="17132"/>
                    <a:pt x="13000" y="15831"/>
                    <a:pt x="13689" y="14530"/>
                  </a:cubicBezTo>
                  <a:cubicBezTo>
                    <a:pt x="14379" y="13229"/>
                    <a:pt x="14838" y="11928"/>
                    <a:pt x="14838" y="11928"/>
                  </a:cubicBezTo>
                  <a:cubicBezTo>
                    <a:pt x="14838" y="11928"/>
                    <a:pt x="14379" y="13229"/>
                    <a:pt x="14149" y="14530"/>
                  </a:cubicBezTo>
                  <a:cubicBezTo>
                    <a:pt x="13919" y="15831"/>
                    <a:pt x="13919" y="17132"/>
                    <a:pt x="14493" y="18043"/>
                  </a:cubicBezTo>
                  <a:cubicBezTo>
                    <a:pt x="15068" y="18954"/>
                    <a:pt x="16217" y="19475"/>
                    <a:pt x="17481" y="19475"/>
                  </a:cubicBezTo>
                  <a:cubicBezTo>
                    <a:pt x="18745" y="19475"/>
                    <a:pt x="20123" y="18954"/>
                    <a:pt x="21502" y="18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6863130" y="5618613"/>
              <a:ext cx="128221" cy="15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02" fill="norm" stroke="1" extrusionOk="0">
                  <a:moveTo>
                    <a:pt x="6578" y="7049"/>
                  </a:moveTo>
                  <a:cubicBezTo>
                    <a:pt x="4807" y="9892"/>
                    <a:pt x="3037" y="12734"/>
                    <a:pt x="1798" y="15434"/>
                  </a:cubicBezTo>
                  <a:cubicBezTo>
                    <a:pt x="558" y="18134"/>
                    <a:pt x="-150" y="20692"/>
                    <a:pt x="27" y="20976"/>
                  </a:cubicBezTo>
                  <a:cubicBezTo>
                    <a:pt x="204" y="21260"/>
                    <a:pt x="1266" y="19271"/>
                    <a:pt x="3391" y="15718"/>
                  </a:cubicBezTo>
                  <a:cubicBezTo>
                    <a:pt x="5516" y="12165"/>
                    <a:pt x="8702" y="7049"/>
                    <a:pt x="11358" y="3923"/>
                  </a:cubicBezTo>
                  <a:cubicBezTo>
                    <a:pt x="14014" y="797"/>
                    <a:pt x="16139" y="-340"/>
                    <a:pt x="17201" y="86"/>
                  </a:cubicBezTo>
                  <a:cubicBezTo>
                    <a:pt x="18263" y="513"/>
                    <a:pt x="18263" y="2502"/>
                    <a:pt x="18794" y="5913"/>
                  </a:cubicBezTo>
                  <a:cubicBezTo>
                    <a:pt x="19325" y="9323"/>
                    <a:pt x="20388" y="14155"/>
                    <a:pt x="21450" y="18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7076985" y="5586173"/>
              <a:ext cx="123916" cy="18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02" fill="norm" stroke="1" extrusionOk="0">
                  <a:moveTo>
                    <a:pt x="21432" y="2404"/>
                  </a:moveTo>
                  <a:cubicBezTo>
                    <a:pt x="19968" y="1455"/>
                    <a:pt x="18503" y="505"/>
                    <a:pt x="15574" y="149"/>
                  </a:cubicBezTo>
                  <a:cubicBezTo>
                    <a:pt x="12646" y="-207"/>
                    <a:pt x="8252" y="30"/>
                    <a:pt x="5324" y="1336"/>
                  </a:cubicBezTo>
                  <a:cubicBezTo>
                    <a:pt x="2395" y="2641"/>
                    <a:pt x="930" y="5015"/>
                    <a:pt x="1479" y="7507"/>
                  </a:cubicBezTo>
                  <a:cubicBezTo>
                    <a:pt x="2029" y="10000"/>
                    <a:pt x="4591" y="12611"/>
                    <a:pt x="6239" y="14747"/>
                  </a:cubicBezTo>
                  <a:cubicBezTo>
                    <a:pt x="7886" y="16883"/>
                    <a:pt x="8618" y="18545"/>
                    <a:pt x="8069" y="19613"/>
                  </a:cubicBezTo>
                  <a:cubicBezTo>
                    <a:pt x="7520" y="20681"/>
                    <a:pt x="5690" y="21156"/>
                    <a:pt x="3859" y="21274"/>
                  </a:cubicBezTo>
                  <a:cubicBezTo>
                    <a:pt x="2029" y="21393"/>
                    <a:pt x="198" y="21156"/>
                    <a:pt x="15" y="20088"/>
                  </a:cubicBezTo>
                  <a:cubicBezTo>
                    <a:pt x="-168" y="19019"/>
                    <a:pt x="1296" y="17120"/>
                    <a:pt x="2761" y="15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7265408" y="5588563"/>
              <a:ext cx="214892" cy="16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92" fill="norm" stroke="1" extrusionOk="0">
                  <a:moveTo>
                    <a:pt x="1805" y="0"/>
                  </a:moveTo>
                  <a:cubicBezTo>
                    <a:pt x="1170" y="5067"/>
                    <a:pt x="534" y="10133"/>
                    <a:pt x="217" y="13733"/>
                  </a:cubicBezTo>
                  <a:cubicBezTo>
                    <a:pt x="-101" y="17333"/>
                    <a:pt x="-101" y="19467"/>
                    <a:pt x="428" y="20533"/>
                  </a:cubicBezTo>
                  <a:cubicBezTo>
                    <a:pt x="958" y="21600"/>
                    <a:pt x="2017" y="21600"/>
                    <a:pt x="2970" y="20933"/>
                  </a:cubicBezTo>
                  <a:cubicBezTo>
                    <a:pt x="3923" y="20267"/>
                    <a:pt x="4770" y="18933"/>
                    <a:pt x="5617" y="17867"/>
                  </a:cubicBezTo>
                  <a:cubicBezTo>
                    <a:pt x="6464" y="16800"/>
                    <a:pt x="7311" y="16000"/>
                    <a:pt x="7628" y="16267"/>
                  </a:cubicBezTo>
                  <a:cubicBezTo>
                    <a:pt x="7946" y="16533"/>
                    <a:pt x="7734" y="17867"/>
                    <a:pt x="8052" y="18933"/>
                  </a:cubicBezTo>
                  <a:cubicBezTo>
                    <a:pt x="8370" y="20000"/>
                    <a:pt x="9217" y="20800"/>
                    <a:pt x="10170" y="20933"/>
                  </a:cubicBezTo>
                  <a:cubicBezTo>
                    <a:pt x="11123" y="21067"/>
                    <a:pt x="12181" y="20533"/>
                    <a:pt x="13875" y="17867"/>
                  </a:cubicBezTo>
                  <a:cubicBezTo>
                    <a:pt x="15570" y="15200"/>
                    <a:pt x="17899" y="10400"/>
                    <a:pt x="19275" y="7733"/>
                  </a:cubicBezTo>
                  <a:cubicBezTo>
                    <a:pt x="20652" y="5067"/>
                    <a:pt x="21075" y="4533"/>
                    <a:pt x="21499" y="4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7488641" y="5607680"/>
              <a:ext cx="112309" cy="16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203" fill="norm" stroke="1" extrusionOk="0">
                  <a:moveTo>
                    <a:pt x="7878" y="14392"/>
                  </a:moveTo>
                  <a:cubicBezTo>
                    <a:pt x="11413" y="10658"/>
                    <a:pt x="14947" y="6925"/>
                    <a:pt x="16911" y="4392"/>
                  </a:cubicBezTo>
                  <a:cubicBezTo>
                    <a:pt x="18874" y="1858"/>
                    <a:pt x="19267" y="525"/>
                    <a:pt x="18482" y="125"/>
                  </a:cubicBezTo>
                  <a:cubicBezTo>
                    <a:pt x="17696" y="-275"/>
                    <a:pt x="15733" y="258"/>
                    <a:pt x="12591" y="2125"/>
                  </a:cubicBezTo>
                  <a:cubicBezTo>
                    <a:pt x="9449" y="3992"/>
                    <a:pt x="5129" y="7192"/>
                    <a:pt x="2576" y="10258"/>
                  </a:cubicBezTo>
                  <a:cubicBezTo>
                    <a:pt x="23" y="13325"/>
                    <a:pt x="-762" y="16258"/>
                    <a:pt x="809" y="18258"/>
                  </a:cubicBezTo>
                  <a:cubicBezTo>
                    <a:pt x="2380" y="20258"/>
                    <a:pt x="6307" y="21325"/>
                    <a:pt x="10038" y="21192"/>
                  </a:cubicBezTo>
                  <a:cubicBezTo>
                    <a:pt x="13769" y="21058"/>
                    <a:pt x="17303" y="19725"/>
                    <a:pt x="20838" y="18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7632700" y="5611332"/>
              <a:ext cx="184150" cy="146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8" fill="norm" stroke="1" extrusionOk="0">
                  <a:moveTo>
                    <a:pt x="0" y="1273"/>
                  </a:moveTo>
                  <a:cubicBezTo>
                    <a:pt x="1241" y="2173"/>
                    <a:pt x="2483" y="3073"/>
                    <a:pt x="3352" y="5773"/>
                  </a:cubicBezTo>
                  <a:cubicBezTo>
                    <a:pt x="4221" y="8473"/>
                    <a:pt x="4717" y="12973"/>
                    <a:pt x="4841" y="15973"/>
                  </a:cubicBezTo>
                  <a:cubicBezTo>
                    <a:pt x="4966" y="18973"/>
                    <a:pt x="4717" y="20473"/>
                    <a:pt x="4097" y="20773"/>
                  </a:cubicBezTo>
                  <a:cubicBezTo>
                    <a:pt x="3476" y="21073"/>
                    <a:pt x="2483" y="20173"/>
                    <a:pt x="1986" y="17623"/>
                  </a:cubicBezTo>
                  <a:cubicBezTo>
                    <a:pt x="1490" y="15073"/>
                    <a:pt x="1490" y="10873"/>
                    <a:pt x="2731" y="7423"/>
                  </a:cubicBezTo>
                  <a:cubicBezTo>
                    <a:pt x="3972" y="3973"/>
                    <a:pt x="6455" y="1273"/>
                    <a:pt x="9807" y="373"/>
                  </a:cubicBezTo>
                  <a:cubicBezTo>
                    <a:pt x="13159" y="-527"/>
                    <a:pt x="17379" y="373"/>
                    <a:pt x="21600" y="1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7766050" y="5549245"/>
              <a:ext cx="116307" cy="229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516" fill="norm" stroke="1" extrusionOk="0">
                  <a:moveTo>
                    <a:pt x="16200" y="6654"/>
                  </a:moveTo>
                  <a:cubicBezTo>
                    <a:pt x="17743" y="6059"/>
                    <a:pt x="19286" y="5465"/>
                    <a:pt x="20250" y="4474"/>
                  </a:cubicBezTo>
                  <a:cubicBezTo>
                    <a:pt x="21214" y="3483"/>
                    <a:pt x="21600" y="2096"/>
                    <a:pt x="20636" y="1204"/>
                  </a:cubicBezTo>
                  <a:cubicBezTo>
                    <a:pt x="19671" y="312"/>
                    <a:pt x="17357" y="-84"/>
                    <a:pt x="14271" y="15"/>
                  </a:cubicBezTo>
                  <a:cubicBezTo>
                    <a:pt x="11186" y="114"/>
                    <a:pt x="7329" y="709"/>
                    <a:pt x="4821" y="1898"/>
                  </a:cubicBezTo>
                  <a:cubicBezTo>
                    <a:pt x="2314" y="3087"/>
                    <a:pt x="1157" y="4870"/>
                    <a:pt x="2507" y="6753"/>
                  </a:cubicBezTo>
                  <a:cubicBezTo>
                    <a:pt x="3857" y="8635"/>
                    <a:pt x="7714" y="10617"/>
                    <a:pt x="10414" y="12202"/>
                  </a:cubicBezTo>
                  <a:cubicBezTo>
                    <a:pt x="13114" y="13788"/>
                    <a:pt x="14657" y="14977"/>
                    <a:pt x="15429" y="16066"/>
                  </a:cubicBezTo>
                  <a:cubicBezTo>
                    <a:pt x="16200" y="17156"/>
                    <a:pt x="16200" y="18147"/>
                    <a:pt x="13500" y="19039"/>
                  </a:cubicBezTo>
                  <a:cubicBezTo>
                    <a:pt x="10800" y="19931"/>
                    <a:pt x="5400" y="20723"/>
                    <a:pt x="0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7861300" y="5753663"/>
              <a:ext cx="635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8146968" y="5609350"/>
              <a:ext cx="203282" cy="137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31" fill="norm" stroke="1" extrusionOk="0">
                  <a:moveTo>
                    <a:pt x="1992" y="15440"/>
                  </a:moveTo>
                  <a:cubicBezTo>
                    <a:pt x="4858" y="13476"/>
                    <a:pt x="7723" y="11513"/>
                    <a:pt x="9817" y="9713"/>
                  </a:cubicBezTo>
                  <a:cubicBezTo>
                    <a:pt x="11911" y="7913"/>
                    <a:pt x="13233" y="6276"/>
                    <a:pt x="14005" y="4640"/>
                  </a:cubicBezTo>
                  <a:cubicBezTo>
                    <a:pt x="14776" y="3004"/>
                    <a:pt x="14997" y="1367"/>
                    <a:pt x="14556" y="549"/>
                  </a:cubicBezTo>
                  <a:cubicBezTo>
                    <a:pt x="14115" y="-269"/>
                    <a:pt x="13013" y="-269"/>
                    <a:pt x="10919" y="1204"/>
                  </a:cubicBezTo>
                  <a:cubicBezTo>
                    <a:pt x="8825" y="2676"/>
                    <a:pt x="5739" y="5622"/>
                    <a:pt x="3756" y="7749"/>
                  </a:cubicBezTo>
                  <a:cubicBezTo>
                    <a:pt x="1772" y="9876"/>
                    <a:pt x="890" y="11186"/>
                    <a:pt x="339" y="12658"/>
                  </a:cubicBezTo>
                  <a:cubicBezTo>
                    <a:pt x="-212" y="14131"/>
                    <a:pt x="-432" y="15767"/>
                    <a:pt x="2433" y="17240"/>
                  </a:cubicBezTo>
                  <a:cubicBezTo>
                    <a:pt x="5299" y="18713"/>
                    <a:pt x="11250" y="20022"/>
                    <a:pt x="14886" y="20676"/>
                  </a:cubicBezTo>
                  <a:cubicBezTo>
                    <a:pt x="18523" y="21331"/>
                    <a:pt x="19846" y="21331"/>
                    <a:pt x="21168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8403004" y="5613423"/>
              <a:ext cx="86946" cy="155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5" h="21382" fill="norm" stroke="1" extrusionOk="0">
                  <a:moveTo>
                    <a:pt x="20165" y="2701"/>
                  </a:moveTo>
                  <a:cubicBezTo>
                    <a:pt x="15747" y="1533"/>
                    <a:pt x="11329" y="366"/>
                    <a:pt x="7892" y="74"/>
                  </a:cubicBezTo>
                  <a:cubicBezTo>
                    <a:pt x="4456" y="-218"/>
                    <a:pt x="2002" y="366"/>
                    <a:pt x="774" y="1533"/>
                  </a:cubicBezTo>
                  <a:cubicBezTo>
                    <a:pt x="-453" y="2701"/>
                    <a:pt x="-453" y="4452"/>
                    <a:pt x="2492" y="6787"/>
                  </a:cubicBezTo>
                  <a:cubicBezTo>
                    <a:pt x="5438" y="9123"/>
                    <a:pt x="11329" y="12041"/>
                    <a:pt x="15256" y="14377"/>
                  </a:cubicBezTo>
                  <a:cubicBezTo>
                    <a:pt x="19183" y="16712"/>
                    <a:pt x="21147" y="18463"/>
                    <a:pt x="19674" y="19631"/>
                  </a:cubicBezTo>
                  <a:cubicBezTo>
                    <a:pt x="18202" y="20798"/>
                    <a:pt x="13292" y="21382"/>
                    <a:pt x="9611" y="21382"/>
                  </a:cubicBezTo>
                  <a:cubicBezTo>
                    <a:pt x="5929" y="21382"/>
                    <a:pt x="3474" y="20798"/>
                    <a:pt x="2738" y="19777"/>
                  </a:cubicBezTo>
                  <a:cubicBezTo>
                    <a:pt x="2002" y="18755"/>
                    <a:pt x="2983" y="17296"/>
                    <a:pt x="3965" y="15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8523025" y="5602442"/>
              <a:ext cx="206651" cy="338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64" fill="norm" stroke="1" extrusionOk="0">
                  <a:moveTo>
                    <a:pt x="6408" y="3950"/>
                  </a:moveTo>
                  <a:cubicBezTo>
                    <a:pt x="6845" y="5962"/>
                    <a:pt x="7281" y="7975"/>
                    <a:pt x="6736" y="10390"/>
                  </a:cubicBezTo>
                  <a:cubicBezTo>
                    <a:pt x="6190" y="12805"/>
                    <a:pt x="4663" y="15622"/>
                    <a:pt x="3681" y="17366"/>
                  </a:cubicBezTo>
                  <a:cubicBezTo>
                    <a:pt x="2699" y="19110"/>
                    <a:pt x="2263" y="19781"/>
                    <a:pt x="1718" y="20385"/>
                  </a:cubicBezTo>
                  <a:cubicBezTo>
                    <a:pt x="1172" y="20988"/>
                    <a:pt x="518" y="21525"/>
                    <a:pt x="190" y="21458"/>
                  </a:cubicBezTo>
                  <a:cubicBezTo>
                    <a:pt x="-137" y="21391"/>
                    <a:pt x="-137" y="20720"/>
                    <a:pt x="954" y="18439"/>
                  </a:cubicBezTo>
                  <a:cubicBezTo>
                    <a:pt x="2045" y="16159"/>
                    <a:pt x="4227" y="12268"/>
                    <a:pt x="6408" y="9182"/>
                  </a:cubicBezTo>
                  <a:cubicBezTo>
                    <a:pt x="8590" y="6096"/>
                    <a:pt x="10772" y="3816"/>
                    <a:pt x="12299" y="2407"/>
                  </a:cubicBezTo>
                  <a:cubicBezTo>
                    <a:pt x="13827" y="998"/>
                    <a:pt x="14699" y="462"/>
                    <a:pt x="15790" y="193"/>
                  </a:cubicBezTo>
                  <a:cubicBezTo>
                    <a:pt x="16881" y="-75"/>
                    <a:pt x="18190" y="-75"/>
                    <a:pt x="19172" y="260"/>
                  </a:cubicBezTo>
                  <a:cubicBezTo>
                    <a:pt x="20154" y="596"/>
                    <a:pt x="20808" y="1267"/>
                    <a:pt x="21136" y="2005"/>
                  </a:cubicBezTo>
                  <a:cubicBezTo>
                    <a:pt x="21463" y="2742"/>
                    <a:pt x="21463" y="3547"/>
                    <a:pt x="19608" y="4486"/>
                  </a:cubicBezTo>
                  <a:cubicBezTo>
                    <a:pt x="17754" y="5426"/>
                    <a:pt x="14045" y="6499"/>
                    <a:pt x="11208" y="7036"/>
                  </a:cubicBezTo>
                  <a:cubicBezTo>
                    <a:pt x="8372" y="7572"/>
                    <a:pt x="6408" y="7572"/>
                    <a:pt x="4445" y="7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8947855" y="5364894"/>
              <a:ext cx="361246" cy="37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40" fill="norm" stroke="1" extrusionOk="0">
                  <a:moveTo>
                    <a:pt x="15782" y="5906"/>
                  </a:moveTo>
                  <a:cubicBezTo>
                    <a:pt x="15782" y="4572"/>
                    <a:pt x="15782" y="3237"/>
                    <a:pt x="15405" y="2205"/>
                  </a:cubicBezTo>
                  <a:cubicBezTo>
                    <a:pt x="15028" y="1174"/>
                    <a:pt x="14275" y="446"/>
                    <a:pt x="13584" y="142"/>
                  </a:cubicBezTo>
                  <a:cubicBezTo>
                    <a:pt x="12893" y="-161"/>
                    <a:pt x="12266" y="-40"/>
                    <a:pt x="11198" y="1113"/>
                  </a:cubicBezTo>
                  <a:cubicBezTo>
                    <a:pt x="10131" y="2266"/>
                    <a:pt x="8624" y="4450"/>
                    <a:pt x="7368" y="7302"/>
                  </a:cubicBezTo>
                  <a:cubicBezTo>
                    <a:pt x="6112" y="10154"/>
                    <a:pt x="5107" y="13673"/>
                    <a:pt x="4542" y="15796"/>
                  </a:cubicBezTo>
                  <a:cubicBezTo>
                    <a:pt x="3977" y="17920"/>
                    <a:pt x="3852" y="18648"/>
                    <a:pt x="3663" y="19315"/>
                  </a:cubicBezTo>
                  <a:cubicBezTo>
                    <a:pt x="3475" y="19983"/>
                    <a:pt x="3224" y="20590"/>
                    <a:pt x="2784" y="20772"/>
                  </a:cubicBezTo>
                  <a:cubicBezTo>
                    <a:pt x="2345" y="20954"/>
                    <a:pt x="1717" y="20711"/>
                    <a:pt x="1277" y="20286"/>
                  </a:cubicBezTo>
                  <a:cubicBezTo>
                    <a:pt x="838" y="19861"/>
                    <a:pt x="586" y="19255"/>
                    <a:pt x="335" y="18405"/>
                  </a:cubicBezTo>
                  <a:cubicBezTo>
                    <a:pt x="84" y="17556"/>
                    <a:pt x="-167" y="16464"/>
                    <a:pt x="147" y="15796"/>
                  </a:cubicBezTo>
                  <a:cubicBezTo>
                    <a:pt x="461" y="15129"/>
                    <a:pt x="1340" y="14886"/>
                    <a:pt x="3098" y="14461"/>
                  </a:cubicBezTo>
                  <a:cubicBezTo>
                    <a:pt x="4856" y="14037"/>
                    <a:pt x="7493" y="13430"/>
                    <a:pt x="9126" y="13066"/>
                  </a:cubicBezTo>
                  <a:cubicBezTo>
                    <a:pt x="10759" y="12702"/>
                    <a:pt x="11386" y="12581"/>
                    <a:pt x="11449" y="12702"/>
                  </a:cubicBezTo>
                  <a:cubicBezTo>
                    <a:pt x="11512" y="12823"/>
                    <a:pt x="11010" y="13187"/>
                    <a:pt x="10068" y="14158"/>
                  </a:cubicBezTo>
                  <a:cubicBezTo>
                    <a:pt x="9126" y="15129"/>
                    <a:pt x="7745" y="16706"/>
                    <a:pt x="7054" y="17920"/>
                  </a:cubicBezTo>
                  <a:cubicBezTo>
                    <a:pt x="6363" y="19133"/>
                    <a:pt x="6363" y="19983"/>
                    <a:pt x="6740" y="20468"/>
                  </a:cubicBezTo>
                  <a:cubicBezTo>
                    <a:pt x="7117" y="20954"/>
                    <a:pt x="7870" y="21075"/>
                    <a:pt x="8498" y="20832"/>
                  </a:cubicBezTo>
                  <a:cubicBezTo>
                    <a:pt x="9126" y="20590"/>
                    <a:pt x="9628" y="19983"/>
                    <a:pt x="10131" y="19012"/>
                  </a:cubicBezTo>
                  <a:cubicBezTo>
                    <a:pt x="10633" y="18041"/>
                    <a:pt x="11135" y="16706"/>
                    <a:pt x="11512" y="15675"/>
                  </a:cubicBezTo>
                  <a:cubicBezTo>
                    <a:pt x="11889" y="14643"/>
                    <a:pt x="12140" y="13915"/>
                    <a:pt x="12642" y="13551"/>
                  </a:cubicBezTo>
                  <a:cubicBezTo>
                    <a:pt x="13145" y="13187"/>
                    <a:pt x="13898" y="13187"/>
                    <a:pt x="14463" y="13430"/>
                  </a:cubicBezTo>
                  <a:cubicBezTo>
                    <a:pt x="15028" y="13673"/>
                    <a:pt x="15405" y="14158"/>
                    <a:pt x="15782" y="15190"/>
                  </a:cubicBezTo>
                  <a:cubicBezTo>
                    <a:pt x="16159" y="16221"/>
                    <a:pt x="16535" y="17799"/>
                    <a:pt x="16724" y="18891"/>
                  </a:cubicBezTo>
                  <a:cubicBezTo>
                    <a:pt x="16912" y="19983"/>
                    <a:pt x="16912" y="20590"/>
                    <a:pt x="16598" y="20954"/>
                  </a:cubicBezTo>
                  <a:cubicBezTo>
                    <a:pt x="16284" y="21318"/>
                    <a:pt x="15656" y="21439"/>
                    <a:pt x="15154" y="21257"/>
                  </a:cubicBezTo>
                  <a:cubicBezTo>
                    <a:pt x="14652" y="21075"/>
                    <a:pt x="14275" y="20590"/>
                    <a:pt x="14275" y="19558"/>
                  </a:cubicBezTo>
                  <a:cubicBezTo>
                    <a:pt x="14275" y="18527"/>
                    <a:pt x="14652" y="16949"/>
                    <a:pt x="15907" y="15796"/>
                  </a:cubicBezTo>
                  <a:cubicBezTo>
                    <a:pt x="17163" y="14643"/>
                    <a:pt x="19298" y="13915"/>
                    <a:pt x="21433" y="13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9601588" y="5395086"/>
              <a:ext cx="235646" cy="377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266" fill="norm" stroke="1" extrusionOk="0">
                  <a:moveTo>
                    <a:pt x="18723" y="4106"/>
                  </a:moveTo>
                  <a:cubicBezTo>
                    <a:pt x="19481" y="3629"/>
                    <a:pt x="20239" y="3151"/>
                    <a:pt x="20713" y="2555"/>
                  </a:cubicBezTo>
                  <a:cubicBezTo>
                    <a:pt x="21187" y="1958"/>
                    <a:pt x="21376" y="1242"/>
                    <a:pt x="20334" y="705"/>
                  </a:cubicBezTo>
                  <a:cubicBezTo>
                    <a:pt x="19292" y="168"/>
                    <a:pt x="17018" y="-190"/>
                    <a:pt x="15029" y="108"/>
                  </a:cubicBezTo>
                  <a:cubicBezTo>
                    <a:pt x="13039" y="407"/>
                    <a:pt x="11334" y="1361"/>
                    <a:pt x="9913" y="3569"/>
                  </a:cubicBezTo>
                  <a:cubicBezTo>
                    <a:pt x="8492" y="5777"/>
                    <a:pt x="7355" y="9238"/>
                    <a:pt x="6787" y="12042"/>
                  </a:cubicBezTo>
                  <a:cubicBezTo>
                    <a:pt x="6218" y="14846"/>
                    <a:pt x="6218" y="16995"/>
                    <a:pt x="6218" y="18367"/>
                  </a:cubicBezTo>
                  <a:cubicBezTo>
                    <a:pt x="6218" y="19739"/>
                    <a:pt x="6218" y="20336"/>
                    <a:pt x="5744" y="20754"/>
                  </a:cubicBezTo>
                  <a:cubicBezTo>
                    <a:pt x="5271" y="21171"/>
                    <a:pt x="4323" y="21410"/>
                    <a:pt x="3660" y="21171"/>
                  </a:cubicBezTo>
                  <a:cubicBezTo>
                    <a:pt x="2997" y="20933"/>
                    <a:pt x="2618" y="20217"/>
                    <a:pt x="2144" y="19381"/>
                  </a:cubicBezTo>
                  <a:cubicBezTo>
                    <a:pt x="1671" y="18546"/>
                    <a:pt x="1102" y="17591"/>
                    <a:pt x="629" y="16756"/>
                  </a:cubicBezTo>
                  <a:cubicBezTo>
                    <a:pt x="155" y="15920"/>
                    <a:pt x="-224" y="15204"/>
                    <a:pt x="155" y="14667"/>
                  </a:cubicBezTo>
                  <a:cubicBezTo>
                    <a:pt x="534" y="14130"/>
                    <a:pt x="1671" y="13772"/>
                    <a:pt x="4229" y="13653"/>
                  </a:cubicBezTo>
                  <a:cubicBezTo>
                    <a:pt x="6787" y="13534"/>
                    <a:pt x="10765" y="13653"/>
                    <a:pt x="14744" y="13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9785350" y="5645713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9861550" y="5537763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9880599" y="5448863"/>
              <a:ext cx="889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4226"/>
                    <a:pt x="12343" y="8452"/>
                    <a:pt x="9514" y="11504"/>
                  </a:cubicBezTo>
                  <a:cubicBezTo>
                    <a:pt x="6686" y="14557"/>
                    <a:pt x="5657" y="16435"/>
                    <a:pt x="4371" y="17922"/>
                  </a:cubicBezTo>
                  <a:cubicBezTo>
                    <a:pt x="3086" y="19409"/>
                    <a:pt x="1543" y="205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9988549" y="5474263"/>
              <a:ext cx="762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6000"/>
                    <a:pt x="9600" y="12000"/>
                    <a:pt x="6000" y="15600"/>
                  </a:cubicBezTo>
                  <a:cubicBezTo>
                    <a:pt x="2400" y="19200"/>
                    <a:pt x="120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0083799" y="5639363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6457"/>
                    <a:pt x="2700" y="11314"/>
                    <a:pt x="6300" y="7714"/>
                  </a:cubicBezTo>
                  <a:cubicBezTo>
                    <a:pt x="9900" y="4114"/>
                    <a:pt x="1575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0204450" y="5613963"/>
              <a:ext cx="508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0265272" y="5527925"/>
              <a:ext cx="21729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19977" fill="norm" stroke="1" extrusionOk="0">
                  <a:moveTo>
                    <a:pt x="2484" y="19977"/>
                  </a:moveTo>
                  <a:cubicBezTo>
                    <a:pt x="521" y="11577"/>
                    <a:pt x="-1443" y="3177"/>
                    <a:pt x="1502" y="777"/>
                  </a:cubicBezTo>
                  <a:cubicBezTo>
                    <a:pt x="4448" y="-1623"/>
                    <a:pt x="12302" y="1977"/>
                    <a:pt x="20157" y="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0253268" y="5606309"/>
              <a:ext cx="109082" cy="10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036" fill="norm" stroke="1" extrusionOk="0">
                  <a:moveTo>
                    <a:pt x="11385" y="251"/>
                  </a:moveTo>
                  <a:cubicBezTo>
                    <a:pt x="9347" y="3919"/>
                    <a:pt x="7309" y="7587"/>
                    <a:pt x="5272" y="11051"/>
                  </a:cubicBezTo>
                  <a:cubicBezTo>
                    <a:pt x="3234" y="14515"/>
                    <a:pt x="1196" y="17776"/>
                    <a:pt x="381" y="18387"/>
                  </a:cubicBezTo>
                  <a:cubicBezTo>
                    <a:pt x="-434" y="18998"/>
                    <a:pt x="-26" y="16961"/>
                    <a:pt x="2419" y="13496"/>
                  </a:cubicBezTo>
                  <a:cubicBezTo>
                    <a:pt x="4864" y="10032"/>
                    <a:pt x="9347" y="5142"/>
                    <a:pt x="12811" y="2493"/>
                  </a:cubicBezTo>
                  <a:cubicBezTo>
                    <a:pt x="16275" y="-156"/>
                    <a:pt x="18721" y="-564"/>
                    <a:pt x="19943" y="659"/>
                  </a:cubicBezTo>
                  <a:cubicBezTo>
                    <a:pt x="21166" y="1881"/>
                    <a:pt x="21166" y="4734"/>
                    <a:pt x="20758" y="8402"/>
                  </a:cubicBezTo>
                  <a:cubicBezTo>
                    <a:pt x="20351" y="12070"/>
                    <a:pt x="19536" y="16553"/>
                    <a:pt x="18721" y="21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0420350" y="5639363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6800"/>
                    <a:pt x="2274" y="12000"/>
                    <a:pt x="5874" y="8400"/>
                  </a:cubicBezTo>
                  <a:cubicBezTo>
                    <a:pt x="9474" y="4800"/>
                    <a:pt x="1553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0607362" y="5461563"/>
              <a:ext cx="12413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21113" y="0"/>
                  </a:moveTo>
                  <a:cubicBezTo>
                    <a:pt x="16073" y="2842"/>
                    <a:pt x="11033" y="5684"/>
                    <a:pt x="7253" y="8621"/>
                  </a:cubicBezTo>
                  <a:cubicBezTo>
                    <a:pt x="3473" y="11558"/>
                    <a:pt x="953" y="14589"/>
                    <a:pt x="233" y="16768"/>
                  </a:cubicBezTo>
                  <a:cubicBezTo>
                    <a:pt x="-487" y="18947"/>
                    <a:pt x="593" y="20274"/>
                    <a:pt x="1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0553700" y="5501388"/>
              <a:ext cx="368300" cy="22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2234" y="14643"/>
                  </a:moveTo>
                  <a:cubicBezTo>
                    <a:pt x="1117" y="13615"/>
                    <a:pt x="0" y="12586"/>
                    <a:pt x="0" y="11763"/>
                  </a:cubicBezTo>
                  <a:cubicBezTo>
                    <a:pt x="0" y="10941"/>
                    <a:pt x="1117" y="10323"/>
                    <a:pt x="3041" y="8575"/>
                  </a:cubicBezTo>
                  <a:cubicBezTo>
                    <a:pt x="4966" y="6826"/>
                    <a:pt x="7697" y="3946"/>
                    <a:pt x="9372" y="2198"/>
                  </a:cubicBezTo>
                  <a:cubicBezTo>
                    <a:pt x="11048" y="449"/>
                    <a:pt x="11669" y="-168"/>
                    <a:pt x="11917" y="38"/>
                  </a:cubicBezTo>
                  <a:cubicBezTo>
                    <a:pt x="12166" y="243"/>
                    <a:pt x="12041" y="1272"/>
                    <a:pt x="11048" y="3843"/>
                  </a:cubicBezTo>
                  <a:cubicBezTo>
                    <a:pt x="10055" y="6415"/>
                    <a:pt x="8193" y="10529"/>
                    <a:pt x="7076" y="12998"/>
                  </a:cubicBezTo>
                  <a:cubicBezTo>
                    <a:pt x="5959" y="15466"/>
                    <a:pt x="5586" y="16289"/>
                    <a:pt x="5648" y="16186"/>
                  </a:cubicBezTo>
                  <a:cubicBezTo>
                    <a:pt x="5710" y="16083"/>
                    <a:pt x="6207" y="15055"/>
                    <a:pt x="6766" y="14438"/>
                  </a:cubicBezTo>
                  <a:cubicBezTo>
                    <a:pt x="7324" y="13821"/>
                    <a:pt x="7945" y="13615"/>
                    <a:pt x="8566" y="13512"/>
                  </a:cubicBezTo>
                  <a:cubicBezTo>
                    <a:pt x="9186" y="13409"/>
                    <a:pt x="9807" y="13409"/>
                    <a:pt x="10552" y="14129"/>
                  </a:cubicBezTo>
                  <a:cubicBezTo>
                    <a:pt x="11297" y="14849"/>
                    <a:pt x="12166" y="16289"/>
                    <a:pt x="12910" y="16803"/>
                  </a:cubicBezTo>
                  <a:cubicBezTo>
                    <a:pt x="13655" y="17318"/>
                    <a:pt x="14276" y="16906"/>
                    <a:pt x="14897" y="16186"/>
                  </a:cubicBezTo>
                  <a:cubicBezTo>
                    <a:pt x="15517" y="15466"/>
                    <a:pt x="16138" y="14438"/>
                    <a:pt x="16386" y="13409"/>
                  </a:cubicBezTo>
                  <a:cubicBezTo>
                    <a:pt x="16634" y="12381"/>
                    <a:pt x="16510" y="11352"/>
                    <a:pt x="16138" y="10941"/>
                  </a:cubicBezTo>
                  <a:cubicBezTo>
                    <a:pt x="15766" y="10529"/>
                    <a:pt x="15145" y="10735"/>
                    <a:pt x="14648" y="11249"/>
                  </a:cubicBezTo>
                  <a:cubicBezTo>
                    <a:pt x="14152" y="11763"/>
                    <a:pt x="13779" y="12586"/>
                    <a:pt x="13593" y="13512"/>
                  </a:cubicBezTo>
                  <a:cubicBezTo>
                    <a:pt x="13407" y="14438"/>
                    <a:pt x="13407" y="15466"/>
                    <a:pt x="14772" y="16803"/>
                  </a:cubicBezTo>
                  <a:cubicBezTo>
                    <a:pt x="16138" y="18141"/>
                    <a:pt x="18869" y="19786"/>
                    <a:pt x="21600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0426699" y="5887013"/>
              <a:ext cx="133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0534599" y="5760013"/>
              <a:ext cx="145251" cy="20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548" fill="norm" stroke="1" extrusionOk="0">
                  <a:moveTo>
                    <a:pt x="20373" y="0"/>
                  </a:moveTo>
                  <a:cubicBezTo>
                    <a:pt x="17596" y="2836"/>
                    <a:pt x="14819" y="5673"/>
                    <a:pt x="12196" y="8509"/>
                  </a:cubicBezTo>
                  <a:cubicBezTo>
                    <a:pt x="9573" y="11345"/>
                    <a:pt x="7105" y="14182"/>
                    <a:pt x="5562" y="16145"/>
                  </a:cubicBezTo>
                  <a:cubicBezTo>
                    <a:pt x="4019" y="18109"/>
                    <a:pt x="3402" y="19200"/>
                    <a:pt x="3710" y="19200"/>
                  </a:cubicBezTo>
                  <a:cubicBezTo>
                    <a:pt x="4019" y="19200"/>
                    <a:pt x="5253" y="18109"/>
                    <a:pt x="7413" y="16800"/>
                  </a:cubicBezTo>
                  <a:cubicBezTo>
                    <a:pt x="9573" y="15491"/>
                    <a:pt x="12659" y="13964"/>
                    <a:pt x="15128" y="13091"/>
                  </a:cubicBezTo>
                  <a:cubicBezTo>
                    <a:pt x="17596" y="12218"/>
                    <a:pt x="19448" y="12000"/>
                    <a:pt x="20373" y="12436"/>
                  </a:cubicBezTo>
                  <a:cubicBezTo>
                    <a:pt x="21299" y="12873"/>
                    <a:pt x="21299" y="13964"/>
                    <a:pt x="20990" y="15055"/>
                  </a:cubicBezTo>
                  <a:cubicBezTo>
                    <a:pt x="20682" y="16145"/>
                    <a:pt x="20065" y="17236"/>
                    <a:pt x="18059" y="18327"/>
                  </a:cubicBezTo>
                  <a:cubicBezTo>
                    <a:pt x="16053" y="19418"/>
                    <a:pt x="12659" y="20509"/>
                    <a:pt x="10036" y="21055"/>
                  </a:cubicBezTo>
                  <a:cubicBezTo>
                    <a:pt x="7413" y="21600"/>
                    <a:pt x="5562" y="21600"/>
                    <a:pt x="3865" y="21491"/>
                  </a:cubicBezTo>
                  <a:cubicBezTo>
                    <a:pt x="2168" y="21382"/>
                    <a:pt x="625" y="21164"/>
                    <a:pt x="162" y="20291"/>
                  </a:cubicBezTo>
                  <a:cubicBezTo>
                    <a:pt x="-301" y="19418"/>
                    <a:pt x="316" y="17891"/>
                    <a:pt x="933" y="16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10668000" y="5823513"/>
              <a:ext cx="6018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600" fill="norm" stroke="1" extrusionOk="0">
                  <a:moveTo>
                    <a:pt x="17280" y="0"/>
                  </a:moveTo>
                  <a:cubicBezTo>
                    <a:pt x="19440" y="1440"/>
                    <a:pt x="21600" y="2880"/>
                    <a:pt x="19800" y="4920"/>
                  </a:cubicBezTo>
                  <a:cubicBezTo>
                    <a:pt x="18000" y="6960"/>
                    <a:pt x="12240" y="9600"/>
                    <a:pt x="8280" y="12480"/>
                  </a:cubicBezTo>
                  <a:cubicBezTo>
                    <a:pt x="4320" y="15360"/>
                    <a:pt x="2160" y="184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10732442" y="5910160"/>
              <a:ext cx="213512" cy="135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89" fill="norm" stroke="1" extrusionOk="0">
                  <a:moveTo>
                    <a:pt x="6259" y="4341"/>
                  </a:moveTo>
                  <a:cubicBezTo>
                    <a:pt x="6471" y="2680"/>
                    <a:pt x="6682" y="1018"/>
                    <a:pt x="6259" y="354"/>
                  </a:cubicBezTo>
                  <a:cubicBezTo>
                    <a:pt x="5835" y="-311"/>
                    <a:pt x="4777" y="21"/>
                    <a:pt x="3824" y="852"/>
                  </a:cubicBezTo>
                  <a:cubicBezTo>
                    <a:pt x="2871" y="1683"/>
                    <a:pt x="2024" y="3012"/>
                    <a:pt x="1282" y="4507"/>
                  </a:cubicBezTo>
                  <a:cubicBezTo>
                    <a:pt x="541" y="6003"/>
                    <a:pt x="-94" y="7664"/>
                    <a:pt x="12" y="9160"/>
                  </a:cubicBezTo>
                  <a:cubicBezTo>
                    <a:pt x="118" y="10655"/>
                    <a:pt x="965" y="11984"/>
                    <a:pt x="2447" y="12317"/>
                  </a:cubicBezTo>
                  <a:cubicBezTo>
                    <a:pt x="3930" y="12649"/>
                    <a:pt x="6047" y="11984"/>
                    <a:pt x="7530" y="10987"/>
                  </a:cubicBezTo>
                  <a:cubicBezTo>
                    <a:pt x="9012" y="9991"/>
                    <a:pt x="9859" y="8661"/>
                    <a:pt x="10071" y="8827"/>
                  </a:cubicBezTo>
                  <a:cubicBezTo>
                    <a:pt x="10282" y="8994"/>
                    <a:pt x="9859" y="10655"/>
                    <a:pt x="9435" y="12317"/>
                  </a:cubicBezTo>
                  <a:cubicBezTo>
                    <a:pt x="9012" y="13978"/>
                    <a:pt x="8588" y="15640"/>
                    <a:pt x="8800" y="15806"/>
                  </a:cubicBezTo>
                  <a:cubicBezTo>
                    <a:pt x="9012" y="15972"/>
                    <a:pt x="9859" y="14643"/>
                    <a:pt x="10706" y="13480"/>
                  </a:cubicBezTo>
                  <a:cubicBezTo>
                    <a:pt x="11553" y="12317"/>
                    <a:pt x="12400" y="11320"/>
                    <a:pt x="13671" y="10157"/>
                  </a:cubicBezTo>
                  <a:cubicBezTo>
                    <a:pt x="14941" y="8994"/>
                    <a:pt x="16635" y="7664"/>
                    <a:pt x="18012" y="6834"/>
                  </a:cubicBezTo>
                  <a:cubicBezTo>
                    <a:pt x="19388" y="6003"/>
                    <a:pt x="20447" y="5671"/>
                    <a:pt x="20977" y="6667"/>
                  </a:cubicBezTo>
                  <a:cubicBezTo>
                    <a:pt x="21506" y="7664"/>
                    <a:pt x="21506" y="9991"/>
                    <a:pt x="20871" y="12649"/>
                  </a:cubicBezTo>
                  <a:cubicBezTo>
                    <a:pt x="20235" y="15307"/>
                    <a:pt x="18965" y="18298"/>
                    <a:pt x="17694" y="21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0963870" y="5804463"/>
              <a:ext cx="112191" cy="25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407" fill="norm" stroke="1" extrusionOk="0">
                  <a:moveTo>
                    <a:pt x="20142" y="0"/>
                  </a:moveTo>
                  <a:cubicBezTo>
                    <a:pt x="20527" y="878"/>
                    <a:pt x="20913" y="1756"/>
                    <a:pt x="18792" y="3951"/>
                  </a:cubicBezTo>
                  <a:cubicBezTo>
                    <a:pt x="16670" y="6146"/>
                    <a:pt x="12042" y="9659"/>
                    <a:pt x="8763" y="12380"/>
                  </a:cubicBezTo>
                  <a:cubicBezTo>
                    <a:pt x="5484" y="15102"/>
                    <a:pt x="3556" y="17034"/>
                    <a:pt x="2013" y="18527"/>
                  </a:cubicBezTo>
                  <a:cubicBezTo>
                    <a:pt x="470" y="20020"/>
                    <a:pt x="-687" y="21073"/>
                    <a:pt x="470" y="21337"/>
                  </a:cubicBezTo>
                  <a:cubicBezTo>
                    <a:pt x="1627" y="21600"/>
                    <a:pt x="5099" y="21073"/>
                    <a:pt x="8570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0987455" y="5969512"/>
              <a:ext cx="192779" cy="146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99" fill="norm" stroke="1" extrusionOk="0">
                  <a:moveTo>
                    <a:pt x="13166" y="933"/>
                  </a:moveTo>
                  <a:cubicBezTo>
                    <a:pt x="11992" y="316"/>
                    <a:pt x="10818" y="-301"/>
                    <a:pt x="9057" y="162"/>
                  </a:cubicBezTo>
                  <a:cubicBezTo>
                    <a:pt x="7296" y="625"/>
                    <a:pt x="4948" y="2168"/>
                    <a:pt x="3305" y="3556"/>
                  </a:cubicBezTo>
                  <a:cubicBezTo>
                    <a:pt x="1661" y="4945"/>
                    <a:pt x="722" y="6179"/>
                    <a:pt x="253" y="7568"/>
                  </a:cubicBezTo>
                  <a:cubicBezTo>
                    <a:pt x="-217" y="8956"/>
                    <a:pt x="-217" y="10499"/>
                    <a:pt x="1896" y="11579"/>
                  </a:cubicBezTo>
                  <a:cubicBezTo>
                    <a:pt x="4009" y="12659"/>
                    <a:pt x="8235" y="13276"/>
                    <a:pt x="11522" y="12813"/>
                  </a:cubicBezTo>
                  <a:cubicBezTo>
                    <a:pt x="14809" y="12350"/>
                    <a:pt x="17157" y="10808"/>
                    <a:pt x="18800" y="8956"/>
                  </a:cubicBezTo>
                  <a:cubicBezTo>
                    <a:pt x="20444" y="7105"/>
                    <a:pt x="21383" y="4945"/>
                    <a:pt x="21383" y="4328"/>
                  </a:cubicBezTo>
                  <a:cubicBezTo>
                    <a:pt x="21383" y="3710"/>
                    <a:pt x="20444" y="4636"/>
                    <a:pt x="20092" y="5870"/>
                  </a:cubicBezTo>
                  <a:cubicBezTo>
                    <a:pt x="19740" y="7105"/>
                    <a:pt x="19974" y="8648"/>
                    <a:pt x="20092" y="10499"/>
                  </a:cubicBezTo>
                  <a:cubicBezTo>
                    <a:pt x="20209" y="12350"/>
                    <a:pt x="20209" y="14510"/>
                    <a:pt x="20092" y="16362"/>
                  </a:cubicBezTo>
                  <a:cubicBezTo>
                    <a:pt x="19974" y="18213"/>
                    <a:pt x="19740" y="19756"/>
                    <a:pt x="18213" y="20528"/>
                  </a:cubicBezTo>
                  <a:cubicBezTo>
                    <a:pt x="16687" y="21299"/>
                    <a:pt x="13870" y="21299"/>
                    <a:pt x="11053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306693" y="6483913"/>
              <a:ext cx="36005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2161" y="21600"/>
                  </a:moveTo>
                  <a:cubicBezTo>
                    <a:pt x="1150" y="19800"/>
                    <a:pt x="140" y="18000"/>
                    <a:pt x="13" y="17550"/>
                  </a:cubicBezTo>
                  <a:cubicBezTo>
                    <a:pt x="-113" y="17100"/>
                    <a:pt x="645" y="18000"/>
                    <a:pt x="2919" y="16650"/>
                  </a:cubicBezTo>
                  <a:cubicBezTo>
                    <a:pt x="5192" y="15300"/>
                    <a:pt x="8982" y="11700"/>
                    <a:pt x="12329" y="8550"/>
                  </a:cubicBezTo>
                  <a:cubicBezTo>
                    <a:pt x="15676" y="5400"/>
                    <a:pt x="18582" y="2700"/>
                    <a:pt x="214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590550" y="6407713"/>
              <a:ext cx="7902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0" y="0"/>
                  </a:moveTo>
                  <a:cubicBezTo>
                    <a:pt x="6821" y="1200"/>
                    <a:pt x="13642" y="2400"/>
                    <a:pt x="17337" y="5160"/>
                  </a:cubicBezTo>
                  <a:cubicBezTo>
                    <a:pt x="21032" y="7920"/>
                    <a:pt x="21600" y="12240"/>
                    <a:pt x="21032" y="14880"/>
                  </a:cubicBezTo>
                  <a:cubicBezTo>
                    <a:pt x="20463" y="17520"/>
                    <a:pt x="18758" y="18480"/>
                    <a:pt x="17905" y="19320"/>
                  </a:cubicBezTo>
                  <a:cubicBezTo>
                    <a:pt x="17053" y="20160"/>
                    <a:pt x="17053" y="20880"/>
                    <a:pt x="170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959491" y="6203294"/>
              <a:ext cx="178286" cy="49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61" fill="norm" stroke="1" extrusionOk="0">
                  <a:moveTo>
                    <a:pt x="5952" y="6450"/>
                  </a:moveTo>
                  <a:cubicBezTo>
                    <a:pt x="5450" y="8490"/>
                    <a:pt x="4947" y="10529"/>
                    <a:pt x="4194" y="12800"/>
                  </a:cubicBezTo>
                  <a:cubicBezTo>
                    <a:pt x="3440" y="15072"/>
                    <a:pt x="2436" y="17575"/>
                    <a:pt x="1682" y="19197"/>
                  </a:cubicBezTo>
                  <a:cubicBezTo>
                    <a:pt x="929" y="20819"/>
                    <a:pt x="426" y="21561"/>
                    <a:pt x="175" y="21561"/>
                  </a:cubicBezTo>
                  <a:cubicBezTo>
                    <a:pt x="-76" y="21561"/>
                    <a:pt x="-76" y="20819"/>
                    <a:pt x="301" y="18826"/>
                  </a:cubicBezTo>
                  <a:cubicBezTo>
                    <a:pt x="677" y="16833"/>
                    <a:pt x="1431" y="13588"/>
                    <a:pt x="2812" y="10576"/>
                  </a:cubicBezTo>
                  <a:cubicBezTo>
                    <a:pt x="4194" y="7563"/>
                    <a:pt x="6203" y="4782"/>
                    <a:pt x="7710" y="3113"/>
                  </a:cubicBezTo>
                  <a:cubicBezTo>
                    <a:pt x="9217" y="1444"/>
                    <a:pt x="10222" y="888"/>
                    <a:pt x="11603" y="517"/>
                  </a:cubicBezTo>
                  <a:cubicBezTo>
                    <a:pt x="12984" y="146"/>
                    <a:pt x="14743" y="-39"/>
                    <a:pt x="16124" y="7"/>
                  </a:cubicBezTo>
                  <a:cubicBezTo>
                    <a:pt x="17505" y="54"/>
                    <a:pt x="18510" y="332"/>
                    <a:pt x="19515" y="1305"/>
                  </a:cubicBezTo>
                  <a:cubicBezTo>
                    <a:pt x="20519" y="2279"/>
                    <a:pt x="21524" y="3947"/>
                    <a:pt x="21022" y="5616"/>
                  </a:cubicBezTo>
                  <a:cubicBezTo>
                    <a:pt x="20519" y="7285"/>
                    <a:pt x="18510" y="8953"/>
                    <a:pt x="16752" y="9927"/>
                  </a:cubicBezTo>
                  <a:cubicBezTo>
                    <a:pt x="14994" y="10900"/>
                    <a:pt x="13487" y="11178"/>
                    <a:pt x="11980" y="11178"/>
                  </a:cubicBezTo>
                  <a:cubicBezTo>
                    <a:pt x="10473" y="11178"/>
                    <a:pt x="8966" y="10900"/>
                    <a:pt x="8840" y="10900"/>
                  </a:cubicBezTo>
                  <a:cubicBezTo>
                    <a:pt x="8715" y="10900"/>
                    <a:pt x="9971" y="11178"/>
                    <a:pt x="11603" y="12383"/>
                  </a:cubicBezTo>
                  <a:cubicBezTo>
                    <a:pt x="13236" y="13588"/>
                    <a:pt x="15245" y="15721"/>
                    <a:pt x="16752" y="16926"/>
                  </a:cubicBezTo>
                  <a:cubicBezTo>
                    <a:pt x="18259" y="18131"/>
                    <a:pt x="19264" y="18409"/>
                    <a:pt x="20268" y="186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165908" y="6457366"/>
              <a:ext cx="116793" cy="187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033" fill="norm" stroke="1" extrusionOk="0">
                  <a:moveTo>
                    <a:pt x="8404" y="7250"/>
                  </a:moveTo>
                  <a:cubicBezTo>
                    <a:pt x="9920" y="6538"/>
                    <a:pt x="11435" y="5825"/>
                    <a:pt x="12951" y="4520"/>
                  </a:cubicBezTo>
                  <a:cubicBezTo>
                    <a:pt x="14467" y="3214"/>
                    <a:pt x="15983" y="1316"/>
                    <a:pt x="15793" y="485"/>
                  </a:cubicBezTo>
                  <a:cubicBezTo>
                    <a:pt x="15604" y="-346"/>
                    <a:pt x="13709" y="-109"/>
                    <a:pt x="11056" y="1197"/>
                  </a:cubicBezTo>
                  <a:cubicBezTo>
                    <a:pt x="8404" y="2502"/>
                    <a:pt x="4993" y="4876"/>
                    <a:pt x="2720" y="7724"/>
                  </a:cubicBezTo>
                  <a:cubicBezTo>
                    <a:pt x="446" y="10573"/>
                    <a:pt x="-691" y="13896"/>
                    <a:pt x="446" y="16269"/>
                  </a:cubicBezTo>
                  <a:cubicBezTo>
                    <a:pt x="1583" y="18643"/>
                    <a:pt x="4993" y="20067"/>
                    <a:pt x="8783" y="20661"/>
                  </a:cubicBezTo>
                  <a:cubicBezTo>
                    <a:pt x="12572" y="21254"/>
                    <a:pt x="16741" y="21017"/>
                    <a:pt x="20909" y="20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274270" y="6517382"/>
              <a:ext cx="205280" cy="129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594" fill="norm" stroke="1" extrusionOk="0">
                  <a:moveTo>
                    <a:pt x="18731" y="3776"/>
                  </a:moveTo>
                  <a:cubicBezTo>
                    <a:pt x="18070" y="2089"/>
                    <a:pt x="17409" y="401"/>
                    <a:pt x="15205" y="64"/>
                  </a:cubicBezTo>
                  <a:cubicBezTo>
                    <a:pt x="13000" y="-274"/>
                    <a:pt x="9254" y="739"/>
                    <a:pt x="6498" y="3101"/>
                  </a:cubicBezTo>
                  <a:cubicBezTo>
                    <a:pt x="3743" y="5464"/>
                    <a:pt x="1980" y="9176"/>
                    <a:pt x="988" y="12214"/>
                  </a:cubicBezTo>
                  <a:cubicBezTo>
                    <a:pt x="-4" y="15251"/>
                    <a:pt x="-224" y="17614"/>
                    <a:pt x="217" y="19132"/>
                  </a:cubicBezTo>
                  <a:cubicBezTo>
                    <a:pt x="658" y="20651"/>
                    <a:pt x="1760" y="21326"/>
                    <a:pt x="4294" y="19470"/>
                  </a:cubicBezTo>
                  <a:cubicBezTo>
                    <a:pt x="6829" y="17614"/>
                    <a:pt x="10796" y="13226"/>
                    <a:pt x="13221" y="10357"/>
                  </a:cubicBezTo>
                  <a:cubicBezTo>
                    <a:pt x="15645" y="7489"/>
                    <a:pt x="16527" y="6139"/>
                    <a:pt x="16968" y="6645"/>
                  </a:cubicBezTo>
                  <a:cubicBezTo>
                    <a:pt x="17409" y="7151"/>
                    <a:pt x="17409" y="9513"/>
                    <a:pt x="18070" y="11538"/>
                  </a:cubicBezTo>
                  <a:cubicBezTo>
                    <a:pt x="18731" y="13563"/>
                    <a:pt x="20054" y="15251"/>
                    <a:pt x="21376" y="16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508445" y="6274105"/>
              <a:ext cx="157563" cy="38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42" fill="norm" stroke="1" extrusionOk="0">
                  <a:moveTo>
                    <a:pt x="14878" y="14335"/>
                  </a:moveTo>
                  <a:cubicBezTo>
                    <a:pt x="14026" y="13738"/>
                    <a:pt x="13173" y="13141"/>
                    <a:pt x="12036" y="12903"/>
                  </a:cubicBezTo>
                  <a:cubicBezTo>
                    <a:pt x="10899" y="12664"/>
                    <a:pt x="9478" y="12783"/>
                    <a:pt x="7489" y="13499"/>
                  </a:cubicBezTo>
                  <a:cubicBezTo>
                    <a:pt x="5499" y="14215"/>
                    <a:pt x="2941" y="15528"/>
                    <a:pt x="1520" y="16781"/>
                  </a:cubicBezTo>
                  <a:cubicBezTo>
                    <a:pt x="99" y="18034"/>
                    <a:pt x="-185" y="19228"/>
                    <a:pt x="99" y="20063"/>
                  </a:cubicBezTo>
                  <a:cubicBezTo>
                    <a:pt x="383" y="20898"/>
                    <a:pt x="1236" y="21376"/>
                    <a:pt x="2373" y="21435"/>
                  </a:cubicBezTo>
                  <a:cubicBezTo>
                    <a:pt x="3510" y="21495"/>
                    <a:pt x="4931" y="21137"/>
                    <a:pt x="7489" y="19407"/>
                  </a:cubicBezTo>
                  <a:cubicBezTo>
                    <a:pt x="10047" y="17676"/>
                    <a:pt x="13741" y="14573"/>
                    <a:pt x="16299" y="11292"/>
                  </a:cubicBezTo>
                  <a:cubicBezTo>
                    <a:pt x="18857" y="8010"/>
                    <a:pt x="20278" y="4549"/>
                    <a:pt x="20847" y="2520"/>
                  </a:cubicBezTo>
                  <a:cubicBezTo>
                    <a:pt x="21415" y="492"/>
                    <a:pt x="21131" y="-105"/>
                    <a:pt x="20562" y="14"/>
                  </a:cubicBezTo>
                  <a:cubicBezTo>
                    <a:pt x="19994" y="134"/>
                    <a:pt x="19141" y="969"/>
                    <a:pt x="17720" y="3356"/>
                  </a:cubicBezTo>
                  <a:cubicBezTo>
                    <a:pt x="16299" y="5743"/>
                    <a:pt x="14310" y="9681"/>
                    <a:pt x="14594" y="12545"/>
                  </a:cubicBezTo>
                  <a:cubicBezTo>
                    <a:pt x="14878" y="15409"/>
                    <a:pt x="17436" y="17199"/>
                    <a:pt x="19994" y="18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051566" y="6266907"/>
              <a:ext cx="469385" cy="32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20" fill="norm" stroke="1" extrusionOk="0">
                  <a:moveTo>
                    <a:pt x="7531" y="73"/>
                  </a:moveTo>
                  <a:cubicBezTo>
                    <a:pt x="6175" y="3159"/>
                    <a:pt x="4819" y="6245"/>
                    <a:pt x="4044" y="9330"/>
                  </a:cubicBezTo>
                  <a:cubicBezTo>
                    <a:pt x="3269" y="12416"/>
                    <a:pt x="3075" y="15502"/>
                    <a:pt x="2979" y="17395"/>
                  </a:cubicBezTo>
                  <a:cubicBezTo>
                    <a:pt x="2882" y="19289"/>
                    <a:pt x="2882" y="19990"/>
                    <a:pt x="3075" y="20551"/>
                  </a:cubicBezTo>
                  <a:cubicBezTo>
                    <a:pt x="3269" y="21112"/>
                    <a:pt x="3657" y="21533"/>
                    <a:pt x="3947" y="21393"/>
                  </a:cubicBezTo>
                  <a:cubicBezTo>
                    <a:pt x="4238" y="21252"/>
                    <a:pt x="4431" y="20551"/>
                    <a:pt x="4286" y="19569"/>
                  </a:cubicBezTo>
                  <a:cubicBezTo>
                    <a:pt x="4141" y="18588"/>
                    <a:pt x="3657" y="17325"/>
                    <a:pt x="3172" y="16554"/>
                  </a:cubicBezTo>
                  <a:cubicBezTo>
                    <a:pt x="2688" y="15782"/>
                    <a:pt x="2204" y="15502"/>
                    <a:pt x="1574" y="15291"/>
                  </a:cubicBezTo>
                  <a:cubicBezTo>
                    <a:pt x="944" y="15081"/>
                    <a:pt x="170" y="14941"/>
                    <a:pt x="24" y="14660"/>
                  </a:cubicBezTo>
                  <a:cubicBezTo>
                    <a:pt x="-121" y="14380"/>
                    <a:pt x="363" y="13959"/>
                    <a:pt x="1719" y="12206"/>
                  </a:cubicBezTo>
                  <a:cubicBezTo>
                    <a:pt x="3075" y="10452"/>
                    <a:pt x="5303" y="7367"/>
                    <a:pt x="6611" y="5473"/>
                  </a:cubicBezTo>
                  <a:cubicBezTo>
                    <a:pt x="7918" y="3580"/>
                    <a:pt x="8306" y="2878"/>
                    <a:pt x="8839" y="1967"/>
                  </a:cubicBezTo>
                  <a:cubicBezTo>
                    <a:pt x="9371" y="1055"/>
                    <a:pt x="10049" y="-67"/>
                    <a:pt x="10243" y="3"/>
                  </a:cubicBezTo>
                  <a:cubicBezTo>
                    <a:pt x="10437" y="73"/>
                    <a:pt x="10146" y="1336"/>
                    <a:pt x="9420" y="4421"/>
                  </a:cubicBezTo>
                  <a:cubicBezTo>
                    <a:pt x="8693" y="7507"/>
                    <a:pt x="7531" y="12416"/>
                    <a:pt x="6805" y="15362"/>
                  </a:cubicBezTo>
                  <a:cubicBezTo>
                    <a:pt x="6078" y="18307"/>
                    <a:pt x="5788" y="19289"/>
                    <a:pt x="5739" y="19429"/>
                  </a:cubicBezTo>
                  <a:cubicBezTo>
                    <a:pt x="5691" y="19569"/>
                    <a:pt x="5884" y="18868"/>
                    <a:pt x="6562" y="17465"/>
                  </a:cubicBezTo>
                  <a:cubicBezTo>
                    <a:pt x="7240" y="16063"/>
                    <a:pt x="8403" y="13959"/>
                    <a:pt x="9226" y="12837"/>
                  </a:cubicBezTo>
                  <a:cubicBezTo>
                    <a:pt x="10049" y="11715"/>
                    <a:pt x="10534" y="11575"/>
                    <a:pt x="10776" y="11855"/>
                  </a:cubicBezTo>
                  <a:cubicBezTo>
                    <a:pt x="11018" y="12136"/>
                    <a:pt x="11018" y="12837"/>
                    <a:pt x="11018" y="13608"/>
                  </a:cubicBezTo>
                  <a:cubicBezTo>
                    <a:pt x="11018" y="14380"/>
                    <a:pt x="11018" y="15221"/>
                    <a:pt x="11115" y="15993"/>
                  </a:cubicBezTo>
                  <a:cubicBezTo>
                    <a:pt x="11212" y="16764"/>
                    <a:pt x="11405" y="17465"/>
                    <a:pt x="11744" y="17676"/>
                  </a:cubicBezTo>
                  <a:cubicBezTo>
                    <a:pt x="12083" y="17886"/>
                    <a:pt x="12568" y="17606"/>
                    <a:pt x="13294" y="16554"/>
                  </a:cubicBezTo>
                  <a:cubicBezTo>
                    <a:pt x="14021" y="15502"/>
                    <a:pt x="14989" y="13678"/>
                    <a:pt x="15570" y="12416"/>
                  </a:cubicBezTo>
                  <a:cubicBezTo>
                    <a:pt x="16152" y="11154"/>
                    <a:pt x="16345" y="10452"/>
                    <a:pt x="16152" y="10172"/>
                  </a:cubicBezTo>
                  <a:cubicBezTo>
                    <a:pt x="15958" y="9891"/>
                    <a:pt x="15377" y="10032"/>
                    <a:pt x="14747" y="10663"/>
                  </a:cubicBezTo>
                  <a:cubicBezTo>
                    <a:pt x="14118" y="11294"/>
                    <a:pt x="13440" y="12416"/>
                    <a:pt x="13004" y="13328"/>
                  </a:cubicBezTo>
                  <a:cubicBezTo>
                    <a:pt x="12568" y="14239"/>
                    <a:pt x="12374" y="14941"/>
                    <a:pt x="12277" y="15642"/>
                  </a:cubicBezTo>
                  <a:cubicBezTo>
                    <a:pt x="12180" y="16343"/>
                    <a:pt x="12180" y="17045"/>
                    <a:pt x="12422" y="17536"/>
                  </a:cubicBezTo>
                  <a:cubicBezTo>
                    <a:pt x="12665" y="18027"/>
                    <a:pt x="13149" y="18307"/>
                    <a:pt x="14699" y="18307"/>
                  </a:cubicBezTo>
                  <a:cubicBezTo>
                    <a:pt x="16249" y="18307"/>
                    <a:pt x="18864" y="18027"/>
                    <a:pt x="21479" y="17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2920480" y="6248081"/>
              <a:ext cx="197831" cy="343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91" fill="norm" stroke="1" extrusionOk="0">
                  <a:moveTo>
                    <a:pt x="16930" y="3611"/>
                  </a:moveTo>
                  <a:cubicBezTo>
                    <a:pt x="14230" y="3215"/>
                    <a:pt x="11530" y="2820"/>
                    <a:pt x="9055" y="3347"/>
                  </a:cubicBezTo>
                  <a:cubicBezTo>
                    <a:pt x="6580" y="3874"/>
                    <a:pt x="4330" y="5323"/>
                    <a:pt x="2755" y="7693"/>
                  </a:cubicBezTo>
                  <a:cubicBezTo>
                    <a:pt x="1180" y="10064"/>
                    <a:pt x="280" y="13357"/>
                    <a:pt x="55" y="15662"/>
                  </a:cubicBezTo>
                  <a:cubicBezTo>
                    <a:pt x="-170" y="17967"/>
                    <a:pt x="280" y="19284"/>
                    <a:pt x="1630" y="20140"/>
                  </a:cubicBezTo>
                  <a:cubicBezTo>
                    <a:pt x="2980" y="20996"/>
                    <a:pt x="5230" y="21391"/>
                    <a:pt x="8380" y="20535"/>
                  </a:cubicBezTo>
                  <a:cubicBezTo>
                    <a:pt x="11530" y="19679"/>
                    <a:pt x="15580" y="17571"/>
                    <a:pt x="18055" y="14542"/>
                  </a:cubicBezTo>
                  <a:cubicBezTo>
                    <a:pt x="20530" y="11513"/>
                    <a:pt x="21430" y="7562"/>
                    <a:pt x="20867" y="4928"/>
                  </a:cubicBezTo>
                  <a:cubicBezTo>
                    <a:pt x="20305" y="2293"/>
                    <a:pt x="18280" y="976"/>
                    <a:pt x="15805" y="384"/>
                  </a:cubicBezTo>
                  <a:cubicBezTo>
                    <a:pt x="13330" y="-209"/>
                    <a:pt x="10405" y="-77"/>
                    <a:pt x="8268" y="515"/>
                  </a:cubicBezTo>
                  <a:cubicBezTo>
                    <a:pt x="6130" y="1108"/>
                    <a:pt x="4780" y="2162"/>
                    <a:pt x="4330" y="3742"/>
                  </a:cubicBezTo>
                  <a:cubicBezTo>
                    <a:pt x="3880" y="5323"/>
                    <a:pt x="4330" y="7430"/>
                    <a:pt x="6692" y="9537"/>
                  </a:cubicBezTo>
                  <a:cubicBezTo>
                    <a:pt x="9055" y="11645"/>
                    <a:pt x="13330" y="13752"/>
                    <a:pt x="15918" y="15728"/>
                  </a:cubicBezTo>
                  <a:cubicBezTo>
                    <a:pt x="18505" y="17703"/>
                    <a:pt x="19405" y="19547"/>
                    <a:pt x="20305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3175000" y="6428464"/>
              <a:ext cx="114300" cy="166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21600" y="1403"/>
                  </a:moveTo>
                  <a:cubicBezTo>
                    <a:pt x="20000" y="593"/>
                    <a:pt x="18400" y="-217"/>
                    <a:pt x="15000" y="53"/>
                  </a:cubicBezTo>
                  <a:cubicBezTo>
                    <a:pt x="11600" y="323"/>
                    <a:pt x="6400" y="1673"/>
                    <a:pt x="3800" y="3023"/>
                  </a:cubicBezTo>
                  <a:cubicBezTo>
                    <a:pt x="1200" y="4373"/>
                    <a:pt x="1200" y="5723"/>
                    <a:pt x="2800" y="7478"/>
                  </a:cubicBezTo>
                  <a:cubicBezTo>
                    <a:pt x="4400" y="9233"/>
                    <a:pt x="7600" y="11393"/>
                    <a:pt x="10000" y="13283"/>
                  </a:cubicBezTo>
                  <a:cubicBezTo>
                    <a:pt x="12400" y="15173"/>
                    <a:pt x="14000" y="16793"/>
                    <a:pt x="13400" y="18143"/>
                  </a:cubicBezTo>
                  <a:cubicBezTo>
                    <a:pt x="12800" y="19493"/>
                    <a:pt x="10000" y="20573"/>
                    <a:pt x="7400" y="20978"/>
                  </a:cubicBezTo>
                  <a:cubicBezTo>
                    <a:pt x="4800" y="21383"/>
                    <a:pt x="2400" y="21113"/>
                    <a:pt x="0" y="20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3604363" y="6393381"/>
              <a:ext cx="199288" cy="18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788" fill="norm" stroke="1" extrusionOk="0">
                  <a:moveTo>
                    <a:pt x="15950" y="876"/>
                  </a:moveTo>
                  <a:cubicBezTo>
                    <a:pt x="14813" y="876"/>
                    <a:pt x="13676" y="876"/>
                    <a:pt x="12653" y="527"/>
                  </a:cubicBezTo>
                  <a:cubicBezTo>
                    <a:pt x="11630" y="179"/>
                    <a:pt x="10721" y="-518"/>
                    <a:pt x="8902" y="643"/>
                  </a:cubicBezTo>
                  <a:cubicBezTo>
                    <a:pt x="7083" y="1805"/>
                    <a:pt x="4354" y="4824"/>
                    <a:pt x="2535" y="7727"/>
                  </a:cubicBezTo>
                  <a:cubicBezTo>
                    <a:pt x="716" y="10630"/>
                    <a:pt x="-193" y="13417"/>
                    <a:pt x="34" y="15856"/>
                  </a:cubicBezTo>
                  <a:cubicBezTo>
                    <a:pt x="262" y="18295"/>
                    <a:pt x="1626" y="20385"/>
                    <a:pt x="5378" y="20734"/>
                  </a:cubicBezTo>
                  <a:cubicBezTo>
                    <a:pt x="9129" y="21082"/>
                    <a:pt x="15268" y="19688"/>
                    <a:pt x="21407" y="18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3777743" y="6400531"/>
              <a:ext cx="171957" cy="16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905" fill="norm" stroke="1" extrusionOk="0">
                  <a:moveTo>
                    <a:pt x="15868" y="4905"/>
                  </a:moveTo>
                  <a:cubicBezTo>
                    <a:pt x="16132" y="3572"/>
                    <a:pt x="16395" y="2238"/>
                    <a:pt x="15605" y="1172"/>
                  </a:cubicBezTo>
                  <a:cubicBezTo>
                    <a:pt x="14815" y="105"/>
                    <a:pt x="12971" y="-695"/>
                    <a:pt x="10337" y="905"/>
                  </a:cubicBezTo>
                  <a:cubicBezTo>
                    <a:pt x="7702" y="2505"/>
                    <a:pt x="4278" y="6505"/>
                    <a:pt x="2302" y="9972"/>
                  </a:cubicBezTo>
                  <a:cubicBezTo>
                    <a:pt x="327" y="13438"/>
                    <a:pt x="-200" y="16372"/>
                    <a:pt x="63" y="18238"/>
                  </a:cubicBezTo>
                  <a:cubicBezTo>
                    <a:pt x="327" y="20105"/>
                    <a:pt x="1380" y="20905"/>
                    <a:pt x="3224" y="20638"/>
                  </a:cubicBezTo>
                  <a:cubicBezTo>
                    <a:pt x="5068" y="20372"/>
                    <a:pt x="7702" y="19038"/>
                    <a:pt x="9546" y="17705"/>
                  </a:cubicBezTo>
                  <a:cubicBezTo>
                    <a:pt x="11390" y="16372"/>
                    <a:pt x="12444" y="15038"/>
                    <a:pt x="13366" y="13838"/>
                  </a:cubicBezTo>
                  <a:cubicBezTo>
                    <a:pt x="14288" y="12638"/>
                    <a:pt x="15078" y="11572"/>
                    <a:pt x="15473" y="11838"/>
                  </a:cubicBezTo>
                  <a:cubicBezTo>
                    <a:pt x="15868" y="12105"/>
                    <a:pt x="15868" y="13705"/>
                    <a:pt x="16132" y="15172"/>
                  </a:cubicBezTo>
                  <a:cubicBezTo>
                    <a:pt x="16395" y="16638"/>
                    <a:pt x="16922" y="17972"/>
                    <a:pt x="17844" y="18905"/>
                  </a:cubicBezTo>
                  <a:cubicBezTo>
                    <a:pt x="18766" y="19838"/>
                    <a:pt x="20083" y="20372"/>
                    <a:pt x="21400" y="209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3962400" y="6375963"/>
              <a:ext cx="158750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7382"/>
                  </a:moveTo>
                  <a:cubicBezTo>
                    <a:pt x="864" y="6289"/>
                    <a:pt x="1728" y="5195"/>
                    <a:pt x="2736" y="5195"/>
                  </a:cubicBezTo>
                  <a:cubicBezTo>
                    <a:pt x="3744" y="5195"/>
                    <a:pt x="4896" y="6289"/>
                    <a:pt x="6480" y="8749"/>
                  </a:cubicBezTo>
                  <a:cubicBezTo>
                    <a:pt x="8064" y="11210"/>
                    <a:pt x="10080" y="15038"/>
                    <a:pt x="10944" y="17635"/>
                  </a:cubicBezTo>
                  <a:cubicBezTo>
                    <a:pt x="11808" y="20233"/>
                    <a:pt x="11520" y="21600"/>
                    <a:pt x="11088" y="21463"/>
                  </a:cubicBezTo>
                  <a:cubicBezTo>
                    <a:pt x="10656" y="21327"/>
                    <a:pt x="10080" y="19686"/>
                    <a:pt x="10224" y="16678"/>
                  </a:cubicBezTo>
                  <a:cubicBezTo>
                    <a:pt x="10368" y="13671"/>
                    <a:pt x="11232" y="9296"/>
                    <a:pt x="13248" y="6289"/>
                  </a:cubicBezTo>
                  <a:cubicBezTo>
                    <a:pt x="15264" y="3281"/>
                    <a:pt x="18432" y="164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4101070" y="6371686"/>
              <a:ext cx="134381" cy="19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106" fill="norm" stroke="1" extrusionOk="0">
                  <a:moveTo>
                    <a:pt x="6143" y="5290"/>
                  </a:moveTo>
                  <a:cubicBezTo>
                    <a:pt x="5146" y="6209"/>
                    <a:pt x="4149" y="7128"/>
                    <a:pt x="4482" y="7473"/>
                  </a:cubicBezTo>
                  <a:cubicBezTo>
                    <a:pt x="4814" y="7818"/>
                    <a:pt x="6475" y="7588"/>
                    <a:pt x="8469" y="6784"/>
                  </a:cubicBezTo>
                  <a:cubicBezTo>
                    <a:pt x="10463" y="5979"/>
                    <a:pt x="12789" y="4601"/>
                    <a:pt x="14285" y="3337"/>
                  </a:cubicBezTo>
                  <a:cubicBezTo>
                    <a:pt x="15780" y="2073"/>
                    <a:pt x="16445" y="924"/>
                    <a:pt x="15946" y="349"/>
                  </a:cubicBezTo>
                  <a:cubicBezTo>
                    <a:pt x="15448" y="-225"/>
                    <a:pt x="13786" y="-225"/>
                    <a:pt x="10962" y="1384"/>
                  </a:cubicBezTo>
                  <a:cubicBezTo>
                    <a:pt x="8137" y="2992"/>
                    <a:pt x="4149" y="6209"/>
                    <a:pt x="1989" y="9196"/>
                  </a:cubicBezTo>
                  <a:cubicBezTo>
                    <a:pt x="-171" y="12184"/>
                    <a:pt x="-503" y="14941"/>
                    <a:pt x="660" y="17009"/>
                  </a:cubicBezTo>
                  <a:cubicBezTo>
                    <a:pt x="1823" y="19077"/>
                    <a:pt x="4482" y="20456"/>
                    <a:pt x="8137" y="20915"/>
                  </a:cubicBezTo>
                  <a:cubicBezTo>
                    <a:pt x="11792" y="21375"/>
                    <a:pt x="16445" y="20915"/>
                    <a:pt x="21097" y="20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4235449" y="6193904"/>
              <a:ext cx="152401" cy="37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21600" y="2388"/>
                  </a:moveTo>
                  <a:cubicBezTo>
                    <a:pt x="21600" y="1553"/>
                    <a:pt x="21600" y="717"/>
                    <a:pt x="20850" y="300"/>
                  </a:cubicBezTo>
                  <a:cubicBezTo>
                    <a:pt x="20100" y="-118"/>
                    <a:pt x="18600" y="-118"/>
                    <a:pt x="16800" y="419"/>
                  </a:cubicBezTo>
                  <a:cubicBezTo>
                    <a:pt x="15000" y="956"/>
                    <a:pt x="12900" y="2030"/>
                    <a:pt x="11100" y="3760"/>
                  </a:cubicBezTo>
                  <a:cubicBezTo>
                    <a:pt x="9300" y="5491"/>
                    <a:pt x="7800" y="7878"/>
                    <a:pt x="7350" y="10026"/>
                  </a:cubicBezTo>
                  <a:cubicBezTo>
                    <a:pt x="6900" y="12174"/>
                    <a:pt x="7500" y="14083"/>
                    <a:pt x="8100" y="15575"/>
                  </a:cubicBezTo>
                  <a:cubicBezTo>
                    <a:pt x="8700" y="17067"/>
                    <a:pt x="9300" y="18141"/>
                    <a:pt x="9600" y="18976"/>
                  </a:cubicBezTo>
                  <a:cubicBezTo>
                    <a:pt x="9900" y="19811"/>
                    <a:pt x="9900" y="20408"/>
                    <a:pt x="9150" y="20826"/>
                  </a:cubicBezTo>
                  <a:cubicBezTo>
                    <a:pt x="8400" y="21243"/>
                    <a:pt x="6900" y="21482"/>
                    <a:pt x="5250" y="21303"/>
                  </a:cubicBezTo>
                  <a:cubicBezTo>
                    <a:pt x="3600" y="21124"/>
                    <a:pt x="1800" y="20527"/>
                    <a:pt x="0" y="19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4171950" y="6424318"/>
              <a:ext cx="177800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914" y="12582"/>
                    <a:pt x="11829" y="4867"/>
                    <a:pt x="15429" y="1782"/>
                  </a:cubicBezTo>
                  <a:cubicBezTo>
                    <a:pt x="19029" y="-1304"/>
                    <a:pt x="20314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4344579" y="6205510"/>
              <a:ext cx="363614" cy="344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36" fill="norm" stroke="1" extrusionOk="0">
                  <a:moveTo>
                    <a:pt x="1428" y="12898"/>
                  </a:moveTo>
                  <a:cubicBezTo>
                    <a:pt x="929" y="14862"/>
                    <a:pt x="429" y="16825"/>
                    <a:pt x="180" y="18200"/>
                  </a:cubicBezTo>
                  <a:cubicBezTo>
                    <a:pt x="-70" y="19574"/>
                    <a:pt x="-70" y="20360"/>
                    <a:pt x="242" y="20818"/>
                  </a:cubicBezTo>
                  <a:cubicBezTo>
                    <a:pt x="554" y="21276"/>
                    <a:pt x="1179" y="21407"/>
                    <a:pt x="1740" y="21211"/>
                  </a:cubicBezTo>
                  <a:cubicBezTo>
                    <a:pt x="2302" y="21014"/>
                    <a:pt x="2802" y="20491"/>
                    <a:pt x="3176" y="19902"/>
                  </a:cubicBezTo>
                  <a:cubicBezTo>
                    <a:pt x="3551" y="19313"/>
                    <a:pt x="3801" y="18658"/>
                    <a:pt x="4050" y="18003"/>
                  </a:cubicBezTo>
                  <a:cubicBezTo>
                    <a:pt x="4300" y="17349"/>
                    <a:pt x="4550" y="16694"/>
                    <a:pt x="4675" y="16694"/>
                  </a:cubicBezTo>
                  <a:cubicBezTo>
                    <a:pt x="4799" y="16694"/>
                    <a:pt x="4799" y="17349"/>
                    <a:pt x="4799" y="18265"/>
                  </a:cubicBezTo>
                  <a:cubicBezTo>
                    <a:pt x="4799" y="19182"/>
                    <a:pt x="4799" y="20360"/>
                    <a:pt x="5174" y="20949"/>
                  </a:cubicBezTo>
                  <a:cubicBezTo>
                    <a:pt x="5548" y="21538"/>
                    <a:pt x="6298" y="21538"/>
                    <a:pt x="7296" y="20360"/>
                  </a:cubicBezTo>
                  <a:cubicBezTo>
                    <a:pt x="8295" y="19182"/>
                    <a:pt x="9544" y="16825"/>
                    <a:pt x="10792" y="13683"/>
                  </a:cubicBezTo>
                  <a:cubicBezTo>
                    <a:pt x="12041" y="10542"/>
                    <a:pt x="13290" y="6614"/>
                    <a:pt x="13914" y="4193"/>
                  </a:cubicBezTo>
                  <a:cubicBezTo>
                    <a:pt x="14538" y="1771"/>
                    <a:pt x="14538" y="854"/>
                    <a:pt x="14288" y="658"/>
                  </a:cubicBezTo>
                  <a:cubicBezTo>
                    <a:pt x="14039" y="462"/>
                    <a:pt x="13539" y="985"/>
                    <a:pt x="12853" y="2818"/>
                  </a:cubicBezTo>
                  <a:cubicBezTo>
                    <a:pt x="12166" y="4651"/>
                    <a:pt x="11292" y="7793"/>
                    <a:pt x="10792" y="10738"/>
                  </a:cubicBezTo>
                  <a:cubicBezTo>
                    <a:pt x="10293" y="13683"/>
                    <a:pt x="10168" y="16433"/>
                    <a:pt x="10168" y="18134"/>
                  </a:cubicBezTo>
                  <a:cubicBezTo>
                    <a:pt x="10168" y="19836"/>
                    <a:pt x="10293" y="20491"/>
                    <a:pt x="10668" y="20883"/>
                  </a:cubicBezTo>
                  <a:cubicBezTo>
                    <a:pt x="11042" y="21276"/>
                    <a:pt x="11666" y="21407"/>
                    <a:pt x="12416" y="20883"/>
                  </a:cubicBezTo>
                  <a:cubicBezTo>
                    <a:pt x="13165" y="20360"/>
                    <a:pt x="14039" y="19182"/>
                    <a:pt x="15162" y="16760"/>
                  </a:cubicBezTo>
                  <a:cubicBezTo>
                    <a:pt x="16286" y="14338"/>
                    <a:pt x="17659" y="10673"/>
                    <a:pt x="18596" y="7989"/>
                  </a:cubicBezTo>
                  <a:cubicBezTo>
                    <a:pt x="19532" y="5305"/>
                    <a:pt x="20032" y="3603"/>
                    <a:pt x="20469" y="2294"/>
                  </a:cubicBezTo>
                  <a:cubicBezTo>
                    <a:pt x="20906" y="985"/>
                    <a:pt x="21280" y="69"/>
                    <a:pt x="21405" y="3"/>
                  </a:cubicBezTo>
                  <a:cubicBezTo>
                    <a:pt x="21530" y="-62"/>
                    <a:pt x="21405" y="723"/>
                    <a:pt x="20718" y="2949"/>
                  </a:cubicBezTo>
                  <a:cubicBezTo>
                    <a:pt x="20032" y="5174"/>
                    <a:pt x="18783" y="8840"/>
                    <a:pt x="17972" y="11589"/>
                  </a:cubicBezTo>
                  <a:cubicBezTo>
                    <a:pt x="17160" y="14338"/>
                    <a:pt x="16785" y="16171"/>
                    <a:pt x="16598" y="17480"/>
                  </a:cubicBezTo>
                  <a:cubicBezTo>
                    <a:pt x="16411" y="18789"/>
                    <a:pt x="16411" y="19574"/>
                    <a:pt x="16848" y="20033"/>
                  </a:cubicBezTo>
                  <a:cubicBezTo>
                    <a:pt x="17285" y="20491"/>
                    <a:pt x="18159" y="20622"/>
                    <a:pt x="19033" y="20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4679997" y="6433113"/>
              <a:ext cx="176471" cy="33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541" fill="norm" stroke="1" extrusionOk="0">
                  <a:moveTo>
                    <a:pt x="5331" y="0"/>
                  </a:moveTo>
                  <a:cubicBezTo>
                    <a:pt x="4314" y="550"/>
                    <a:pt x="3298" y="1101"/>
                    <a:pt x="2789" y="2064"/>
                  </a:cubicBezTo>
                  <a:cubicBezTo>
                    <a:pt x="2281" y="3027"/>
                    <a:pt x="2281" y="4403"/>
                    <a:pt x="2789" y="5366"/>
                  </a:cubicBezTo>
                  <a:cubicBezTo>
                    <a:pt x="3298" y="6329"/>
                    <a:pt x="4314" y="6879"/>
                    <a:pt x="6474" y="6741"/>
                  </a:cubicBezTo>
                  <a:cubicBezTo>
                    <a:pt x="8634" y="6604"/>
                    <a:pt x="11938" y="5778"/>
                    <a:pt x="13971" y="5022"/>
                  </a:cubicBezTo>
                  <a:cubicBezTo>
                    <a:pt x="16004" y="4265"/>
                    <a:pt x="16766" y="3577"/>
                    <a:pt x="17401" y="2614"/>
                  </a:cubicBezTo>
                  <a:cubicBezTo>
                    <a:pt x="18036" y="1651"/>
                    <a:pt x="18545" y="413"/>
                    <a:pt x="18545" y="206"/>
                  </a:cubicBezTo>
                  <a:cubicBezTo>
                    <a:pt x="18545" y="0"/>
                    <a:pt x="18036" y="825"/>
                    <a:pt x="17909" y="2889"/>
                  </a:cubicBezTo>
                  <a:cubicBezTo>
                    <a:pt x="17782" y="4953"/>
                    <a:pt x="18036" y="8255"/>
                    <a:pt x="18672" y="10869"/>
                  </a:cubicBezTo>
                  <a:cubicBezTo>
                    <a:pt x="19307" y="13483"/>
                    <a:pt x="20324" y="15409"/>
                    <a:pt x="20832" y="16991"/>
                  </a:cubicBezTo>
                  <a:cubicBezTo>
                    <a:pt x="21340" y="18573"/>
                    <a:pt x="21340" y="19811"/>
                    <a:pt x="20578" y="20568"/>
                  </a:cubicBezTo>
                  <a:cubicBezTo>
                    <a:pt x="19815" y="21325"/>
                    <a:pt x="18291" y="21600"/>
                    <a:pt x="16131" y="21531"/>
                  </a:cubicBezTo>
                  <a:cubicBezTo>
                    <a:pt x="13971" y="21462"/>
                    <a:pt x="11175" y="21050"/>
                    <a:pt x="8507" y="20362"/>
                  </a:cubicBezTo>
                  <a:cubicBezTo>
                    <a:pt x="5839" y="19674"/>
                    <a:pt x="3298" y="18711"/>
                    <a:pt x="1773" y="17817"/>
                  </a:cubicBezTo>
                  <a:cubicBezTo>
                    <a:pt x="248" y="16922"/>
                    <a:pt x="-260" y="16097"/>
                    <a:pt x="121" y="15478"/>
                  </a:cubicBezTo>
                  <a:cubicBezTo>
                    <a:pt x="502" y="14859"/>
                    <a:pt x="1773" y="14446"/>
                    <a:pt x="3044" y="14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4946649" y="6547413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7" name="Drawing"/>
          <p:cNvGrpSpPr/>
          <p:nvPr/>
        </p:nvGrpSpPr>
        <p:grpSpPr>
          <a:xfrm>
            <a:off x="1028700" y="2426696"/>
            <a:ext cx="11522129" cy="6577604"/>
            <a:chOff x="0" y="0"/>
            <a:chExt cx="11522128" cy="6577603"/>
          </a:xfrm>
        </p:grpSpPr>
        <p:sp>
          <p:nvSpPr>
            <p:cNvPr id="2308" name="Line"/>
            <p:cNvSpPr/>
            <p:nvPr/>
          </p:nvSpPr>
          <p:spPr>
            <a:xfrm>
              <a:off x="1136650" y="265703"/>
              <a:ext cx="44450" cy="44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0"/>
                  </a:moveTo>
                  <a:cubicBezTo>
                    <a:pt x="1029" y="3230"/>
                    <a:pt x="2057" y="6460"/>
                    <a:pt x="4114" y="9892"/>
                  </a:cubicBezTo>
                  <a:cubicBezTo>
                    <a:pt x="6171" y="13323"/>
                    <a:pt x="9257" y="16957"/>
                    <a:pt x="11829" y="19026"/>
                  </a:cubicBezTo>
                  <a:cubicBezTo>
                    <a:pt x="14400" y="21095"/>
                    <a:pt x="16457" y="21600"/>
                    <a:pt x="18000" y="21398"/>
                  </a:cubicBezTo>
                  <a:cubicBezTo>
                    <a:pt x="19543" y="21196"/>
                    <a:pt x="20571" y="20288"/>
                    <a:pt x="21600" y="19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857250" y="214903"/>
              <a:ext cx="5016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7" y="18621"/>
                    <a:pt x="4375" y="15641"/>
                    <a:pt x="6790" y="12910"/>
                  </a:cubicBezTo>
                  <a:cubicBezTo>
                    <a:pt x="9205" y="10179"/>
                    <a:pt x="11848" y="7697"/>
                    <a:pt x="14354" y="5586"/>
                  </a:cubicBezTo>
                  <a:cubicBezTo>
                    <a:pt x="16861" y="3476"/>
                    <a:pt x="19230" y="173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1352550" y="532403"/>
              <a:ext cx="1841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6" y="15840"/>
                    <a:pt x="9931" y="10080"/>
                    <a:pt x="13531" y="6480"/>
                  </a:cubicBezTo>
                  <a:cubicBezTo>
                    <a:pt x="17131" y="2880"/>
                    <a:pt x="19366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1747572" y="113303"/>
              <a:ext cx="106628" cy="48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19" fill="norm" stroke="1" extrusionOk="0">
                  <a:moveTo>
                    <a:pt x="13711" y="0"/>
                  </a:moveTo>
                  <a:cubicBezTo>
                    <a:pt x="11170" y="1020"/>
                    <a:pt x="8629" y="2039"/>
                    <a:pt x="6300" y="3986"/>
                  </a:cubicBezTo>
                  <a:cubicBezTo>
                    <a:pt x="3970" y="5933"/>
                    <a:pt x="1853" y="8807"/>
                    <a:pt x="794" y="11495"/>
                  </a:cubicBezTo>
                  <a:cubicBezTo>
                    <a:pt x="-265" y="14184"/>
                    <a:pt x="-265" y="16687"/>
                    <a:pt x="794" y="18402"/>
                  </a:cubicBezTo>
                  <a:cubicBezTo>
                    <a:pt x="1853" y="20117"/>
                    <a:pt x="3970" y="21044"/>
                    <a:pt x="7570" y="21322"/>
                  </a:cubicBezTo>
                  <a:cubicBezTo>
                    <a:pt x="11170" y="21600"/>
                    <a:pt x="16253" y="21229"/>
                    <a:pt x="21335" y="20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701800" y="392703"/>
              <a:ext cx="1841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18000"/>
                    <a:pt x="993" y="14400"/>
                    <a:pt x="4593" y="10800"/>
                  </a:cubicBezTo>
                  <a:cubicBezTo>
                    <a:pt x="8193" y="7200"/>
                    <a:pt x="1489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1949449" y="301645"/>
              <a:ext cx="330713" cy="22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15" fill="norm" stroke="1" extrusionOk="0">
                  <a:moveTo>
                    <a:pt x="0" y="9120"/>
                  </a:moveTo>
                  <a:cubicBezTo>
                    <a:pt x="2064" y="7931"/>
                    <a:pt x="4127" y="6742"/>
                    <a:pt x="5366" y="5652"/>
                  </a:cubicBezTo>
                  <a:cubicBezTo>
                    <a:pt x="6604" y="4562"/>
                    <a:pt x="7017" y="3571"/>
                    <a:pt x="6810" y="3274"/>
                  </a:cubicBezTo>
                  <a:cubicBezTo>
                    <a:pt x="6604" y="2977"/>
                    <a:pt x="5778" y="3373"/>
                    <a:pt x="4678" y="4364"/>
                  </a:cubicBezTo>
                  <a:cubicBezTo>
                    <a:pt x="3577" y="5355"/>
                    <a:pt x="2201" y="6940"/>
                    <a:pt x="1445" y="8723"/>
                  </a:cubicBezTo>
                  <a:cubicBezTo>
                    <a:pt x="688" y="10507"/>
                    <a:pt x="550" y="12489"/>
                    <a:pt x="894" y="13876"/>
                  </a:cubicBezTo>
                  <a:cubicBezTo>
                    <a:pt x="1238" y="15263"/>
                    <a:pt x="2064" y="16056"/>
                    <a:pt x="4059" y="16452"/>
                  </a:cubicBezTo>
                  <a:cubicBezTo>
                    <a:pt x="6054" y="16848"/>
                    <a:pt x="9218" y="16848"/>
                    <a:pt x="11763" y="15362"/>
                  </a:cubicBezTo>
                  <a:cubicBezTo>
                    <a:pt x="14308" y="13876"/>
                    <a:pt x="16234" y="10903"/>
                    <a:pt x="17197" y="8723"/>
                  </a:cubicBezTo>
                  <a:cubicBezTo>
                    <a:pt x="18161" y="6544"/>
                    <a:pt x="18161" y="5156"/>
                    <a:pt x="18161" y="3868"/>
                  </a:cubicBezTo>
                  <a:cubicBezTo>
                    <a:pt x="18161" y="2580"/>
                    <a:pt x="18161" y="1391"/>
                    <a:pt x="17817" y="698"/>
                  </a:cubicBezTo>
                  <a:cubicBezTo>
                    <a:pt x="17473" y="4"/>
                    <a:pt x="16785" y="-194"/>
                    <a:pt x="16441" y="202"/>
                  </a:cubicBezTo>
                  <a:cubicBezTo>
                    <a:pt x="16097" y="599"/>
                    <a:pt x="16097" y="1589"/>
                    <a:pt x="16922" y="3571"/>
                  </a:cubicBezTo>
                  <a:cubicBezTo>
                    <a:pt x="17748" y="5553"/>
                    <a:pt x="19399" y="8525"/>
                    <a:pt x="20362" y="11399"/>
                  </a:cubicBezTo>
                  <a:cubicBezTo>
                    <a:pt x="21325" y="14272"/>
                    <a:pt x="21600" y="17046"/>
                    <a:pt x="21462" y="18830"/>
                  </a:cubicBezTo>
                  <a:cubicBezTo>
                    <a:pt x="21325" y="20613"/>
                    <a:pt x="20775" y="21406"/>
                    <a:pt x="20362" y="21307"/>
                  </a:cubicBezTo>
                  <a:cubicBezTo>
                    <a:pt x="19949" y="21208"/>
                    <a:pt x="19674" y="20217"/>
                    <a:pt x="19399" y="19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2392820" y="-1"/>
              <a:ext cx="204330" cy="45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04" fill="norm" stroke="1" extrusionOk="0">
                  <a:moveTo>
                    <a:pt x="2123" y="1159"/>
                  </a:moveTo>
                  <a:cubicBezTo>
                    <a:pt x="3236" y="556"/>
                    <a:pt x="4350" y="-47"/>
                    <a:pt x="4906" y="3"/>
                  </a:cubicBezTo>
                  <a:cubicBezTo>
                    <a:pt x="5463" y="53"/>
                    <a:pt x="5463" y="757"/>
                    <a:pt x="4906" y="2766"/>
                  </a:cubicBezTo>
                  <a:cubicBezTo>
                    <a:pt x="4350" y="4775"/>
                    <a:pt x="3236" y="8091"/>
                    <a:pt x="2680" y="10853"/>
                  </a:cubicBezTo>
                  <a:cubicBezTo>
                    <a:pt x="2123" y="13616"/>
                    <a:pt x="2123" y="15826"/>
                    <a:pt x="2345" y="17384"/>
                  </a:cubicBezTo>
                  <a:cubicBezTo>
                    <a:pt x="2568" y="18941"/>
                    <a:pt x="3014" y="19845"/>
                    <a:pt x="3570" y="20498"/>
                  </a:cubicBezTo>
                  <a:cubicBezTo>
                    <a:pt x="4127" y="21151"/>
                    <a:pt x="4795" y="21553"/>
                    <a:pt x="5463" y="21352"/>
                  </a:cubicBezTo>
                  <a:cubicBezTo>
                    <a:pt x="6131" y="21151"/>
                    <a:pt x="6799" y="20347"/>
                    <a:pt x="6910" y="19092"/>
                  </a:cubicBezTo>
                  <a:cubicBezTo>
                    <a:pt x="7022" y="17836"/>
                    <a:pt x="6576" y="16128"/>
                    <a:pt x="5797" y="15073"/>
                  </a:cubicBezTo>
                  <a:cubicBezTo>
                    <a:pt x="5018" y="14018"/>
                    <a:pt x="3904" y="13616"/>
                    <a:pt x="2680" y="13365"/>
                  </a:cubicBezTo>
                  <a:cubicBezTo>
                    <a:pt x="1455" y="13114"/>
                    <a:pt x="119" y="13013"/>
                    <a:pt x="7" y="12813"/>
                  </a:cubicBezTo>
                  <a:cubicBezTo>
                    <a:pt x="-104" y="12612"/>
                    <a:pt x="1009" y="12310"/>
                    <a:pt x="4795" y="11959"/>
                  </a:cubicBezTo>
                  <a:cubicBezTo>
                    <a:pt x="8581" y="11607"/>
                    <a:pt x="15038" y="11205"/>
                    <a:pt x="21496" y="10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1397000" y="693270"/>
              <a:ext cx="742950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7280"/>
                    <a:pt x="3200" y="12960"/>
                    <a:pt x="5169" y="9450"/>
                  </a:cubicBezTo>
                  <a:cubicBezTo>
                    <a:pt x="7138" y="5940"/>
                    <a:pt x="9477" y="3240"/>
                    <a:pt x="11723" y="1755"/>
                  </a:cubicBezTo>
                  <a:cubicBezTo>
                    <a:pt x="13969" y="270"/>
                    <a:pt x="16123" y="0"/>
                    <a:pt x="17754" y="0"/>
                  </a:cubicBezTo>
                  <a:cubicBezTo>
                    <a:pt x="19385" y="0"/>
                    <a:pt x="20492" y="270"/>
                    <a:pt x="21600" y="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1600200" y="761003"/>
              <a:ext cx="7810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6" y="19862"/>
                    <a:pt x="3512" y="18124"/>
                    <a:pt x="5298" y="16014"/>
                  </a:cubicBezTo>
                  <a:cubicBezTo>
                    <a:pt x="7083" y="13903"/>
                    <a:pt x="8898" y="11421"/>
                    <a:pt x="10888" y="9062"/>
                  </a:cubicBezTo>
                  <a:cubicBezTo>
                    <a:pt x="12878" y="6703"/>
                    <a:pt x="15044" y="4469"/>
                    <a:pt x="16859" y="2979"/>
                  </a:cubicBezTo>
                  <a:cubicBezTo>
                    <a:pt x="18673" y="1490"/>
                    <a:pt x="20137" y="7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1965235" y="1094289"/>
              <a:ext cx="212345" cy="650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68" fill="norm" stroke="1" extrusionOk="0">
                  <a:moveTo>
                    <a:pt x="1613" y="21568"/>
                  </a:moveTo>
                  <a:cubicBezTo>
                    <a:pt x="757" y="21287"/>
                    <a:pt x="-98" y="21007"/>
                    <a:pt x="9" y="20130"/>
                  </a:cubicBezTo>
                  <a:cubicBezTo>
                    <a:pt x="116" y="19254"/>
                    <a:pt x="1185" y="17781"/>
                    <a:pt x="2575" y="15677"/>
                  </a:cubicBezTo>
                  <a:cubicBezTo>
                    <a:pt x="3965" y="13573"/>
                    <a:pt x="5676" y="10838"/>
                    <a:pt x="7494" y="8454"/>
                  </a:cubicBezTo>
                  <a:cubicBezTo>
                    <a:pt x="9312" y="6069"/>
                    <a:pt x="11237" y="4036"/>
                    <a:pt x="12520" y="2773"/>
                  </a:cubicBezTo>
                  <a:cubicBezTo>
                    <a:pt x="13803" y="1511"/>
                    <a:pt x="14445" y="1020"/>
                    <a:pt x="15086" y="634"/>
                  </a:cubicBezTo>
                  <a:cubicBezTo>
                    <a:pt x="15728" y="249"/>
                    <a:pt x="16369" y="-32"/>
                    <a:pt x="17011" y="3"/>
                  </a:cubicBezTo>
                  <a:cubicBezTo>
                    <a:pt x="17652" y="38"/>
                    <a:pt x="18294" y="389"/>
                    <a:pt x="18722" y="1756"/>
                  </a:cubicBezTo>
                  <a:cubicBezTo>
                    <a:pt x="19150" y="3124"/>
                    <a:pt x="19363" y="5508"/>
                    <a:pt x="19684" y="7752"/>
                  </a:cubicBezTo>
                  <a:cubicBezTo>
                    <a:pt x="20005" y="9997"/>
                    <a:pt x="20433" y="12100"/>
                    <a:pt x="20753" y="13363"/>
                  </a:cubicBezTo>
                  <a:cubicBezTo>
                    <a:pt x="21074" y="14625"/>
                    <a:pt x="21288" y="15046"/>
                    <a:pt x="21395" y="15432"/>
                  </a:cubicBezTo>
                  <a:cubicBezTo>
                    <a:pt x="21502" y="15817"/>
                    <a:pt x="21502" y="16168"/>
                    <a:pt x="21074" y="16238"/>
                  </a:cubicBezTo>
                  <a:cubicBezTo>
                    <a:pt x="20647" y="16308"/>
                    <a:pt x="19791" y="16098"/>
                    <a:pt x="18936" y="15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2018565" y="1440453"/>
              <a:ext cx="21663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2565" y="21600"/>
                  </a:moveTo>
                  <a:cubicBezTo>
                    <a:pt x="1111" y="19800"/>
                    <a:pt x="-343" y="18000"/>
                    <a:pt x="72" y="16200"/>
                  </a:cubicBezTo>
                  <a:cubicBezTo>
                    <a:pt x="488" y="14400"/>
                    <a:pt x="2772" y="12600"/>
                    <a:pt x="6615" y="9900"/>
                  </a:cubicBezTo>
                  <a:cubicBezTo>
                    <a:pt x="10457" y="7200"/>
                    <a:pt x="15857" y="3600"/>
                    <a:pt x="212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2270489" y="1353271"/>
              <a:ext cx="116164" cy="236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8" h="21184" fill="norm" stroke="1" extrusionOk="0">
                  <a:moveTo>
                    <a:pt x="19488" y="2120"/>
                  </a:moveTo>
                  <a:cubicBezTo>
                    <a:pt x="16508" y="1172"/>
                    <a:pt x="13529" y="225"/>
                    <a:pt x="10364" y="35"/>
                  </a:cubicBezTo>
                  <a:cubicBezTo>
                    <a:pt x="7198" y="-154"/>
                    <a:pt x="3846" y="414"/>
                    <a:pt x="1798" y="1646"/>
                  </a:cubicBezTo>
                  <a:cubicBezTo>
                    <a:pt x="-250" y="2878"/>
                    <a:pt x="-995" y="4772"/>
                    <a:pt x="1984" y="6951"/>
                  </a:cubicBezTo>
                  <a:cubicBezTo>
                    <a:pt x="4964" y="9130"/>
                    <a:pt x="11667" y="11593"/>
                    <a:pt x="15577" y="13204"/>
                  </a:cubicBezTo>
                  <a:cubicBezTo>
                    <a:pt x="19488" y="14814"/>
                    <a:pt x="20605" y="15572"/>
                    <a:pt x="20419" y="16804"/>
                  </a:cubicBezTo>
                  <a:cubicBezTo>
                    <a:pt x="20233" y="18035"/>
                    <a:pt x="18743" y="19741"/>
                    <a:pt x="17067" y="20593"/>
                  </a:cubicBezTo>
                  <a:cubicBezTo>
                    <a:pt x="15391" y="21446"/>
                    <a:pt x="13529" y="21446"/>
                    <a:pt x="12039" y="20120"/>
                  </a:cubicBezTo>
                  <a:cubicBezTo>
                    <a:pt x="10550" y="18793"/>
                    <a:pt x="9433" y="16141"/>
                    <a:pt x="8315" y="13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2416672" y="1308805"/>
              <a:ext cx="104278" cy="261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55" fill="norm" stroke="1" extrusionOk="0">
                  <a:moveTo>
                    <a:pt x="21282" y="898"/>
                  </a:moveTo>
                  <a:cubicBezTo>
                    <a:pt x="19122" y="379"/>
                    <a:pt x="16962" y="-139"/>
                    <a:pt x="13938" y="34"/>
                  </a:cubicBezTo>
                  <a:cubicBezTo>
                    <a:pt x="10914" y="207"/>
                    <a:pt x="7026" y="1071"/>
                    <a:pt x="4434" y="2539"/>
                  </a:cubicBezTo>
                  <a:cubicBezTo>
                    <a:pt x="1842" y="4008"/>
                    <a:pt x="546" y="6082"/>
                    <a:pt x="2274" y="8069"/>
                  </a:cubicBezTo>
                  <a:cubicBezTo>
                    <a:pt x="4002" y="10056"/>
                    <a:pt x="8754" y="11957"/>
                    <a:pt x="11994" y="13253"/>
                  </a:cubicBezTo>
                  <a:cubicBezTo>
                    <a:pt x="15234" y="14549"/>
                    <a:pt x="16962" y="15240"/>
                    <a:pt x="17826" y="16104"/>
                  </a:cubicBezTo>
                  <a:cubicBezTo>
                    <a:pt x="18690" y="16968"/>
                    <a:pt x="18690" y="18005"/>
                    <a:pt x="17610" y="18869"/>
                  </a:cubicBezTo>
                  <a:cubicBezTo>
                    <a:pt x="16530" y="19733"/>
                    <a:pt x="14370" y="20424"/>
                    <a:pt x="11994" y="20856"/>
                  </a:cubicBezTo>
                  <a:cubicBezTo>
                    <a:pt x="9618" y="21288"/>
                    <a:pt x="7026" y="21461"/>
                    <a:pt x="4866" y="21288"/>
                  </a:cubicBezTo>
                  <a:cubicBezTo>
                    <a:pt x="2706" y="21115"/>
                    <a:pt x="978" y="20597"/>
                    <a:pt x="330" y="19819"/>
                  </a:cubicBezTo>
                  <a:cubicBezTo>
                    <a:pt x="-318" y="19042"/>
                    <a:pt x="114" y="18005"/>
                    <a:pt x="546" y="16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2547571" y="1376953"/>
              <a:ext cx="411529" cy="203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28" fill="norm" stroke="1" extrusionOk="0">
                  <a:moveTo>
                    <a:pt x="2581" y="0"/>
                  </a:moveTo>
                  <a:cubicBezTo>
                    <a:pt x="1699" y="5122"/>
                    <a:pt x="818" y="10243"/>
                    <a:pt x="377" y="13472"/>
                  </a:cubicBezTo>
                  <a:cubicBezTo>
                    <a:pt x="-64" y="16701"/>
                    <a:pt x="-64" y="18037"/>
                    <a:pt x="101" y="19151"/>
                  </a:cubicBezTo>
                  <a:cubicBezTo>
                    <a:pt x="267" y="20264"/>
                    <a:pt x="597" y="21155"/>
                    <a:pt x="1038" y="21377"/>
                  </a:cubicBezTo>
                  <a:cubicBezTo>
                    <a:pt x="1479" y="21600"/>
                    <a:pt x="2030" y="21155"/>
                    <a:pt x="2912" y="18705"/>
                  </a:cubicBezTo>
                  <a:cubicBezTo>
                    <a:pt x="3793" y="16256"/>
                    <a:pt x="5005" y="11802"/>
                    <a:pt x="5777" y="8907"/>
                  </a:cubicBezTo>
                  <a:cubicBezTo>
                    <a:pt x="6548" y="6012"/>
                    <a:pt x="6879" y="4676"/>
                    <a:pt x="7044" y="5010"/>
                  </a:cubicBezTo>
                  <a:cubicBezTo>
                    <a:pt x="7209" y="5344"/>
                    <a:pt x="7209" y="7348"/>
                    <a:pt x="7209" y="8907"/>
                  </a:cubicBezTo>
                  <a:cubicBezTo>
                    <a:pt x="7209" y="10466"/>
                    <a:pt x="7209" y="11579"/>
                    <a:pt x="7485" y="12247"/>
                  </a:cubicBezTo>
                  <a:cubicBezTo>
                    <a:pt x="7760" y="12915"/>
                    <a:pt x="8312" y="13138"/>
                    <a:pt x="8807" y="12804"/>
                  </a:cubicBezTo>
                  <a:cubicBezTo>
                    <a:pt x="9303" y="12470"/>
                    <a:pt x="9744" y="11579"/>
                    <a:pt x="10130" y="10466"/>
                  </a:cubicBezTo>
                  <a:cubicBezTo>
                    <a:pt x="10516" y="9353"/>
                    <a:pt x="10846" y="8016"/>
                    <a:pt x="11232" y="6792"/>
                  </a:cubicBezTo>
                  <a:cubicBezTo>
                    <a:pt x="11618" y="5567"/>
                    <a:pt x="12058" y="4454"/>
                    <a:pt x="12279" y="4454"/>
                  </a:cubicBezTo>
                  <a:cubicBezTo>
                    <a:pt x="12499" y="4454"/>
                    <a:pt x="12499" y="5567"/>
                    <a:pt x="12389" y="7014"/>
                  </a:cubicBezTo>
                  <a:cubicBezTo>
                    <a:pt x="12279" y="8462"/>
                    <a:pt x="12058" y="10243"/>
                    <a:pt x="12169" y="10577"/>
                  </a:cubicBezTo>
                  <a:cubicBezTo>
                    <a:pt x="12279" y="10911"/>
                    <a:pt x="12720" y="9798"/>
                    <a:pt x="13105" y="8685"/>
                  </a:cubicBezTo>
                  <a:cubicBezTo>
                    <a:pt x="13491" y="7571"/>
                    <a:pt x="13822" y="6458"/>
                    <a:pt x="14152" y="5456"/>
                  </a:cubicBezTo>
                  <a:cubicBezTo>
                    <a:pt x="14483" y="4454"/>
                    <a:pt x="14814" y="3563"/>
                    <a:pt x="15144" y="3563"/>
                  </a:cubicBezTo>
                  <a:cubicBezTo>
                    <a:pt x="15475" y="3563"/>
                    <a:pt x="15805" y="4454"/>
                    <a:pt x="15971" y="5790"/>
                  </a:cubicBezTo>
                  <a:cubicBezTo>
                    <a:pt x="16136" y="7126"/>
                    <a:pt x="16136" y="8907"/>
                    <a:pt x="16301" y="9241"/>
                  </a:cubicBezTo>
                  <a:cubicBezTo>
                    <a:pt x="16467" y="9575"/>
                    <a:pt x="16797" y="8462"/>
                    <a:pt x="17073" y="7348"/>
                  </a:cubicBezTo>
                  <a:cubicBezTo>
                    <a:pt x="17348" y="6235"/>
                    <a:pt x="17569" y="5122"/>
                    <a:pt x="17899" y="4120"/>
                  </a:cubicBezTo>
                  <a:cubicBezTo>
                    <a:pt x="18230" y="3118"/>
                    <a:pt x="18671" y="2227"/>
                    <a:pt x="19332" y="1670"/>
                  </a:cubicBezTo>
                  <a:cubicBezTo>
                    <a:pt x="19993" y="1113"/>
                    <a:pt x="20875" y="891"/>
                    <a:pt x="21205" y="1670"/>
                  </a:cubicBezTo>
                  <a:cubicBezTo>
                    <a:pt x="21536" y="2449"/>
                    <a:pt x="21316" y="4231"/>
                    <a:pt x="21260" y="5678"/>
                  </a:cubicBezTo>
                  <a:cubicBezTo>
                    <a:pt x="21205" y="7126"/>
                    <a:pt x="21316" y="8239"/>
                    <a:pt x="21426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3035941" y="1241886"/>
              <a:ext cx="151367" cy="46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437" fill="norm" stroke="1" extrusionOk="0">
                  <a:moveTo>
                    <a:pt x="7793" y="7996"/>
                  </a:moveTo>
                  <a:cubicBezTo>
                    <a:pt x="6334" y="10733"/>
                    <a:pt x="4874" y="13470"/>
                    <a:pt x="3853" y="15375"/>
                  </a:cubicBezTo>
                  <a:cubicBezTo>
                    <a:pt x="2831" y="17281"/>
                    <a:pt x="2247" y="18356"/>
                    <a:pt x="1663" y="19383"/>
                  </a:cubicBezTo>
                  <a:cubicBezTo>
                    <a:pt x="1080" y="20409"/>
                    <a:pt x="496" y="21386"/>
                    <a:pt x="204" y="21435"/>
                  </a:cubicBezTo>
                  <a:cubicBezTo>
                    <a:pt x="-88" y="21484"/>
                    <a:pt x="-88" y="20604"/>
                    <a:pt x="350" y="18552"/>
                  </a:cubicBezTo>
                  <a:cubicBezTo>
                    <a:pt x="788" y="16499"/>
                    <a:pt x="1663" y="13274"/>
                    <a:pt x="2685" y="10244"/>
                  </a:cubicBezTo>
                  <a:cubicBezTo>
                    <a:pt x="3707" y="7214"/>
                    <a:pt x="4874" y="4380"/>
                    <a:pt x="5896" y="2718"/>
                  </a:cubicBezTo>
                  <a:cubicBezTo>
                    <a:pt x="6917" y="1057"/>
                    <a:pt x="7793" y="568"/>
                    <a:pt x="8961" y="275"/>
                  </a:cubicBezTo>
                  <a:cubicBezTo>
                    <a:pt x="10128" y="-18"/>
                    <a:pt x="11588" y="-116"/>
                    <a:pt x="13339" y="177"/>
                  </a:cubicBezTo>
                  <a:cubicBezTo>
                    <a:pt x="15090" y="470"/>
                    <a:pt x="17134" y="1155"/>
                    <a:pt x="18739" y="2279"/>
                  </a:cubicBezTo>
                  <a:cubicBezTo>
                    <a:pt x="20344" y="3403"/>
                    <a:pt x="21512" y="4966"/>
                    <a:pt x="20490" y="6335"/>
                  </a:cubicBezTo>
                  <a:cubicBezTo>
                    <a:pt x="19469" y="7703"/>
                    <a:pt x="16258" y="8876"/>
                    <a:pt x="13777" y="9511"/>
                  </a:cubicBezTo>
                  <a:cubicBezTo>
                    <a:pt x="11296" y="10146"/>
                    <a:pt x="9544" y="10244"/>
                    <a:pt x="7793" y="10244"/>
                  </a:cubicBezTo>
                  <a:cubicBezTo>
                    <a:pt x="6042" y="10244"/>
                    <a:pt x="4290" y="10146"/>
                    <a:pt x="3415" y="9658"/>
                  </a:cubicBezTo>
                  <a:cubicBezTo>
                    <a:pt x="2539" y="9169"/>
                    <a:pt x="2539" y="8289"/>
                    <a:pt x="2539" y="7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3275380" y="1031936"/>
              <a:ext cx="69794" cy="39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483" fill="norm" stroke="1" extrusionOk="0">
                  <a:moveTo>
                    <a:pt x="15613" y="1149"/>
                  </a:moveTo>
                  <a:cubicBezTo>
                    <a:pt x="17519" y="574"/>
                    <a:pt x="19425" y="0"/>
                    <a:pt x="20378" y="0"/>
                  </a:cubicBezTo>
                  <a:cubicBezTo>
                    <a:pt x="21331" y="0"/>
                    <a:pt x="21331" y="574"/>
                    <a:pt x="18472" y="2355"/>
                  </a:cubicBezTo>
                  <a:cubicBezTo>
                    <a:pt x="15613" y="4136"/>
                    <a:pt x="9896" y="7123"/>
                    <a:pt x="6084" y="10283"/>
                  </a:cubicBezTo>
                  <a:cubicBezTo>
                    <a:pt x="2272" y="13443"/>
                    <a:pt x="366" y="16774"/>
                    <a:pt x="49" y="18728"/>
                  </a:cubicBezTo>
                  <a:cubicBezTo>
                    <a:pt x="-269" y="20681"/>
                    <a:pt x="1002" y="21255"/>
                    <a:pt x="3225" y="21428"/>
                  </a:cubicBezTo>
                  <a:cubicBezTo>
                    <a:pt x="5449" y="21600"/>
                    <a:pt x="8625" y="21370"/>
                    <a:pt x="10531" y="20738"/>
                  </a:cubicBezTo>
                  <a:cubicBezTo>
                    <a:pt x="12437" y="20106"/>
                    <a:pt x="13072" y="19072"/>
                    <a:pt x="13707" y="18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3243744" y="1240168"/>
              <a:ext cx="172556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21" fill="norm" stroke="1" extrusionOk="0">
                  <a:moveTo>
                    <a:pt x="4089" y="21121"/>
                  </a:moveTo>
                  <a:cubicBezTo>
                    <a:pt x="1981" y="14768"/>
                    <a:pt x="-126" y="8415"/>
                    <a:pt x="6" y="4603"/>
                  </a:cubicBezTo>
                  <a:cubicBezTo>
                    <a:pt x="137" y="792"/>
                    <a:pt x="2508" y="-479"/>
                    <a:pt x="6459" y="156"/>
                  </a:cubicBezTo>
                  <a:cubicBezTo>
                    <a:pt x="10411" y="792"/>
                    <a:pt x="15942" y="3333"/>
                    <a:pt x="21474" y="5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3405415" y="1148353"/>
              <a:ext cx="61686" cy="194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06" fill="norm" stroke="1" extrusionOk="0">
                  <a:moveTo>
                    <a:pt x="10182" y="18813"/>
                  </a:moveTo>
                  <a:cubicBezTo>
                    <a:pt x="6582" y="20206"/>
                    <a:pt x="2982" y="21600"/>
                    <a:pt x="1182" y="21252"/>
                  </a:cubicBezTo>
                  <a:cubicBezTo>
                    <a:pt x="-618" y="20903"/>
                    <a:pt x="-618" y="18813"/>
                    <a:pt x="2982" y="14981"/>
                  </a:cubicBezTo>
                  <a:cubicBezTo>
                    <a:pt x="6582" y="11148"/>
                    <a:pt x="13782" y="5574"/>
                    <a:pt x="209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3497719" y="1174811"/>
              <a:ext cx="319854" cy="208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91" fill="norm" stroke="1" extrusionOk="0">
                  <a:moveTo>
                    <a:pt x="7750" y="4473"/>
                  </a:moveTo>
                  <a:cubicBezTo>
                    <a:pt x="5618" y="5564"/>
                    <a:pt x="3487" y="6655"/>
                    <a:pt x="2066" y="8291"/>
                  </a:cubicBezTo>
                  <a:cubicBezTo>
                    <a:pt x="645" y="9927"/>
                    <a:pt x="-66" y="12109"/>
                    <a:pt x="5" y="14291"/>
                  </a:cubicBezTo>
                  <a:cubicBezTo>
                    <a:pt x="76" y="16473"/>
                    <a:pt x="929" y="18655"/>
                    <a:pt x="2421" y="18873"/>
                  </a:cubicBezTo>
                  <a:cubicBezTo>
                    <a:pt x="3913" y="19091"/>
                    <a:pt x="6045" y="17346"/>
                    <a:pt x="7181" y="15382"/>
                  </a:cubicBezTo>
                  <a:cubicBezTo>
                    <a:pt x="8318" y="13418"/>
                    <a:pt x="8460" y="11236"/>
                    <a:pt x="8176" y="9709"/>
                  </a:cubicBezTo>
                  <a:cubicBezTo>
                    <a:pt x="7892" y="8182"/>
                    <a:pt x="7181" y="7309"/>
                    <a:pt x="7181" y="6764"/>
                  </a:cubicBezTo>
                  <a:cubicBezTo>
                    <a:pt x="7181" y="6218"/>
                    <a:pt x="7892" y="6000"/>
                    <a:pt x="8602" y="5673"/>
                  </a:cubicBezTo>
                  <a:cubicBezTo>
                    <a:pt x="9313" y="5346"/>
                    <a:pt x="10023" y="4909"/>
                    <a:pt x="10592" y="5236"/>
                  </a:cubicBezTo>
                  <a:cubicBezTo>
                    <a:pt x="11160" y="5564"/>
                    <a:pt x="11587" y="6655"/>
                    <a:pt x="11871" y="8509"/>
                  </a:cubicBezTo>
                  <a:cubicBezTo>
                    <a:pt x="12155" y="10364"/>
                    <a:pt x="12297" y="12982"/>
                    <a:pt x="12297" y="14836"/>
                  </a:cubicBezTo>
                  <a:cubicBezTo>
                    <a:pt x="12297" y="16691"/>
                    <a:pt x="12155" y="17782"/>
                    <a:pt x="12084" y="17782"/>
                  </a:cubicBezTo>
                  <a:cubicBezTo>
                    <a:pt x="12013" y="17782"/>
                    <a:pt x="12013" y="16691"/>
                    <a:pt x="12581" y="13964"/>
                  </a:cubicBezTo>
                  <a:cubicBezTo>
                    <a:pt x="13150" y="11236"/>
                    <a:pt x="14287" y="6873"/>
                    <a:pt x="15210" y="4255"/>
                  </a:cubicBezTo>
                  <a:cubicBezTo>
                    <a:pt x="16134" y="1636"/>
                    <a:pt x="16845" y="764"/>
                    <a:pt x="17697" y="327"/>
                  </a:cubicBezTo>
                  <a:cubicBezTo>
                    <a:pt x="18550" y="-109"/>
                    <a:pt x="19545" y="-109"/>
                    <a:pt x="20255" y="327"/>
                  </a:cubicBezTo>
                  <a:cubicBezTo>
                    <a:pt x="20966" y="764"/>
                    <a:pt x="21392" y="1636"/>
                    <a:pt x="21463" y="5236"/>
                  </a:cubicBezTo>
                  <a:cubicBezTo>
                    <a:pt x="21534" y="8836"/>
                    <a:pt x="21250" y="15164"/>
                    <a:pt x="20966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2311400" y="1723526"/>
              <a:ext cx="755650" cy="18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1422"/>
                  </a:moveTo>
                  <a:cubicBezTo>
                    <a:pt x="1936" y="17296"/>
                    <a:pt x="3872" y="13170"/>
                    <a:pt x="5869" y="10015"/>
                  </a:cubicBezTo>
                  <a:cubicBezTo>
                    <a:pt x="7866" y="6860"/>
                    <a:pt x="9923" y="4676"/>
                    <a:pt x="12222" y="3098"/>
                  </a:cubicBezTo>
                  <a:cubicBezTo>
                    <a:pt x="14521" y="1521"/>
                    <a:pt x="17062" y="550"/>
                    <a:pt x="18666" y="186"/>
                  </a:cubicBezTo>
                  <a:cubicBezTo>
                    <a:pt x="20269" y="-178"/>
                    <a:pt x="20934" y="65"/>
                    <a:pt x="21600" y="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2696633" y="1694453"/>
              <a:ext cx="700618" cy="13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653" y="19938"/>
                  </a:moveTo>
                  <a:cubicBezTo>
                    <a:pt x="326" y="20603"/>
                    <a:pt x="0" y="21268"/>
                    <a:pt x="0" y="21434"/>
                  </a:cubicBezTo>
                  <a:cubicBezTo>
                    <a:pt x="0" y="21600"/>
                    <a:pt x="326" y="21268"/>
                    <a:pt x="1762" y="19772"/>
                  </a:cubicBezTo>
                  <a:cubicBezTo>
                    <a:pt x="3198" y="18277"/>
                    <a:pt x="5743" y="15618"/>
                    <a:pt x="8418" y="12960"/>
                  </a:cubicBezTo>
                  <a:cubicBezTo>
                    <a:pt x="11094" y="10302"/>
                    <a:pt x="13900" y="7643"/>
                    <a:pt x="16118" y="5483"/>
                  </a:cubicBezTo>
                  <a:cubicBezTo>
                    <a:pt x="18337" y="3323"/>
                    <a:pt x="19969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4159249" y="127535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4254500" y="1389653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4957827" y="962984"/>
              <a:ext cx="141223" cy="51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29" fill="norm" stroke="1" extrusionOk="0">
                  <a:moveTo>
                    <a:pt x="21193" y="3251"/>
                  </a:moveTo>
                  <a:cubicBezTo>
                    <a:pt x="18969" y="2362"/>
                    <a:pt x="16746" y="1473"/>
                    <a:pt x="14046" y="895"/>
                  </a:cubicBezTo>
                  <a:cubicBezTo>
                    <a:pt x="11346" y="318"/>
                    <a:pt x="8169" y="51"/>
                    <a:pt x="5787" y="6"/>
                  </a:cubicBezTo>
                  <a:cubicBezTo>
                    <a:pt x="3405" y="-38"/>
                    <a:pt x="1817" y="140"/>
                    <a:pt x="864" y="451"/>
                  </a:cubicBezTo>
                  <a:cubicBezTo>
                    <a:pt x="-89" y="762"/>
                    <a:pt x="-407" y="1206"/>
                    <a:pt x="705" y="1873"/>
                  </a:cubicBezTo>
                  <a:cubicBezTo>
                    <a:pt x="1817" y="2540"/>
                    <a:pt x="4358" y="3429"/>
                    <a:pt x="6740" y="4273"/>
                  </a:cubicBezTo>
                  <a:cubicBezTo>
                    <a:pt x="9122" y="5118"/>
                    <a:pt x="11346" y="5918"/>
                    <a:pt x="11822" y="7029"/>
                  </a:cubicBezTo>
                  <a:cubicBezTo>
                    <a:pt x="12299" y="8140"/>
                    <a:pt x="11028" y="9562"/>
                    <a:pt x="9758" y="10451"/>
                  </a:cubicBezTo>
                  <a:cubicBezTo>
                    <a:pt x="8487" y="11340"/>
                    <a:pt x="7217" y="11695"/>
                    <a:pt x="5628" y="12006"/>
                  </a:cubicBezTo>
                  <a:cubicBezTo>
                    <a:pt x="4040" y="12318"/>
                    <a:pt x="2134" y="12584"/>
                    <a:pt x="1658" y="12540"/>
                  </a:cubicBezTo>
                  <a:cubicBezTo>
                    <a:pt x="1181" y="12495"/>
                    <a:pt x="2134" y="12140"/>
                    <a:pt x="4040" y="11918"/>
                  </a:cubicBezTo>
                  <a:cubicBezTo>
                    <a:pt x="5946" y="11695"/>
                    <a:pt x="8805" y="11606"/>
                    <a:pt x="10393" y="11873"/>
                  </a:cubicBezTo>
                  <a:cubicBezTo>
                    <a:pt x="11981" y="12140"/>
                    <a:pt x="12299" y="12762"/>
                    <a:pt x="11028" y="13873"/>
                  </a:cubicBezTo>
                  <a:cubicBezTo>
                    <a:pt x="9758" y="14984"/>
                    <a:pt x="6899" y="16584"/>
                    <a:pt x="4993" y="17695"/>
                  </a:cubicBezTo>
                  <a:cubicBezTo>
                    <a:pt x="3087" y="18806"/>
                    <a:pt x="2134" y="19429"/>
                    <a:pt x="1658" y="19962"/>
                  </a:cubicBezTo>
                  <a:cubicBezTo>
                    <a:pt x="1181" y="20495"/>
                    <a:pt x="1181" y="20940"/>
                    <a:pt x="1975" y="21206"/>
                  </a:cubicBezTo>
                  <a:cubicBezTo>
                    <a:pt x="2769" y="21473"/>
                    <a:pt x="4358" y="21562"/>
                    <a:pt x="7534" y="21118"/>
                  </a:cubicBezTo>
                  <a:cubicBezTo>
                    <a:pt x="10711" y="20673"/>
                    <a:pt x="15475" y="19695"/>
                    <a:pt x="20240" y="18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5219700" y="1072153"/>
              <a:ext cx="2095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1" y="4521"/>
                    <a:pt x="6982" y="9042"/>
                    <a:pt x="10582" y="12642"/>
                  </a:cubicBezTo>
                  <a:cubicBezTo>
                    <a:pt x="14182" y="16242"/>
                    <a:pt x="17891" y="189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5302249" y="1061201"/>
              <a:ext cx="152401" cy="37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1363"/>
                  </a:moveTo>
                  <a:cubicBezTo>
                    <a:pt x="20700" y="753"/>
                    <a:pt x="19800" y="143"/>
                    <a:pt x="18750" y="21"/>
                  </a:cubicBezTo>
                  <a:cubicBezTo>
                    <a:pt x="17700" y="-101"/>
                    <a:pt x="16500" y="265"/>
                    <a:pt x="14100" y="2096"/>
                  </a:cubicBezTo>
                  <a:cubicBezTo>
                    <a:pt x="11700" y="3926"/>
                    <a:pt x="8100" y="7221"/>
                    <a:pt x="5550" y="10333"/>
                  </a:cubicBezTo>
                  <a:cubicBezTo>
                    <a:pt x="3000" y="13445"/>
                    <a:pt x="1500" y="16374"/>
                    <a:pt x="750" y="18204"/>
                  </a:cubicBezTo>
                  <a:cubicBezTo>
                    <a:pt x="0" y="20035"/>
                    <a:pt x="0" y="20767"/>
                    <a:pt x="0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5511800" y="1281703"/>
              <a:ext cx="254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5676900" y="136425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6007100" y="1332503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6584950" y="959735"/>
              <a:ext cx="215900" cy="366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3614"/>
                  </a:moveTo>
                  <a:cubicBezTo>
                    <a:pt x="212" y="2869"/>
                    <a:pt x="424" y="2124"/>
                    <a:pt x="847" y="1504"/>
                  </a:cubicBezTo>
                  <a:cubicBezTo>
                    <a:pt x="1271" y="883"/>
                    <a:pt x="1906" y="387"/>
                    <a:pt x="2753" y="138"/>
                  </a:cubicBezTo>
                  <a:cubicBezTo>
                    <a:pt x="3600" y="-110"/>
                    <a:pt x="4659" y="-110"/>
                    <a:pt x="6247" y="883"/>
                  </a:cubicBezTo>
                  <a:cubicBezTo>
                    <a:pt x="7835" y="1876"/>
                    <a:pt x="9953" y="3862"/>
                    <a:pt x="12176" y="6780"/>
                  </a:cubicBezTo>
                  <a:cubicBezTo>
                    <a:pt x="14400" y="9697"/>
                    <a:pt x="16729" y="13545"/>
                    <a:pt x="18318" y="16152"/>
                  </a:cubicBezTo>
                  <a:cubicBezTo>
                    <a:pt x="19906" y="18759"/>
                    <a:pt x="20753" y="20124"/>
                    <a:pt x="21600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6635750" y="964353"/>
              <a:ext cx="254000" cy="43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1257"/>
                  </a:moveTo>
                  <a:cubicBezTo>
                    <a:pt x="21600" y="730"/>
                    <a:pt x="21600" y="203"/>
                    <a:pt x="21150" y="45"/>
                  </a:cubicBezTo>
                  <a:cubicBezTo>
                    <a:pt x="20700" y="-113"/>
                    <a:pt x="19800" y="98"/>
                    <a:pt x="17730" y="1415"/>
                  </a:cubicBezTo>
                  <a:cubicBezTo>
                    <a:pt x="15660" y="2732"/>
                    <a:pt x="12420" y="5155"/>
                    <a:pt x="9540" y="7895"/>
                  </a:cubicBezTo>
                  <a:cubicBezTo>
                    <a:pt x="6660" y="10634"/>
                    <a:pt x="4140" y="13690"/>
                    <a:pt x="2610" y="16008"/>
                  </a:cubicBezTo>
                  <a:cubicBezTo>
                    <a:pt x="1080" y="18326"/>
                    <a:pt x="540" y="19907"/>
                    <a:pt x="0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6833498" y="1263599"/>
              <a:ext cx="119752" cy="13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47" fill="norm" stroke="1" extrusionOk="0">
                  <a:moveTo>
                    <a:pt x="976" y="4990"/>
                  </a:moveTo>
                  <a:cubicBezTo>
                    <a:pt x="1355" y="6704"/>
                    <a:pt x="1734" y="8418"/>
                    <a:pt x="1544" y="10818"/>
                  </a:cubicBezTo>
                  <a:cubicBezTo>
                    <a:pt x="1355" y="13218"/>
                    <a:pt x="597" y="16304"/>
                    <a:pt x="218" y="16990"/>
                  </a:cubicBezTo>
                  <a:cubicBezTo>
                    <a:pt x="-161" y="17676"/>
                    <a:pt x="-161" y="15961"/>
                    <a:pt x="1165" y="13047"/>
                  </a:cubicBezTo>
                  <a:cubicBezTo>
                    <a:pt x="2492" y="10133"/>
                    <a:pt x="5144" y="6018"/>
                    <a:pt x="7228" y="3447"/>
                  </a:cubicBezTo>
                  <a:cubicBezTo>
                    <a:pt x="9313" y="876"/>
                    <a:pt x="10828" y="-153"/>
                    <a:pt x="12534" y="18"/>
                  </a:cubicBezTo>
                  <a:cubicBezTo>
                    <a:pt x="14239" y="190"/>
                    <a:pt x="16134" y="1561"/>
                    <a:pt x="17650" y="5333"/>
                  </a:cubicBezTo>
                  <a:cubicBezTo>
                    <a:pt x="19165" y="9104"/>
                    <a:pt x="20302" y="15276"/>
                    <a:pt x="21439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7143750" y="807099"/>
              <a:ext cx="90112" cy="60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66" fill="norm" stroke="1" extrusionOk="0">
                  <a:moveTo>
                    <a:pt x="3014" y="1754"/>
                  </a:moveTo>
                  <a:cubicBezTo>
                    <a:pt x="4019" y="1074"/>
                    <a:pt x="5023" y="395"/>
                    <a:pt x="6781" y="130"/>
                  </a:cubicBezTo>
                  <a:cubicBezTo>
                    <a:pt x="8540" y="-134"/>
                    <a:pt x="11051" y="17"/>
                    <a:pt x="13312" y="470"/>
                  </a:cubicBezTo>
                  <a:cubicBezTo>
                    <a:pt x="15572" y="923"/>
                    <a:pt x="17581" y="1679"/>
                    <a:pt x="19088" y="2774"/>
                  </a:cubicBezTo>
                  <a:cubicBezTo>
                    <a:pt x="20595" y="3869"/>
                    <a:pt x="21600" y="5304"/>
                    <a:pt x="20847" y="6399"/>
                  </a:cubicBezTo>
                  <a:cubicBezTo>
                    <a:pt x="20093" y="7494"/>
                    <a:pt x="17581" y="8249"/>
                    <a:pt x="16828" y="9156"/>
                  </a:cubicBezTo>
                  <a:cubicBezTo>
                    <a:pt x="16074" y="10062"/>
                    <a:pt x="17079" y="11119"/>
                    <a:pt x="18335" y="12592"/>
                  </a:cubicBezTo>
                  <a:cubicBezTo>
                    <a:pt x="19591" y="14065"/>
                    <a:pt x="21098" y="15953"/>
                    <a:pt x="21349" y="17312"/>
                  </a:cubicBezTo>
                  <a:cubicBezTo>
                    <a:pt x="21600" y="18672"/>
                    <a:pt x="20595" y="19502"/>
                    <a:pt x="16828" y="20107"/>
                  </a:cubicBezTo>
                  <a:cubicBezTo>
                    <a:pt x="13060" y="20711"/>
                    <a:pt x="6530" y="21088"/>
                    <a:pt x="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7834159" y="1103903"/>
              <a:ext cx="40179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63" fill="norm" stroke="1" extrusionOk="0">
                  <a:moveTo>
                    <a:pt x="772" y="21262"/>
                  </a:moveTo>
                  <a:cubicBezTo>
                    <a:pt x="319" y="16874"/>
                    <a:pt x="-133" y="12487"/>
                    <a:pt x="37" y="9112"/>
                  </a:cubicBezTo>
                  <a:cubicBezTo>
                    <a:pt x="206" y="5737"/>
                    <a:pt x="998" y="3374"/>
                    <a:pt x="2016" y="1856"/>
                  </a:cubicBezTo>
                  <a:cubicBezTo>
                    <a:pt x="3033" y="337"/>
                    <a:pt x="4277" y="-338"/>
                    <a:pt x="5635" y="843"/>
                  </a:cubicBezTo>
                  <a:cubicBezTo>
                    <a:pt x="6992" y="2025"/>
                    <a:pt x="8462" y="5062"/>
                    <a:pt x="9310" y="7593"/>
                  </a:cubicBezTo>
                  <a:cubicBezTo>
                    <a:pt x="10158" y="10125"/>
                    <a:pt x="10384" y="12150"/>
                    <a:pt x="10667" y="14175"/>
                  </a:cubicBezTo>
                  <a:cubicBezTo>
                    <a:pt x="10950" y="16200"/>
                    <a:pt x="11289" y="18225"/>
                    <a:pt x="11741" y="18899"/>
                  </a:cubicBezTo>
                  <a:cubicBezTo>
                    <a:pt x="12194" y="19575"/>
                    <a:pt x="12759" y="18899"/>
                    <a:pt x="14399" y="15524"/>
                  </a:cubicBezTo>
                  <a:cubicBezTo>
                    <a:pt x="16039" y="12150"/>
                    <a:pt x="18753" y="6075"/>
                    <a:pt x="214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7981950" y="818153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7988300" y="703853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8096250" y="843553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8127999" y="754653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8199175" y="587509"/>
              <a:ext cx="201876" cy="389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90" fill="norm" stroke="1" extrusionOk="0">
                  <a:moveTo>
                    <a:pt x="12684" y="13699"/>
                  </a:moveTo>
                  <a:cubicBezTo>
                    <a:pt x="12009" y="13235"/>
                    <a:pt x="11334" y="12770"/>
                    <a:pt x="10321" y="12596"/>
                  </a:cubicBezTo>
                  <a:cubicBezTo>
                    <a:pt x="9309" y="12422"/>
                    <a:pt x="7959" y="12538"/>
                    <a:pt x="6159" y="13583"/>
                  </a:cubicBezTo>
                  <a:cubicBezTo>
                    <a:pt x="4359" y="14628"/>
                    <a:pt x="2109" y="16603"/>
                    <a:pt x="984" y="17880"/>
                  </a:cubicBezTo>
                  <a:cubicBezTo>
                    <a:pt x="-141" y="19157"/>
                    <a:pt x="-141" y="19738"/>
                    <a:pt x="196" y="20261"/>
                  </a:cubicBezTo>
                  <a:cubicBezTo>
                    <a:pt x="534" y="20783"/>
                    <a:pt x="1209" y="21248"/>
                    <a:pt x="2109" y="21364"/>
                  </a:cubicBezTo>
                  <a:cubicBezTo>
                    <a:pt x="3009" y="21480"/>
                    <a:pt x="4134" y="21248"/>
                    <a:pt x="6384" y="19796"/>
                  </a:cubicBezTo>
                  <a:cubicBezTo>
                    <a:pt x="8634" y="18345"/>
                    <a:pt x="12009" y="15674"/>
                    <a:pt x="14484" y="12712"/>
                  </a:cubicBezTo>
                  <a:cubicBezTo>
                    <a:pt x="16959" y="9751"/>
                    <a:pt x="18534" y="6499"/>
                    <a:pt x="19321" y="4351"/>
                  </a:cubicBezTo>
                  <a:cubicBezTo>
                    <a:pt x="20109" y="2203"/>
                    <a:pt x="20109" y="1157"/>
                    <a:pt x="19546" y="577"/>
                  </a:cubicBezTo>
                  <a:cubicBezTo>
                    <a:pt x="18984" y="-4"/>
                    <a:pt x="17859" y="-120"/>
                    <a:pt x="17184" y="112"/>
                  </a:cubicBezTo>
                  <a:cubicBezTo>
                    <a:pt x="16509" y="345"/>
                    <a:pt x="16284" y="925"/>
                    <a:pt x="16171" y="2725"/>
                  </a:cubicBezTo>
                  <a:cubicBezTo>
                    <a:pt x="16059" y="4525"/>
                    <a:pt x="16059" y="7545"/>
                    <a:pt x="16959" y="10622"/>
                  </a:cubicBezTo>
                  <a:cubicBezTo>
                    <a:pt x="17859" y="13699"/>
                    <a:pt x="19659" y="16835"/>
                    <a:pt x="21459" y="19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8969556" y="730150"/>
              <a:ext cx="269695" cy="48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25" fill="norm" stroke="1" extrusionOk="0">
                  <a:moveTo>
                    <a:pt x="1757" y="11363"/>
                  </a:moveTo>
                  <a:cubicBezTo>
                    <a:pt x="1588" y="13217"/>
                    <a:pt x="1420" y="15071"/>
                    <a:pt x="1251" y="16601"/>
                  </a:cubicBezTo>
                  <a:cubicBezTo>
                    <a:pt x="1082" y="18131"/>
                    <a:pt x="913" y="19336"/>
                    <a:pt x="745" y="20170"/>
                  </a:cubicBezTo>
                  <a:cubicBezTo>
                    <a:pt x="576" y="21004"/>
                    <a:pt x="407" y="21468"/>
                    <a:pt x="238" y="21422"/>
                  </a:cubicBezTo>
                  <a:cubicBezTo>
                    <a:pt x="70" y="21375"/>
                    <a:pt x="-99" y="20819"/>
                    <a:pt x="70" y="19011"/>
                  </a:cubicBezTo>
                  <a:cubicBezTo>
                    <a:pt x="238" y="17204"/>
                    <a:pt x="745" y="14144"/>
                    <a:pt x="1251" y="11178"/>
                  </a:cubicBezTo>
                  <a:cubicBezTo>
                    <a:pt x="1757" y="8211"/>
                    <a:pt x="2263" y="5338"/>
                    <a:pt x="2770" y="3530"/>
                  </a:cubicBezTo>
                  <a:cubicBezTo>
                    <a:pt x="3276" y="1722"/>
                    <a:pt x="3782" y="980"/>
                    <a:pt x="4457" y="517"/>
                  </a:cubicBezTo>
                  <a:cubicBezTo>
                    <a:pt x="5132" y="53"/>
                    <a:pt x="5976" y="-132"/>
                    <a:pt x="6651" y="100"/>
                  </a:cubicBezTo>
                  <a:cubicBezTo>
                    <a:pt x="7326" y="332"/>
                    <a:pt x="7832" y="980"/>
                    <a:pt x="8507" y="2881"/>
                  </a:cubicBezTo>
                  <a:cubicBezTo>
                    <a:pt x="9182" y="4781"/>
                    <a:pt x="10026" y="7933"/>
                    <a:pt x="10785" y="10853"/>
                  </a:cubicBezTo>
                  <a:cubicBezTo>
                    <a:pt x="11545" y="13774"/>
                    <a:pt x="12220" y="16462"/>
                    <a:pt x="12810" y="17992"/>
                  </a:cubicBezTo>
                  <a:cubicBezTo>
                    <a:pt x="13401" y="19521"/>
                    <a:pt x="13907" y="19892"/>
                    <a:pt x="14498" y="19892"/>
                  </a:cubicBezTo>
                  <a:cubicBezTo>
                    <a:pt x="15088" y="19892"/>
                    <a:pt x="15763" y="19521"/>
                    <a:pt x="16860" y="17806"/>
                  </a:cubicBezTo>
                  <a:cubicBezTo>
                    <a:pt x="17957" y="16091"/>
                    <a:pt x="19476" y="13032"/>
                    <a:pt x="20235" y="10668"/>
                  </a:cubicBezTo>
                  <a:cubicBezTo>
                    <a:pt x="20995" y="8304"/>
                    <a:pt x="20995" y="6635"/>
                    <a:pt x="20995" y="5569"/>
                  </a:cubicBezTo>
                  <a:cubicBezTo>
                    <a:pt x="20995" y="4503"/>
                    <a:pt x="20995" y="4040"/>
                    <a:pt x="20826" y="4040"/>
                  </a:cubicBezTo>
                  <a:cubicBezTo>
                    <a:pt x="20657" y="4040"/>
                    <a:pt x="20320" y="4503"/>
                    <a:pt x="20404" y="5059"/>
                  </a:cubicBezTo>
                  <a:cubicBezTo>
                    <a:pt x="20489" y="5616"/>
                    <a:pt x="20995" y="6265"/>
                    <a:pt x="21501" y="6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9291574" y="1009596"/>
              <a:ext cx="107646" cy="12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0923" fill="norm" stroke="1" extrusionOk="0">
                  <a:moveTo>
                    <a:pt x="9670" y="3080"/>
                  </a:moveTo>
                  <a:cubicBezTo>
                    <a:pt x="8009" y="1640"/>
                    <a:pt x="6347" y="200"/>
                    <a:pt x="4686" y="20"/>
                  </a:cubicBezTo>
                  <a:cubicBezTo>
                    <a:pt x="3024" y="-160"/>
                    <a:pt x="1363" y="920"/>
                    <a:pt x="532" y="2540"/>
                  </a:cubicBezTo>
                  <a:cubicBezTo>
                    <a:pt x="-299" y="4160"/>
                    <a:pt x="-299" y="6320"/>
                    <a:pt x="1570" y="9560"/>
                  </a:cubicBezTo>
                  <a:cubicBezTo>
                    <a:pt x="3439" y="12800"/>
                    <a:pt x="7178" y="17120"/>
                    <a:pt x="10293" y="19280"/>
                  </a:cubicBezTo>
                  <a:cubicBezTo>
                    <a:pt x="13409" y="21440"/>
                    <a:pt x="15901" y="21440"/>
                    <a:pt x="17770" y="19460"/>
                  </a:cubicBezTo>
                  <a:cubicBezTo>
                    <a:pt x="19639" y="17480"/>
                    <a:pt x="20886" y="13520"/>
                    <a:pt x="21093" y="10460"/>
                  </a:cubicBezTo>
                  <a:cubicBezTo>
                    <a:pt x="21301" y="7400"/>
                    <a:pt x="20470" y="5240"/>
                    <a:pt x="19016" y="4340"/>
                  </a:cubicBezTo>
                  <a:cubicBezTo>
                    <a:pt x="17563" y="3440"/>
                    <a:pt x="15486" y="3800"/>
                    <a:pt x="13409" y="4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9391650" y="875303"/>
              <a:ext cx="209550" cy="25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12960"/>
                  </a:moveTo>
                  <a:cubicBezTo>
                    <a:pt x="3055" y="11880"/>
                    <a:pt x="6109" y="10800"/>
                    <a:pt x="8509" y="11160"/>
                  </a:cubicBezTo>
                  <a:cubicBezTo>
                    <a:pt x="10909" y="11520"/>
                    <a:pt x="12655" y="13320"/>
                    <a:pt x="13527" y="15120"/>
                  </a:cubicBezTo>
                  <a:cubicBezTo>
                    <a:pt x="14400" y="16920"/>
                    <a:pt x="14400" y="18720"/>
                    <a:pt x="13745" y="19890"/>
                  </a:cubicBezTo>
                  <a:cubicBezTo>
                    <a:pt x="13091" y="21060"/>
                    <a:pt x="11782" y="21600"/>
                    <a:pt x="10800" y="21240"/>
                  </a:cubicBezTo>
                  <a:cubicBezTo>
                    <a:pt x="9818" y="20880"/>
                    <a:pt x="9164" y="19620"/>
                    <a:pt x="9055" y="17280"/>
                  </a:cubicBezTo>
                  <a:cubicBezTo>
                    <a:pt x="8945" y="14940"/>
                    <a:pt x="9382" y="11520"/>
                    <a:pt x="11564" y="8460"/>
                  </a:cubicBezTo>
                  <a:cubicBezTo>
                    <a:pt x="13745" y="5400"/>
                    <a:pt x="17673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9658442" y="684094"/>
              <a:ext cx="222159" cy="43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66" fill="norm" stroke="1" extrusionOk="0">
                  <a:moveTo>
                    <a:pt x="21387" y="1585"/>
                  </a:moveTo>
                  <a:cubicBezTo>
                    <a:pt x="20979" y="1068"/>
                    <a:pt x="20572" y="551"/>
                    <a:pt x="19859" y="241"/>
                  </a:cubicBezTo>
                  <a:cubicBezTo>
                    <a:pt x="19145" y="-69"/>
                    <a:pt x="18127" y="-172"/>
                    <a:pt x="16395" y="500"/>
                  </a:cubicBezTo>
                  <a:cubicBezTo>
                    <a:pt x="14662" y="1172"/>
                    <a:pt x="12217" y="2618"/>
                    <a:pt x="9466" y="4944"/>
                  </a:cubicBezTo>
                  <a:cubicBezTo>
                    <a:pt x="6715" y="7269"/>
                    <a:pt x="3659" y="10473"/>
                    <a:pt x="1927" y="13005"/>
                  </a:cubicBezTo>
                  <a:cubicBezTo>
                    <a:pt x="195" y="15537"/>
                    <a:pt x="-213" y="17397"/>
                    <a:pt x="93" y="18741"/>
                  </a:cubicBezTo>
                  <a:cubicBezTo>
                    <a:pt x="398" y="20084"/>
                    <a:pt x="1417" y="20911"/>
                    <a:pt x="3455" y="21170"/>
                  </a:cubicBezTo>
                  <a:cubicBezTo>
                    <a:pt x="5493" y="21428"/>
                    <a:pt x="8549" y="21118"/>
                    <a:pt x="11606" y="20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9823450" y="758053"/>
              <a:ext cx="323850" cy="43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1432"/>
                  </a:moveTo>
                  <a:cubicBezTo>
                    <a:pt x="1835" y="18928"/>
                    <a:pt x="3671" y="16423"/>
                    <a:pt x="5294" y="13293"/>
                  </a:cubicBezTo>
                  <a:cubicBezTo>
                    <a:pt x="6918" y="10162"/>
                    <a:pt x="8329" y="6406"/>
                    <a:pt x="9106" y="4267"/>
                  </a:cubicBezTo>
                  <a:cubicBezTo>
                    <a:pt x="9882" y="2128"/>
                    <a:pt x="10024" y="1606"/>
                    <a:pt x="10165" y="1032"/>
                  </a:cubicBezTo>
                  <a:cubicBezTo>
                    <a:pt x="10306" y="458"/>
                    <a:pt x="10447" y="-168"/>
                    <a:pt x="10235" y="41"/>
                  </a:cubicBezTo>
                  <a:cubicBezTo>
                    <a:pt x="10024" y="249"/>
                    <a:pt x="9459" y="1293"/>
                    <a:pt x="8824" y="3275"/>
                  </a:cubicBezTo>
                  <a:cubicBezTo>
                    <a:pt x="8188" y="5258"/>
                    <a:pt x="7482" y="8180"/>
                    <a:pt x="7129" y="10006"/>
                  </a:cubicBezTo>
                  <a:cubicBezTo>
                    <a:pt x="6776" y="11832"/>
                    <a:pt x="6776" y="12562"/>
                    <a:pt x="6918" y="13189"/>
                  </a:cubicBezTo>
                  <a:cubicBezTo>
                    <a:pt x="7059" y="13815"/>
                    <a:pt x="7341" y="14336"/>
                    <a:pt x="7906" y="14597"/>
                  </a:cubicBezTo>
                  <a:cubicBezTo>
                    <a:pt x="8471" y="14858"/>
                    <a:pt x="9318" y="14858"/>
                    <a:pt x="10800" y="14128"/>
                  </a:cubicBezTo>
                  <a:cubicBezTo>
                    <a:pt x="12282" y="13397"/>
                    <a:pt x="14400" y="11936"/>
                    <a:pt x="16235" y="9902"/>
                  </a:cubicBezTo>
                  <a:cubicBezTo>
                    <a:pt x="18071" y="7867"/>
                    <a:pt x="19624" y="5258"/>
                    <a:pt x="20471" y="3693"/>
                  </a:cubicBezTo>
                  <a:cubicBezTo>
                    <a:pt x="21318" y="2128"/>
                    <a:pt x="21459" y="1606"/>
                    <a:pt x="21176" y="1919"/>
                  </a:cubicBezTo>
                  <a:cubicBezTo>
                    <a:pt x="20894" y="2232"/>
                    <a:pt x="20188" y="3380"/>
                    <a:pt x="19835" y="4945"/>
                  </a:cubicBezTo>
                  <a:cubicBezTo>
                    <a:pt x="19482" y="6510"/>
                    <a:pt x="19482" y="8493"/>
                    <a:pt x="19835" y="10058"/>
                  </a:cubicBezTo>
                  <a:cubicBezTo>
                    <a:pt x="20188" y="11623"/>
                    <a:pt x="20894" y="12771"/>
                    <a:pt x="21600" y="13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0185400" y="984195"/>
              <a:ext cx="127000" cy="12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000"/>
                  </a:moveTo>
                  <a:cubicBezTo>
                    <a:pt x="1440" y="920"/>
                    <a:pt x="2880" y="-160"/>
                    <a:pt x="4320" y="20"/>
                  </a:cubicBezTo>
                  <a:cubicBezTo>
                    <a:pt x="5760" y="200"/>
                    <a:pt x="7200" y="1640"/>
                    <a:pt x="10080" y="5420"/>
                  </a:cubicBezTo>
                  <a:cubicBezTo>
                    <a:pt x="12960" y="9200"/>
                    <a:pt x="17280" y="15320"/>
                    <a:pt x="21600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0215154" y="1017334"/>
              <a:ext cx="103597" cy="19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44" fill="norm" stroke="1" extrusionOk="0">
                  <a:moveTo>
                    <a:pt x="21143" y="1138"/>
                  </a:moveTo>
                  <a:cubicBezTo>
                    <a:pt x="19415" y="441"/>
                    <a:pt x="17687" y="-256"/>
                    <a:pt x="15743" y="92"/>
                  </a:cubicBezTo>
                  <a:cubicBezTo>
                    <a:pt x="13799" y="441"/>
                    <a:pt x="11639" y="1834"/>
                    <a:pt x="8831" y="4505"/>
                  </a:cubicBezTo>
                  <a:cubicBezTo>
                    <a:pt x="6023" y="7176"/>
                    <a:pt x="2567" y="11125"/>
                    <a:pt x="1055" y="14144"/>
                  </a:cubicBezTo>
                  <a:cubicBezTo>
                    <a:pt x="-457" y="17163"/>
                    <a:pt x="-25" y="19254"/>
                    <a:pt x="407" y="2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10668000" y="1078503"/>
              <a:ext cx="762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0862647" y="894353"/>
              <a:ext cx="395904" cy="23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47" fill="norm" stroke="1" extrusionOk="0">
                  <a:moveTo>
                    <a:pt x="5290" y="5684"/>
                  </a:moveTo>
                  <a:cubicBezTo>
                    <a:pt x="4601" y="9095"/>
                    <a:pt x="3911" y="12505"/>
                    <a:pt x="3337" y="14968"/>
                  </a:cubicBezTo>
                  <a:cubicBezTo>
                    <a:pt x="2762" y="17432"/>
                    <a:pt x="2303" y="18947"/>
                    <a:pt x="1786" y="19989"/>
                  </a:cubicBezTo>
                  <a:cubicBezTo>
                    <a:pt x="1269" y="21032"/>
                    <a:pt x="694" y="21600"/>
                    <a:pt x="350" y="21411"/>
                  </a:cubicBezTo>
                  <a:cubicBezTo>
                    <a:pt x="5" y="21221"/>
                    <a:pt x="-110" y="20274"/>
                    <a:pt x="120" y="17716"/>
                  </a:cubicBezTo>
                  <a:cubicBezTo>
                    <a:pt x="350" y="15158"/>
                    <a:pt x="924" y="10989"/>
                    <a:pt x="2590" y="8147"/>
                  </a:cubicBezTo>
                  <a:cubicBezTo>
                    <a:pt x="4256" y="5305"/>
                    <a:pt x="7013" y="3789"/>
                    <a:pt x="10001" y="2842"/>
                  </a:cubicBezTo>
                  <a:cubicBezTo>
                    <a:pt x="12988" y="1895"/>
                    <a:pt x="16205" y="1516"/>
                    <a:pt x="18158" y="1137"/>
                  </a:cubicBezTo>
                  <a:cubicBezTo>
                    <a:pt x="20111" y="758"/>
                    <a:pt x="20801" y="379"/>
                    <a:pt x="214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1169599" y="635527"/>
              <a:ext cx="273101" cy="11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62" fill="norm" stroke="1" extrusionOk="0">
                  <a:moveTo>
                    <a:pt x="503" y="12912"/>
                  </a:moveTo>
                  <a:cubicBezTo>
                    <a:pt x="170" y="10112"/>
                    <a:pt x="-162" y="7312"/>
                    <a:pt x="87" y="5112"/>
                  </a:cubicBezTo>
                  <a:cubicBezTo>
                    <a:pt x="336" y="2912"/>
                    <a:pt x="1167" y="1312"/>
                    <a:pt x="2496" y="512"/>
                  </a:cubicBezTo>
                  <a:cubicBezTo>
                    <a:pt x="3826" y="-288"/>
                    <a:pt x="5653" y="-288"/>
                    <a:pt x="7149" y="1512"/>
                  </a:cubicBezTo>
                  <a:cubicBezTo>
                    <a:pt x="8644" y="3312"/>
                    <a:pt x="9807" y="6912"/>
                    <a:pt x="9973" y="10312"/>
                  </a:cubicBezTo>
                  <a:cubicBezTo>
                    <a:pt x="10140" y="13712"/>
                    <a:pt x="9309" y="16912"/>
                    <a:pt x="8478" y="18712"/>
                  </a:cubicBezTo>
                  <a:cubicBezTo>
                    <a:pt x="7647" y="20512"/>
                    <a:pt x="6816" y="20912"/>
                    <a:pt x="6816" y="21112"/>
                  </a:cubicBezTo>
                  <a:cubicBezTo>
                    <a:pt x="6816" y="21312"/>
                    <a:pt x="7647" y="21312"/>
                    <a:pt x="10223" y="21112"/>
                  </a:cubicBezTo>
                  <a:cubicBezTo>
                    <a:pt x="12798" y="20912"/>
                    <a:pt x="17118" y="20512"/>
                    <a:pt x="21438" y="20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11233150" y="621303"/>
              <a:ext cx="288979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19393" y="0"/>
                  </a:moveTo>
                  <a:cubicBezTo>
                    <a:pt x="20496" y="2426"/>
                    <a:pt x="21600" y="4852"/>
                    <a:pt x="21521" y="7317"/>
                  </a:cubicBezTo>
                  <a:cubicBezTo>
                    <a:pt x="21442" y="9783"/>
                    <a:pt x="20181" y="12287"/>
                    <a:pt x="17658" y="14322"/>
                  </a:cubicBezTo>
                  <a:cubicBezTo>
                    <a:pt x="15136" y="16357"/>
                    <a:pt x="11352" y="17922"/>
                    <a:pt x="8199" y="19057"/>
                  </a:cubicBezTo>
                  <a:cubicBezTo>
                    <a:pt x="5045" y="20191"/>
                    <a:pt x="2523" y="208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8750299" y="1568864"/>
              <a:ext cx="406401" cy="74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487" y="12126"/>
                    <a:pt x="6975" y="4168"/>
                    <a:pt x="10575" y="1326"/>
                  </a:cubicBezTo>
                  <a:cubicBezTo>
                    <a:pt x="14175" y="-1516"/>
                    <a:pt x="17888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8896350" y="1691460"/>
              <a:ext cx="514350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2844" y="16354"/>
                    <a:pt x="5689" y="11659"/>
                    <a:pt x="9067" y="7902"/>
                  </a:cubicBezTo>
                  <a:cubicBezTo>
                    <a:pt x="12444" y="4146"/>
                    <a:pt x="16356" y="1328"/>
                    <a:pt x="18533" y="389"/>
                  </a:cubicBezTo>
                  <a:cubicBezTo>
                    <a:pt x="20711" y="-550"/>
                    <a:pt x="21156" y="389"/>
                    <a:pt x="21600" y="1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0" y="2608853"/>
              <a:ext cx="86042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" y="21000"/>
                    <a:pt x="138" y="20400"/>
                    <a:pt x="276" y="20175"/>
                  </a:cubicBezTo>
                  <a:cubicBezTo>
                    <a:pt x="414" y="19950"/>
                    <a:pt x="622" y="20100"/>
                    <a:pt x="824" y="20100"/>
                  </a:cubicBezTo>
                  <a:cubicBezTo>
                    <a:pt x="1026" y="20100"/>
                    <a:pt x="1222" y="19950"/>
                    <a:pt x="1416" y="19575"/>
                  </a:cubicBezTo>
                  <a:cubicBezTo>
                    <a:pt x="1610" y="19200"/>
                    <a:pt x="1801" y="18600"/>
                    <a:pt x="1982" y="18075"/>
                  </a:cubicBezTo>
                  <a:cubicBezTo>
                    <a:pt x="2163" y="17550"/>
                    <a:pt x="2333" y="17100"/>
                    <a:pt x="2524" y="16575"/>
                  </a:cubicBezTo>
                  <a:cubicBezTo>
                    <a:pt x="2715" y="16050"/>
                    <a:pt x="2928" y="15450"/>
                    <a:pt x="3148" y="14925"/>
                  </a:cubicBezTo>
                  <a:cubicBezTo>
                    <a:pt x="3369" y="14400"/>
                    <a:pt x="3597" y="13950"/>
                    <a:pt x="3797" y="13575"/>
                  </a:cubicBezTo>
                  <a:cubicBezTo>
                    <a:pt x="3996" y="13200"/>
                    <a:pt x="4166" y="12900"/>
                    <a:pt x="4344" y="12600"/>
                  </a:cubicBezTo>
                  <a:cubicBezTo>
                    <a:pt x="4522" y="12300"/>
                    <a:pt x="4708" y="12000"/>
                    <a:pt x="4894" y="11775"/>
                  </a:cubicBezTo>
                  <a:cubicBezTo>
                    <a:pt x="5080" y="11550"/>
                    <a:pt x="5266" y="11400"/>
                    <a:pt x="5449" y="11250"/>
                  </a:cubicBezTo>
                  <a:cubicBezTo>
                    <a:pt x="5632" y="11100"/>
                    <a:pt x="5813" y="10950"/>
                    <a:pt x="6007" y="10800"/>
                  </a:cubicBezTo>
                  <a:cubicBezTo>
                    <a:pt x="6201" y="10650"/>
                    <a:pt x="6408" y="10500"/>
                    <a:pt x="6610" y="10350"/>
                  </a:cubicBezTo>
                  <a:cubicBezTo>
                    <a:pt x="6812" y="10200"/>
                    <a:pt x="7009" y="10050"/>
                    <a:pt x="7211" y="9825"/>
                  </a:cubicBezTo>
                  <a:cubicBezTo>
                    <a:pt x="7413" y="9600"/>
                    <a:pt x="7620" y="9300"/>
                    <a:pt x="7827" y="9075"/>
                  </a:cubicBezTo>
                  <a:cubicBezTo>
                    <a:pt x="8034" y="8850"/>
                    <a:pt x="8241" y="8700"/>
                    <a:pt x="8457" y="8475"/>
                  </a:cubicBezTo>
                  <a:cubicBezTo>
                    <a:pt x="8672" y="8250"/>
                    <a:pt x="8895" y="7950"/>
                    <a:pt x="9118" y="7575"/>
                  </a:cubicBezTo>
                  <a:cubicBezTo>
                    <a:pt x="9341" y="7200"/>
                    <a:pt x="9565" y="6750"/>
                    <a:pt x="9737" y="6450"/>
                  </a:cubicBezTo>
                  <a:cubicBezTo>
                    <a:pt x="9910" y="6150"/>
                    <a:pt x="10032" y="6000"/>
                    <a:pt x="10152" y="5850"/>
                  </a:cubicBezTo>
                  <a:cubicBezTo>
                    <a:pt x="10271" y="5700"/>
                    <a:pt x="10388" y="5550"/>
                    <a:pt x="10510" y="5325"/>
                  </a:cubicBezTo>
                  <a:cubicBezTo>
                    <a:pt x="10633" y="5100"/>
                    <a:pt x="10760" y="4800"/>
                    <a:pt x="10880" y="4575"/>
                  </a:cubicBezTo>
                  <a:cubicBezTo>
                    <a:pt x="10999" y="4350"/>
                    <a:pt x="11111" y="4200"/>
                    <a:pt x="11238" y="3975"/>
                  </a:cubicBezTo>
                  <a:cubicBezTo>
                    <a:pt x="11366" y="3750"/>
                    <a:pt x="11509" y="3450"/>
                    <a:pt x="11703" y="3150"/>
                  </a:cubicBezTo>
                  <a:cubicBezTo>
                    <a:pt x="11897" y="2850"/>
                    <a:pt x="12142" y="2550"/>
                    <a:pt x="12330" y="2325"/>
                  </a:cubicBezTo>
                  <a:cubicBezTo>
                    <a:pt x="12519" y="2100"/>
                    <a:pt x="12652" y="1950"/>
                    <a:pt x="12779" y="1800"/>
                  </a:cubicBezTo>
                  <a:cubicBezTo>
                    <a:pt x="12907" y="1650"/>
                    <a:pt x="13029" y="1500"/>
                    <a:pt x="13154" y="1350"/>
                  </a:cubicBezTo>
                  <a:cubicBezTo>
                    <a:pt x="13279" y="1200"/>
                    <a:pt x="13406" y="1050"/>
                    <a:pt x="13542" y="900"/>
                  </a:cubicBezTo>
                  <a:cubicBezTo>
                    <a:pt x="13677" y="750"/>
                    <a:pt x="13821" y="600"/>
                    <a:pt x="13946" y="525"/>
                  </a:cubicBezTo>
                  <a:cubicBezTo>
                    <a:pt x="14071" y="450"/>
                    <a:pt x="14177" y="450"/>
                    <a:pt x="14299" y="375"/>
                  </a:cubicBezTo>
                  <a:cubicBezTo>
                    <a:pt x="14421" y="300"/>
                    <a:pt x="14559" y="150"/>
                    <a:pt x="14690" y="75"/>
                  </a:cubicBezTo>
                  <a:cubicBezTo>
                    <a:pt x="14820" y="0"/>
                    <a:pt x="14942" y="0"/>
                    <a:pt x="15070" y="0"/>
                  </a:cubicBezTo>
                  <a:cubicBezTo>
                    <a:pt x="15197" y="0"/>
                    <a:pt x="15330" y="0"/>
                    <a:pt x="15452" y="0"/>
                  </a:cubicBezTo>
                  <a:cubicBezTo>
                    <a:pt x="15574" y="0"/>
                    <a:pt x="15686" y="0"/>
                    <a:pt x="15805" y="0"/>
                  </a:cubicBezTo>
                  <a:cubicBezTo>
                    <a:pt x="15925" y="0"/>
                    <a:pt x="16053" y="0"/>
                    <a:pt x="16175" y="0"/>
                  </a:cubicBezTo>
                  <a:cubicBezTo>
                    <a:pt x="16297" y="0"/>
                    <a:pt x="16414" y="0"/>
                    <a:pt x="16589" y="75"/>
                  </a:cubicBezTo>
                  <a:cubicBezTo>
                    <a:pt x="16765" y="150"/>
                    <a:pt x="16998" y="300"/>
                    <a:pt x="17222" y="450"/>
                  </a:cubicBezTo>
                  <a:cubicBezTo>
                    <a:pt x="17445" y="600"/>
                    <a:pt x="17657" y="750"/>
                    <a:pt x="17867" y="975"/>
                  </a:cubicBezTo>
                  <a:cubicBezTo>
                    <a:pt x="18077" y="1200"/>
                    <a:pt x="18284" y="1500"/>
                    <a:pt x="18489" y="1800"/>
                  </a:cubicBezTo>
                  <a:cubicBezTo>
                    <a:pt x="18693" y="2100"/>
                    <a:pt x="18895" y="2400"/>
                    <a:pt x="19087" y="2775"/>
                  </a:cubicBezTo>
                  <a:cubicBezTo>
                    <a:pt x="19278" y="3150"/>
                    <a:pt x="19459" y="3600"/>
                    <a:pt x="19679" y="4125"/>
                  </a:cubicBezTo>
                  <a:cubicBezTo>
                    <a:pt x="19900" y="4650"/>
                    <a:pt x="20160" y="5250"/>
                    <a:pt x="20399" y="5925"/>
                  </a:cubicBezTo>
                  <a:cubicBezTo>
                    <a:pt x="20638" y="6600"/>
                    <a:pt x="20856" y="7350"/>
                    <a:pt x="21053" y="8250"/>
                  </a:cubicBezTo>
                  <a:cubicBezTo>
                    <a:pt x="21249" y="9150"/>
                    <a:pt x="21425" y="10200"/>
                    <a:pt x="21600" y="11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120685" y="3292230"/>
              <a:ext cx="295365" cy="389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00" fill="norm" stroke="1" extrusionOk="0">
                  <a:moveTo>
                    <a:pt x="1163" y="1535"/>
                  </a:moveTo>
                  <a:cubicBezTo>
                    <a:pt x="546" y="834"/>
                    <a:pt x="-71" y="134"/>
                    <a:pt x="6" y="17"/>
                  </a:cubicBezTo>
                  <a:cubicBezTo>
                    <a:pt x="83" y="-100"/>
                    <a:pt x="855" y="367"/>
                    <a:pt x="2475" y="2060"/>
                  </a:cubicBezTo>
                  <a:cubicBezTo>
                    <a:pt x="4095" y="3753"/>
                    <a:pt x="6563" y="6672"/>
                    <a:pt x="9186" y="9824"/>
                  </a:cubicBezTo>
                  <a:cubicBezTo>
                    <a:pt x="11809" y="12977"/>
                    <a:pt x="14586" y="16363"/>
                    <a:pt x="16669" y="18348"/>
                  </a:cubicBezTo>
                  <a:cubicBezTo>
                    <a:pt x="18752" y="20332"/>
                    <a:pt x="20140" y="20916"/>
                    <a:pt x="21529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187884" y="3237231"/>
              <a:ext cx="259917" cy="53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26" fill="norm" stroke="1" extrusionOk="0">
                  <a:moveTo>
                    <a:pt x="21390" y="780"/>
                  </a:moveTo>
                  <a:cubicBezTo>
                    <a:pt x="21390" y="353"/>
                    <a:pt x="21390" y="-74"/>
                    <a:pt x="20867" y="11"/>
                  </a:cubicBezTo>
                  <a:cubicBezTo>
                    <a:pt x="20345" y="97"/>
                    <a:pt x="19300" y="694"/>
                    <a:pt x="17384" y="2573"/>
                  </a:cubicBezTo>
                  <a:cubicBezTo>
                    <a:pt x="15467" y="4451"/>
                    <a:pt x="12680" y="7610"/>
                    <a:pt x="10155" y="10342"/>
                  </a:cubicBezTo>
                  <a:cubicBezTo>
                    <a:pt x="7629" y="13074"/>
                    <a:pt x="5364" y="15379"/>
                    <a:pt x="3796" y="17001"/>
                  </a:cubicBezTo>
                  <a:cubicBezTo>
                    <a:pt x="2229" y="18623"/>
                    <a:pt x="1358" y="19562"/>
                    <a:pt x="748" y="20288"/>
                  </a:cubicBezTo>
                  <a:cubicBezTo>
                    <a:pt x="138" y="21014"/>
                    <a:pt x="-210" y="21526"/>
                    <a:pt x="138" y="21526"/>
                  </a:cubicBezTo>
                  <a:cubicBezTo>
                    <a:pt x="487" y="21526"/>
                    <a:pt x="1532" y="21014"/>
                    <a:pt x="2577" y="20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778557" y="3370853"/>
              <a:ext cx="278843" cy="203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62" fill="norm" stroke="1" extrusionOk="0">
                  <a:moveTo>
                    <a:pt x="2902" y="20041"/>
                  </a:moveTo>
                  <a:cubicBezTo>
                    <a:pt x="2084" y="20041"/>
                    <a:pt x="1266" y="20041"/>
                    <a:pt x="775" y="19485"/>
                  </a:cubicBezTo>
                  <a:cubicBezTo>
                    <a:pt x="284" y="18928"/>
                    <a:pt x="121" y="17814"/>
                    <a:pt x="39" y="16590"/>
                  </a:cubicBezTo>
                  <a:cubicBezTo>
                    <a:pt x="-43" y="15365"/>
                    <a:pt x="-43" y="14029"/>
                    <a:pt x="530" y="12581"/>
                  </a:cubicBezTo>
                  <a:cubicBezTo>
                    <a:pt x="1102" y="11134"/>
                    <a:pt x="2248" y="9575"/>
                    <a:pt x="3639" y="10021"/>
                  </a:cubicBezTo>
                  <a:cubicBezTo>
                    <a:pt x="5030" y="10466"/>
                    <a:pt x="6666" y="12915"/>
                    <a:pt x="7648" y="14697"/>
                  </a:cubicBezTo>
                  <a:cubicBezTo>
                    <a:pt x="8630" y="16478"/>
                    <a:pt x="8957" y="17592"/>
                    <a:pt x="9448" y="18705"/>
                  </a:cubicBezTo>
                  <a:cubicBezTo>
                    <a:pt x="9939" y="19819"/>
                    <a:pt x="10593" y="20932"/>
                    <a:pt x="11330" y="21266"/>
                  </a:cubicBezTo>
                  <a:cubicBezTo>
                    <a:pt x="12066" y="21600"/>
                    <a:pt x="12884" y="21155"/>
                    <a:pt x="14193" y="18482"/>
                  </a:cubicBezTo>
                  <a:cubicBezTo>
                    <a:pt x="15502" y="15810"/>
                    <a:pt x="17302" y="10911"/>
                    <a:pt x="18612" y="7460"/>
                  </a:cubicBezTo>
                  <a:cubicBezTo>
                    <a:pt x="19921" y="4008"/>
                    <a:pt x="20739" y="2004"/>
                    <a:pt x="215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2159529" y="3158039"/>
              <a:ext cx="252914" cy="42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99" fill="norm" stroke="1" extrusionOk="0">
                  <a:moveTo>
                    <a:pt x="4275" y="8267"/>
                  </a:moveTo>
                  <a:cubicBezTo>
                    <a:pt x="3555" y="10967"/>
                    <a:pt x="2835" y="13667"/>
                    <a:pt x="2475" y="15557"/>
                  </a:cubicBezTo>
                  <a:cubicBezTo>
                    <a:pt x="2115" y="17447"/>
                    <a:pt x="2115" y="18527"/>
                    <a:pt x="1935" y="19553"/>
                  </a:cubicBezTo>
                  <a:cubicBezTo>
                    <a:pt x="1755" y="20579"/>
                    <a:pt x="1395" y="21551"/>
                    <a:pt x="1035" y="21497"/>
                  </a:cubicBezTo>
                  <a:cubicBezTo>
                    <a:pt x="675" y="21443"/>
                    <a:pt x="315" y="20363"/>
                    <a:pt x="135" y="18149"/>
                  </a:cubicBezTo>
                  <a:cubicBezTo>
                    <a:pt x="-45" y="15935"/>
                    <a:pt x="-45" y="12587"/>
                    <a:pt x="135" y="10535"/>
                  </a:cubicBezTo>
                  <a:cubicBezTo>
                    <a:pt x="315" y="8483"/>
                    <a:pt x="675" y="7727"/>
                    <a:pt x="1035" y="7025"/>
                  </a:cubicBezTo>
                  <a:cubicBezTo>
                    <a:pt x="1395" y="6323"/>
                    <a:pt x="1755" y="5675"/>
                    <a:pt x="2025" y="5621"/>
                  </a:cubicBezTo>
                  <a:cubicBezTo>
                    <a:pt x="2295" y="5567"/>
                    <a:pt x="2475" y="6107"/>
                    <a:pt x="3465" y="8267"/>
                  </a:cubicBezTo>
                  <a:cubicBezTo>
                    <a:pt x="4455" y="10427"/>
                    <a:pt x="6255" y="14207"/>
                    <a:pt x="7695" y="16583"/>
                  </a:cubicBezTo>
                  <a:cubicBezTo>
                    <a:pt x="9135" y="18959"/>
                    <a:pt x="10215" y="19931"/>
                    <a:pt x="11205" y="20471"/>
                  </a:cubicBezTo>
                  <a:cubicBezTo>
                    <a:pt x="12195" y="21011"/>
                    <a:pt x="13095" y="21119"/>
                    <a:pt x="14175" y="20687"/>
                  </a:cubicBezTo>
                  <a:cubicBezTo>
                    <a:pt x="15255" y="20255"/>
                    <a:pt x="16515" y="19283"/>
                    <a:pt x="17775" y="16961"/>
                  </a:cubicBezTo>
                  <a:cubicBezTo>
                    <a:pt x="19035" y="14639"/>
                    <a:pt x="20295" y="10967"/>
                    <a:pt x="20925" y="8105"/>
                  </a:cubicBezTo>
                  <a:cubicBezTo>
                    <a:pt x="21555" y="5243"/>
                    <a:pt x="21555" y="3191"/>
                    <a:pt x="21465" y="1895"/>
                  </a:cubicBezTo>
                  <a:cubicBezTo>
                    <a:pt x="21375" y="599"/>
                    <a:pt x="21195" y="59"/>
                    <a:pt x="20835" y="5"/>
                  </a:cubicBezTo>
                  <a:cubicBezTo>
                    <a:pt x="20475" y="-49"/>
                    <a:pt x="19935" y="383"/>
                    <a:pt x="19485" y="1031"/>
                  </a:cubicBezTo>
                  <a:cubicBezTo>
                    <a:pt x="19035" y="1679"/>
                    <a:pt x="18675" y="2543"/>
                    <a:pt x="18315" y="3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2417948" y="3406795"/>
              <a:ext cx="138986" cy="11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028" fill="norm" stroke="1" extrusionOk="0">
                  <a:moveTo>
                    <a:pt x="13754" y="5113"/>
                  </a:moveTo>
                  <a:cubicBezTo>
                    <a:pt x="12465" y="3935"/>
                    <a:pt x="11175" y="2757"/>
                    <a:pt x="8918" y="3346"/>
                  </a:cubicBezTo>
                  <a:cubicBezTo>
                    <a:pt x="6662" y="3935"/>
                    <a:pt x="3438" y="6291"/>
                    <a:pt x="1665" y="8451"/>
                  </a:cubicBezTo>
                  <a:cubicBezTo>
                    <a:pt x="-109" y="10611"/>
                    <a:pt x="-431" y="12575"/>
                    <a:pt x="536" y="15128"/>
                  </a:cubicBezTo>
                  <a:cubicBezTo>
                    <a:pt x="1503" y="17680"/>
                    <a:pt x="3760" y="20822"/>
                    <a:pt x="7306" y="21019"/>
                  </a:cubicBezTo>
                  <a:cubicBezTo>
                    <a:pt x="10853" y="21215"/>
                    <a:pt x="15688" y="18466"/>
                    <a:pt x="18268" y="15717"/>
                  </a:cubicBezTo>
                  <a:cubicBezTo>
                    <a:pt x="20847" y="12968"/>
                    <a:pt x="21169" y="10219"/>
                    <a:pt x="21169" y="7666"/>
                  </a:cubicBezTo>
                  <a:cubicBezTo>
                    <a:pt x="21169" y="5113"/>
                    <a:pt x="20847" y="2757"/>
                    <a:pt x="19879" y="1382"/>
                  </a:cubicBezTo>
                  <a:cubicBezTo>
                    <a:pt x="18912" y="8"/>
                    <a:pt x="17300" y="-385"/>
                    <a:pt x="16494" y="400"/>
                  </a:cubicBezTo>
                  <a:cubicBezTo>
                    <a:pt x="15688" y="1186"/>
                    <a:pt x="15688" y="3150"/>
                    <a:pt x="15688" y="5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2565400" y="3313703"/>
              <a:ext cx="215900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265"/>
                  </a:moveTo>
                  <a:cubicBezTo>
                    <a:pt x="635" y="9410"/>
                    <a:pt x="1271" y="8554"/>
                    <a:pt x="2118" y="8127"/>
                  </a:cubicBezTo>
                  <a:cubicBezTo>
                    <a:pt x="2965" y="7699"/>
                    <a:pt x="4024" y="7699"/>
                    <a:pt x="5718" y="9196"/>
                  </a:cubicBezTo>
                  <a:cubicBezTo>
                    <a:pt x="7412" y="10693"/>
                    <a:pt x="9741" y="13687"/>
                    <a:pt x="10906" y="15719"/>
                  </a:cubicBezTo>
                  <a:cubicBezTo>
                    <a:pt x="12071" y="17750"/>
                    <a:pt x="12071" y="18820"/>
                    <a:pt x="11753" y="19782"/>
                  </a:cubicBezTo>
                  <a:cubicBezTo>
                    <a:pt x="11435" y="20745"/>
                    <a:pt x="10800" y="21600"/>
                    <a:pt x="10165" y="21600"/>
                  </a:cubicBezTo>
                  <a:cubicBezTo>
                    <a:pt x="9529" y="21600"/>
                    <a:pt x="8894" y="20745"/>
                    <a:pt x="8682" y="18178"/>
                  </a:cubicBezTo>
                  <a:cubicBezTo>
                    <a:pt x="8471" y="15612"/>
                    <a:pt x="8682" y="11335"/>
                    <a:pt x="10906" y="8020"/>
                  </a:cubicBezTo>
                  <a:cubicBezTo>
                    <a:pt x="13129" y="4705"/>
                    <a:pt x="17365" y="235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2847545" y="3179146"/>
              <a:ext cx="175055" cy="35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03" fill="norm" stroke="1" extrusionOk="0">
                  <a:moveTo>
                    <a:pt x="15095" y="3159"/>
                  </a:moveTo>
                  <a:cubicBezTo>
                    <a:pt x="14323" y="2388"/>
                    <a:pt x="13552" y="1616"/>
                    <a:pt x="12652" y="1038"/>
                  </a:cubicBezTo>
                  <a:cubicBezTo>
                    <a:pt x="11752" y="459"/>
                    <a:pt x="10723" y="74"/>
                    <a:pt x="9566" y="9"/>
                  </a:cubicBezTo>
                  <a:cubicBezTo>
                    <a:pt x="8409" y="-55"/>
                    <a:pt x="7123" y="202"/>
                    <a:pt x="5452" y="1488"/>
                  </a:cubicBezTo>
                  <a:cubicBezTo>
                    <a:pt x="3780" y="2774"/>
                    <a:pt x="1723" y="5088"/>
                    <a:pt x="695" y="8045"/>
                  </a:cubicBezTo>
                  <a:cubicBezTo>
                    <a:pt x="-334" y="11002"/>
                    <a:pt x="-334" y="14602"/>
                    <a:pt x="1466" y="16981"/>
                  </a:cubicBezTo>
                  <a:cubicBezTo>
                    <a:pt x="3266" y="19359"/>
                    <a:pt x="6866" y="20516"/>
                    <a:pt x="10466" y="21031"/>
                  </a:cubicBezTo>
                  <a:cubicBezTo>
                    <a:pt x="14066" y="21545"/>
                    <a:pt x="17666" y="21416"/>
                    <a:pt x="21266" y="21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3143357" y="3229299"/>
              <a:ext cx="170167" cy="218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20812" fill="norm" stroke="1" extrusionOk="0">
                  <a:moveTo>
                    <a:pt x="11290" y="5627"/>
                  </a:moveTo>
                  <a:cubicBezTo>
                    <a:pt x="11541" y="4618"/>
                    <a:pt x="11792" y="3609"/>
                    <a:pt x="11918" y="2599"/>
                  </a:cubicBezTo>
                  <a:cubicBezTo>
                    <a:pt x="12043" y="1590"/>
                    <a:pt x="12043" y="580"/>
                    <a:pt x="11290" y="177"/>
                  </a:cubicBezTo>
                  <a:cubicBezTo>
                    <a:pt x="10536" y="-227"/>
                    <a:pt x="9029" y="-25"/>
                    <a:pt x="7146" y="1691"/>
                  </a:cubicBezTo>
                  <a:cubicBezTo>
                    <a:pt x="5262" y="3407"/>
                    <a:pt x="3001" y="6637"/>
                    <a:pt x="1494" y="9967"/>
                  </a:cubicBezTo>
                  <a:cubicBezTo>
                    <a:pt x="-13" y="13298"/>
                    <a:pt x="-766" y="16730"/>
                    <a:pt x="1118" y="18749"/>
                  </a:cubicBezTo>
                  <a:cubicBezTo>
                    <a:pt x="3001" y="20767"/>
                    <a:pt x="7522" y="21373"/>
                    <a:pt x="11415" y="20263"/>
                  </a:cubicBezTo>
                  <a:cubicBezTo>
                    <a:pt x="15308" y="19152"/>
                    <a:pt x="18574" y="16326"/>
                    <a:pt x="19704" y="13298"/>
                  </a:cubicBezTo>
                  <a:cubicBezTo>
                    <a:pt x="20834" y="10270"/>
                    <a:pt x="19829" y="7040"/>
                    <a:pt x="18448" y="5425"/>
                  </a:cubicBezTo>
                  <a:cubicBezTo>
                    <a:pt x="17067" y="3810"/>
                    <a:pt x="15308" y="3810"/>
                    <a:pt x="14053" y="4517"/>
                  </a:cubicBezTo>
                  <a:cubicBezTo>
                    <a:pt x="12797" y="5223"/>
                    <a:pt x="12043" y="6637"/>
                    <a:pt x="11290" y="8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3390900" y="3447053"/>
              <a:ext cx="762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3673656" y="3243853"/>
              <a:ext cx="1569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246"/>
                    <a:pt x="3818" y="8492"/>
                    <a:pt x="1118" y="12092"/>
                  </a:cubicBezTo>
                  <a:cubicBezTo>
                    <a:pt x="-1582" y="15692"/>
                    <a:pt x="1118" y="18646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3771900" y="3174003"/>
              <a:ext cx="89183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600" fill="norm" stroke="1" extrusionOk="0">
                  <a:moveTo>
                    <a:pt x="2945" y="0"/>
                  </a:moveTo>
                  <a:cubicBezTo>
                    <a:pt x="5400" y="122"/>
                    <a:pt x="7855" y="244"/>
                    <a:pt x="10800" y="1098"/>
                  </a:cubicBezTo>
                  <a:cubicBezTo>
                    <a:pt x="13745" y="1953"/>
                    <a:pt x="17182" y="3539"/>
                    <a:pt x="19145" y="5919"/>
                  </a:cubicBezTo>
                  <a:cubicBezTo>
                    <a:pt x="21109" y="8298"/>
                    <a:pt x="21600" y="11471"/>
                    <a:pt x="18164" y="14217"/>
                  </a:cubicBezTo>
                  <a:cubicBezTo>
                    <a:pt x="14727" y="16963"/>
                    <a:pt x="7364" y="192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5594350" y="3144370"/>
              <a:ext cx="184150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63"/>
                  </a:moveTo>
                  <a:cubicBezTo>
                    <a:pt x="745" y="882"/>
                    <a:pt x="1490" y="0"/>
                    <a:pt x="2359" y="0"/>
                  </a:cubicBezTo>
                  <a:cubicBezTo>
                    <a:pt x="3228" y="0"/>
                    <a:pt x="4221" y="882"/>
                    <a:pt x="6331" y="3967"/>
                  </a:cubicBezTo>
                  <a:cubicBezTo>
                    <a:pt x="8441" y="7053"/>
                    <a:pt x="11669" y="12343"/>
                    <a:pt x="14400" y="15649"/>
                  </a:cubicBezTo>
                  <a:cubicBezTo>
                    <a:pt x="17131" y="18955"/>
                    <a:pt x="19366" y="2027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5739187" y="3174003"/>
              <a:ext cx="147263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1468" y="0"/>
                  </a:moveTo>
                  <a:cubicBezTo>
                    <a:pt x="18382" y="1855"/>
                    <a:pt x="15297" y="3709"/>
                    <a:pt x="11902" y="6327"/>
                  </a:cubicBezTo>
                  <a:cubicBezTo>
                    <a:pt x="8508" y="8945"/>
                    <a:pt x="4805" y="12327"/>
                    <a:pt x="2645" y="14782"/>
                  </a:cubicBezTo>
                  <a:cubicBezTo>
                    <a:pt x="485" y="17236"/>
                    <a:pt x="-132" y="18764"/>
                    <a:pt x="22" y="19745"/>
                  </a:cubicBezTo>
                  <a:cubicBezTo>
                    <a:pt x="177" y="20727"/>
                    <a:pt x="1102" y="21164"/>
                    <a:pt x="20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5926104" y="3345453"/>
              <a:ext cx="315947" cy="140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63" fill="norm" stroke="1" extrusionOk="0">
                  <a:moveTo>
                    <a:pt x="3782" y="19343"/>
                  </a:moveTo>
                  <a:cubicBezTo>
                    <a:pt x="3206" y="20310"/>
                    <a:pt x="2630" y="21278"/>
                    <a:pt x="1982" y="21439"/>
                  </a:cubicBezTo>
                  <a:cubicBezTo>
                    <a:pt x="1334" y="21600"/>
                    <a:pt x="614" y="20955"/>
                    <a:pt x="254" y="19666"/>
                  </a:cubicBezTo>
                  <a:cubicBezTo>
                    <a:pt x="-106" y="18376"/>
                    <a:pt x="-106" y="16442"/>
                    <a:pt x="398" y="13701"/>
                  </a:cubicBezTo>
                  <a:cubicBezTo>
                    <a:pt x="902" y="10961"/>
                    <a:pt x="1910" y="7415"/>
                    <a:pt x="2846" y="5158"/>
                  </a:cubicBezTo>
                  <a:cubicBezTo>
                    <a:pt x="3782" y="2901"/>
                    <a:pt x="4646" y="1934"/>
                    <a:pt x="5438" y="1773"/>
                  </a:cubicBezTo>
                  <a:cubicBezTo>
                    <a:pt x="6230" y="1612"/>
                    <a:pt x="6950" y="2257"/>
                    <a:pt x="7814" y="4675"/>
                  </a:cubicBezTo>
                  <a:cubicBezTo>
                    <a:pt x="8678" y="7093"/>
                    <a:pt x="9686" y="11284"/>
                    <a:pt x="10982" y="13540"/>
                  </a:cubicBezTo>
                  <a:cubicBezTo>
                    <a:pt x="12278" y="15797"/>
                    <a:pt x="13862" y="16119"/>
                    <a:pt x="15518" y="14185"/>
                  </a:cubicBezTo>
                  <a:cubicBezTo>
                    <a:pt x="17174" y="12251"/>
                    <a:pt x="18902" y="8060"/>
                    <a:pt x="19910" y="5319"/>
                  </a:cubicBezTo>
                  <a:cubicBezTo>
                    <a:pt x="20918" y="2579"/>
                    <a:pt x="21206" y="1290"/>
                    <a:pt x="214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6417479" y="3126019"/>
              <a:ext cx="278848" cy="364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18" fill="norm" stroke="1" extrusionOk="0">
                  <a:moveTo>
                    <a:pt x="2618" y="5728"/>
                  </a:moveTo>
                  <a:cubicBezTo>
                    <a:pt x="2131" y="9409"/>
                    <a:pt x="1643" y="13091"/>
                    <a:pt x="1400" y="15239"/>
                  </a:cubicBezTo>
                  <a:cubicBezTo>
                    <a:pt x="1156" y="17387"/>
                    <a:pt x="1156" y="18000"/>
                    <a:pt x="994" y="18859"/>
                  </a:cubicBezTo>
                  <a:cubicBezTo>
                    <a:pt x="831" y="19719"/>
                    <a:pt x="507" y="20823"/>
                    <a:pt x="263" y="21069"/>
                  </a:cubicBezTo>
                  <a:cubicBezTo>
                    <a:pt x="19" y="21314"/>
                    <a:pt x="-143" y="20700"/>
                    <a:pt x="182" y="18123"/>
                  </a:cubicBezTo>
                  <a:cubicBezTo>
                    <a:pt x="507" y="15546"/>
                    <a:pt x="1319" y="11005"/>
                    <a:pt x="1887" y="8244"/>
                  </a:cubicBezTo>
                  <a:cubicBezTo>
                    <a:pt x="2455" y="5482"/>
                    <a:pt x="2780" y="4500"/>
                    <a:pt x="3268" y="3580"/>
                  </a:cubicBezTo>
                  <a:cubicBezTo>
                    <a:pt x="3755" y="2659"/>
                    <a:pt x="4404" y="1800"/>
                    <a:pt x="4892" y="1678"/>
                  </a:cubicBezTo>
                  <a:cubicBezTo>
                    <a:pt x="5379" y="1555"/>
                    <a:pt x="5704" y="2169"/>
                    <a:pt x="6110" y="4132"/>
                  </a:cubicBezTo>
                  <a:cubicBezTo>
                    <a:pt x="6516" y="6096"/>
                    <a:pt x="7003" y="9409"/>
                    <a:pt x="7571" y="11987"/>
                  </a:cubicBezTo>
                  <a:cubicBezTo>
                    <a:pt x="8140" y="14564"/>
                    <a:pt x="8789" y="16405"/>
                    <a:pt x="9277" y="17632"/>
                  </a:cubicBezTo>
                  <a:cubicBezTo>
                    <a:pt x="9764" y="18859"/>
                    <a:pt x="10089" y="19473"/>
                    <a:pt x="10657" y="19780"/>
                  </a:cubicBezTo>
                  <a:cubicBezTo>
                    <a:pt x="11225" y="20087"/>
                    <a:pt x="12037" y="20087"/>
                    <a:pt x="13255" y="19044"/>
                  </a:cubicBezTo>
                  <a:cubicBezTo>
                    <a:pt x="14474" y="18000"/>
                    <a:pt x="16098" y="15914"/>
                    <a:pt x="17478" y="13153"/>
                  </a:cubicBezTo>
                  <a:cubicBezTo>
                    <a:pt x="18859" y="10391"/>
                    <a:pt x="19995" y="6955"/>
                    <a:pt x="20645" y="4500"/>
                  </a:cubicBezTo>
                  <a:cubicBezTo>
                    <a:pt x="21295" y="2046"/>
                    <a:pt x="21457" y="573"/>
                    <a:pt x="21376" y="144"/>
                  </a:cubicBezTo>
                  <a:cubicBezTo>
                    <a:pt x="21295" y="-286"/>
                    <a:pt x="20970" y="328"/>
                    <a:pt x="20645" y="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6718746" y="3199403"/>
              <a:ext cx="399604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4047" y="8424"/>
                  </a:moveTo>
                  <a:cubicBezTo>
                    <a:pt x="2916" y="9288"/>
                    <a:pt x="1786" y="10152"/>
                    <a:pt x="994" y="11772"/>
                  </a:cubicBezTo>
                  <a:cubicBezTo>
                    <a:pt x="202" y="13392"/>
                    <a:pt x="-250" y="15768"/>
                    <a:pt x="146" y="17604"/>
                  </a:cubicBezTo>
                  <a:cubicBezTo>
                    <a:pt x="542" y="19440"/>
                    <a:pt x="1786" y="20736"/>
                    <a:pt x="2690" y="21060"/>
                  </a:cubicBezTo>
                  <a:cubicBezTo>
                    <a:pt x="3595" y="21384"/>
                    <a:pt x="4160" y="20736"/>
                    <a:pt x="4556" y="18684"/>
                  </a:cubicBezTo>
                  <a:cubicBezTo>
                    <a:pt x="4952" y="16632"/>
                    <a:pt x="5178" y="13176"/>
                    <a:pt x="5348" y="10692"/>
                  </a:cubicBezTo>
                  <a:cubicBezTo>
                    <a:pt x="5518" y="8208"/>
                    <a:pt x="5631" y="6696"/>
                    <a:pt x="5970" y="5616"/>
                  </a:cubicBezTo>
                  <a:cubicBezTo>
                    <a:pt x="6309" y="4536"/>
                    <a:pt x="6875" y="3888"/>
                    <a:pt x="7779" y="4968"/>
                  </a:cubicBezTo>
                  <a:cubicBezTo>
                    <a:pt x="8684" y="6048"/>
                    <a:pt x="9928" y="8856"/>
                    <a:pt x="10776" y="11556"/>
                  </a:cubicBezTo>
                  <a:cubicBezTo>
                    <a:pt x="11624" y="14256"/>
                    <a:pt x="12077" y="16848"/>
                    <a:pt x="12303" y="18684"/>
                  </a:cubicBezTo>
                  <a:cubicBezTo>
                    <a:pt x="12529" y="20520"/>
                    <a:pt x="12529" y="21600"/>
                    <a:pt x="12473" y="21600"/>
                  </a:cubicBezTo>
                  <a:cubicBezTo>
                    <a:pt x="12416" y="21600"/>
                    <a:pt x="12303" y="20520"/>
                    <a:pt x="12699" y="17820"/>
                  </a:cubicBezTo>
                  <a:cubicBezTo>
                    <a:pt x="13095" y="15120"/>
                    <a:pt x="13999" y="10800"/>
                    <a:pt x="15526" y="7560"/>
                  </a:cubicBezTo>
                  <a:cubicBezTo>
                    <a:pt x="17053" y="4320"/>
                    <a:pt x="19201" y="2160"/>
                    <a:pt x="213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7312748" y="3102553"/>
              <a:ext cx="161202" cy="3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33" fill="norm" stroke="1" extrusionOk="0">
                  <a:moveTo>
                    <a:pt x="21090" y="101"/>
                  </a:moveTo>
                  <a:cubicBezTo>
                    <a:pt x="19428" y="-33"/>
                    <a:pt x="17767" y="-167"/>
                    <a:pt x="15275" y="638"/>
                  </a:cubicBezTo>
                  <a:cubicBezTo>
                    <a:pt x="12782" y="1443"/>
                    <a:pt x="9459" y="3187"/>
                    <a:pt x="6552" y="6004"/>
                  </a:cubicBezTo>
                  <a:cubicBezTo>
                    <a:pt x="3644" y="8822"/>
                    <a:pt x="1152" y="12713"/>
                    <a:pt x="321" y="15329"/>
                  </a:cubicBezTo>
                  <a:cubicBezTo>
                    <a:pt x="-510" y="17945"/>
                    <a:pt x="321" y="19286"/>
                    <a:pt x="2259" y="20091"/>
                  </a:cubicBezTo>
                  <a:cubicBezTo>
                    <a:pt x="4198" y="20896"/>
                    <a:pt x="7244" y="21165"/>
                    <a:pt x="10290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7475499" y="3204534"/>
              <a:ext cx="162105" cy="181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494" fill="norm" stroke="1" extrusionOk="0">
                  <a:moveTo>
                    <a:pt x="11283" y="4666"/>
                  </a:moveTo>
                  <a:cubicBezTo>
                    <a:pt x="9369" y="4666"/>
                    <a:pt x="7455" y="4666"/>
                    <a:pt x="5404" y="7052"/>
                  </a:cubicBezTo>
                  <a:cubicBezTo>
                    <a:pt x="3354" y="9438"/>
                    <a:pt x="1167" y="14210"/>
                    <a:pt x="346" y="17224"/>
                  </a:cubicBezTo>
                  <a:cubicBezTo>
                    <a:pt x="-474" y="20238"/>
                    <a:pt x="73" y="21494"/>
                    <a:pt x="2944" y="21494"/>
                  </a:cubicBezTo>
                  <a:cubicBezTo>
                    <a:pt x="5815" y="21494"/>
                    <a:pt x="11010" y="20238"/>
                    <a:pt x="14427" y="17350"/>
                  </a:cubicBezTo>
                  <a:cubicBezTo>
                    <a:pt x="17845" y="14461"/>
                    <a:pt x="19485" y="9941"/>
                    <a:pt x="20306" y="7052"/>
                  </a:cubicBezTo>
                  <a:cubicBezTo>
                    <a:pt x="21126" y="4164"/>
                    <a:pt x="21126" y="2908"/>
                    <a:pt x="20442" y="1903"/>
                  </a:cubicBezTo>
                  <a:cubicBezTo>
                    <a:pt x="19759" y="899"/>
                    <a:pt x="18392" y="145"/>
                    <a:pt x="17025" y="20"/>
                  </a:cubicBezTo>
                  <a:cubicBezTo>
                    <a:pt x="15658" y="-106"/>
                    <a:pt x="14291" y="396"/>
                    <a:pt x="13607" y="1275"/>
                  </a:cubicBezTo>
                  <a:cubicBezTo>
                    <a:pt x="12923" y="2154"/>
                    <a:pt x="12923" y="3410"/>
                    <a:pt x="12923" y="4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7658100" y="3389903"/>
              <a:ext cx="825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7893050" y="3174003"/>
              <a:ext cx="762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14"/>
                    <a:pt x="7200" y="10629"/>
                    <a:pt x="3600" y="14229"/>
                  </a:cubicBezTo>
                  <a:cubicBezTo>
                    <a:pt x="0" y="17829"/>
                    <a:pt x="0" y="197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8069327" y="3199403"/>
              <a:ext cx="103123" cy="18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403" fill="norm" stroke="1" extrusionOk="0">
                  <a:moveTo>
                    <a:pt x="19751" y="1440"/>
                  </a:moveTo>
                  <a:cubicBezTo>
                    <a:pt x="16295" y="3120"/>
                    <a:pt x="12839" y="4800"/>
                    <a:pt x="9383" y="7560"/>
                  </a:cubicBezTo>
                  <a:cubicBezTo>
                    <a:pt x="5927" y="10320"/>
                    <a:pt x="2471" y="14160"/>
                    <a:pt x="959" y="16680"/>
                  </a:cubicBezTo>
                  <a:cubicBezTo>
                    <a:pt x="-553" y="19200"/>
                    <a:pt x="-121" y="20400"/>
                    <a:pt x="1175" y="21000"/>
                  </a:cubicBezTo>
                  <a:cubicBezTo>
                    <a:pt x="2471" y="21600"/>
                    <a:pt x="4631" y="21600"/>
                    <a:pt x="8087" y="20520"/>
                  </a:cubicBezTo>
                  <a:cubicBezTo>
                    <a:pt x="11543" y="19440"/>
                    <a:pt x="16295" y="17280"/>
                    <a:pt x="18671" y="13680"/>
                  </a:cubicBezTo>
                  <a:cubicBezTo>
                    <a:pt x="21047" y="10080"/>
                    <a:pt x="21047" y="5040"/>
                    <a:pt x="210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8319683" y="3231153"/>
              <a:ext cx="128847" cy="15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004" fill="norm" stroke="1" extrusionOk="0">
                  <a:moveTo>
                    <a:pt x="14999" y="6732"/>
                  </a:moveTo>
                  <a:cubicBezTo>
                    <a:pt x="14661" y="5330"/>
                    <a:pt x="14324" y="3927"/>
                    <a:pt x="12974" y="3086"/>
                  </a:cubicBezTo>
                  <a:cubicBezTo>
                    <a:pt x="11624" y="2244"/>
                    <a:pt x="9261" y="1964"/>
                    <a:pt x="6561" y="3647"/>
                  </a:cubicBezTo>
                  <a:cubicBezTo>
                    <a:pt x="3861" y="5330"/>
                    <a:pt x="824" y="8977"/>
                    <a:pt x="149" y="12203"/>
                  </a:cubicBezTo>
                  <a:cubicBezTo>
                    <a:pt x="-526" y="15429"/>
                    <a:pt x="1161" y="18234"/>
                    <a:pt x="3861" y="19777"/>
                  </a:cubicBezTo>
                  <a:cubicBezTo>
                    <a:pt x="6561" y="21319"/>
                    <a:pt x="10274" y="21600"/>
                    <a:pt x="13480" y="19496"/>
                  </a:cubicBezTo>
                  <a:cubicBezTo>
                    <a:pt x="16686" y="17392"/>
                    <a:pt x="19386" y="12904"/>
                    <a:pt x="20230" y="9257"/>
                  </a:cubicBezTo>
                  <a:cubicBezTo>
                    <a:pt x="21074" y="5610"/>
                    <a:pt x="20062" y="2805"/>
                    <a:pt x="190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8458200" y="3083210"/>
              <a:ext cx="170237" cy="459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90" fill="norm" stroke="1" extrusionOk="0">
                  <a:moveTo>
                    <a:pt x="10273" y="88"/>
                  </a:moveTo>
                  <a:cubicBezTo>
                    <a:pt x="11854" y="-11"/>
                    <a:pt x="13434" y="-110"/>
                    <a:pt x="15146" y="286"/>
                  </a:cubicBezTo>
                  <a:cubicBezTo>
                    <a:pt x="16859" y="683"/>
                    <a:pt x="18702" y="1574"/>
                    <a:pt x="19888" y="3358"/>
                  </a:cubicBezTo>
                  <a:cubicBezTo>
                    <a:pt x="21073" y="5141"/>
                    <a:pt x="21600" y="7817"/>
                    <a:pt x="20810" y="10343"/>
                  </a:cubicBezTo>
                  <a:cubicBezTo>
                    <a:pt x="20020" y="12870"/>
                    <a:pt x="17912" y="15248"/>
                    <a:pt x="14224" y="17081"/>
                  </a:cubicBezTo>
                  <a:cubicBezTo>
                    <a:pt x="10537" y="18914"/>
                    <a:pt x="5268" y="20202"/>
                    <a:pt x="0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219200" y="5155203"/>
              <a:ext cx="1968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3423"/>
                    <a:pt x="6039" y="6846"/>
                    <a:pt x="8710" y="9974"/>
                  </a:cubicBezTo>
                  <a:cubicBezTo>
                    <a:pt x="11381" y="13102"/>
                    <a:pt x="13703" y="15934"/>
                    <a:pt x="15794" y="17823"/>
                  </a:cubicBezTo>
                  <a:cubicBezTo>
                    <a:pt x="17884" y="19711"/>
                    <a:pt x="19742" y="2065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163847" y="5072653"/>
              <a:ext cx="372853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1496" y="0"/>
                  </a:moveTo>
                  <a:cubicBezTo>
                    <a:pt x="18323" y="2453"/>
                    <a:pt x="15150" y="4905"/>
                    <a:pt x="12404" y="7121"/>
                  </a:cubicBezTo>
                  <a:cubicBezTo>
                    <a:pt x="9659" y="9336"/>
                    <a:pt x="7340" y="11314"/>
                    <a:pt x="5327" y="13371"/>
                  </a:cubicBezTo>
                  <a:cubicBezTo>
                    <a:pt x="3313" y="15429"/>
                    <a:pt x="1604" y="17565"/>
                    <a:pt x="750" y="18831"/>
                  </a:cubicBezTo>
                  <a:cubicBezTo>
                    <a:pt x="-104" y="20097"/>
                    <a:pt x="-104" y="20492"/>
                    <a:pt x="140" y="20809"/>
                  </a:cubicBezTo>
                  <a:cubicBezTo>
                    <a:pt x="384" y="21125"/>
                    <a:pt x="872" y="21363"/>
                    <a:pt x="13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698223" y="5212353"/>
              <a:ext cx="536978" cy="23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24" fill="norm" stroke="1" extrusionOk="0">
                  <a:moveTo>
                    <a:pt x="4193" y="20618"/>
                  </a:moveTo>
                  <a:cubicBezTo>
                    <a:pt x="3264" y="21011"/>
                    <a:pt x="2336" y="21404"/>
                    <a:pt x="1661" y="21502"/>
                  </a:cubicBezTo>
                  <a:cubicBezTo>
                    <a:pt x="986" y="21600"/>
                    <a:pt x="564" y="21404"/>
                    <a:pt x="269" y="20225"/>
                  </a:cubicBezTo>
                  <a:cubicBezTo>
                    <a:pt x="-26" y="19047"/>
                    <a:pt x="-195" y="16887"/>
                    <a:pt x="396" y="14825"/>
                  </a:cubicBezTo>
                  <a:cubicBezTo>
                    <a:pt x="986" y="12764"/>
                    <a:pt x="2336" y="10800"/>
                    <a:pt x="3644" y="10211"/>
                  </a:cubicBezTo>
                  <a:cubicBezTo>
                    <a:pt x="4952" y="9622"/>
                    <a:pt x="6218" y="10407"/>
                    <a:pt x="7230" y="11585"/>
                  </a:cubicBezTo>
                  <a:cubicBezTo>
                    <a:pt x="8243" y="12764"/>
                    <a:pt x="9002" y="14335"/>
                    <a:pt x="9592" y="15316"/>
                  </a:cubicBezTo>
                  <a:cubicBezTo>
                    <a:pt x="10183" y="16298"/>
                    <a:pt x="10605" y="16691"/>
                    <a:pt x="11027" y="16789"/>
                  </a:cubicBezTo>
                  <a:cubicBezTo>
                    <a:pt x="11449" y="16887"/>
                    <a:pt x="11871" y="16691"/>
                    <a:pt x="13136" y="14138"/>
                  </a:cubicBezTo>
                  <a:cubicBezTo>
                    <a:pt x="14402" y="11585"/>
                    <a:pt x="16511" y="6676"/>
                    <a:pt x="18030" y="3927"/>
                  </a:cubicBezTo>
                  <a:cubicBezTo>
                    <a:pt x="19549" y="1178"/>
                    <a:pt x="20477" y="589"/>
                    <a:pt x="214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2497002" y="4950871"/>
              <a:ext cx="461834" cy="50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50" fill="norm" stroke="1" extrusionOk="0">
                  <a:moveTo>
                    <a:pt x="2891" y="8688"/>
                  </a:moveTo>
                  <a:cubicBezTo>
                    <a:pt x="2792" y="11028"/>
                    <a:pt x="2694" y="13368"/>
                    <a:pt x="2398" y="15393"/>
                  </a:cubicBezTo>
                  <a:cubicBezTo>
                    <a:pt x="2102" y="17418"/>
                    <a:pt x="1609" y="19128"/>
                    <a:pt x="1165" y="20163"/>
                  </a:cubicBezTo>
                  <a:cubicBezTo>
                    <a:pt x="721" y="21198"/>
                    <a:pt x="327" y="21558"/>
                    <a:pt x="129" y="21423"/>
                  </a:cubicBezTo>
                  <a:cubicBezTo>
                    <a:pt x="-68" y="21288"/>
                    <a:pt x="-68" y="20658"/>
                    <a:pt x="327" y="19083"/>
                  </a:cubicBezTo>
                  <a:cubicBezTo>
                    <a:pt x="721" y="17508"/>
                    <a:pt x="1510" y="14988"/>
                    <a:pt x="2348" y="13008"/>
                  </a:cubicBezTo>
                  <a:cubicBezTo>
                    <a:pt x="3187" y="11028"/>
                    <a:pt x="4074" y="9588"/>
                    <a:pt x="4765" y="8733"/>
                  </a:cubicBezTo>
                  <a:cubicBezTo>
                    <a:pt x="5455" y="7878"/>
                    <a:pt x="5948" y="7608"/>
                    <a:pt x="6294" y="7698"/>
                  </a:cubicBezTo>
                  <a:cubicBezTo>
                    <a:pt x="6639" y="7788"/>
                    <a:pt x="6836" y="8238"/>
                    <a:pt x="7428" y="9858"/>
                  </a:cubicBezTo>
                  <a:cubicBezTo>
                    <a:pt x="8020" y="11478"/>
                    <a:pt x="9006" y="14268"/>
                    <a:pt x="9746" y="15933"/>
                  </a:cubicBezTo>
                  <a:cubicBezTo>
                    <a:pt x="10485" y="17598"/>
                    <a:pt x="10979" y="18138"/>
                    <a:pt x="11521" y="18408"/>
                  </a:cubicBezTo>
                  <a:cubicBezTo>
                    <a:pt x="12064" y="18678"/>
                    <a:pt x="12655" y="18678"/>
                    <a:pt x="13395" y="18003"/>
                  </a:cubicBezTo>
                  <a:cubicBezTo>
                    <a:pt x="14135" y="17328"/>
                    <a:pt x="15022" y="15978"/>
                    <a:pt x="16206" y="13548"/>
                  </a:cubicBezTo>
                  <a:cubicBezTo>
                    <a:pt x="17390" y="11118"/>
                    <a:pt x="18869" y="7608"/>
                    <a:pt x="19757" y="5358"/>
                  </a:cubicBezTo>
                  <a:cubicBezTo>
                    <a:pt x="20644" y="3108"/>
                    <a:pt x="20940" y="2118"/>
                    <a:pt x="21137" y="1353"/>
                  </a:cubicBezTo>
                  <a:cubicBezTo>
                    <a:pt x="21335" y="588"/>
                    <a:pt x="21433" y="48"/>
                    <a:pt x="21483" y="3"/>
                  </a:cubicBezTo>
                  <a:cubicBezTo>
                    <a:pt x="21532" y="-42"/>
                    <a:pt x="21532" y="408"/>
                    <a:pt x="21483" y="723"/>
                  </a:cubicBezTo>
                  <a:cubicBezTo>
                    <a:pt x="21433" y="1038"/>
                    <a:pt x="21335" y="1218"/>
                    <a:pt x="21236" y="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2918371" y="5273336"/>
              <a:ext cx="98546" cy="7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0681" fill="norm" stroke="1" extrusionOk="0">
                  <a:moveTo>
                    <a:pt x="13772" y="14318"/>
                  </a:moveTo>
                  <a:cubicBezTo>
                    <a:pt x="13772" y="11476"/>
                    <a:pt x="13772" y="8634"/>
                    <a:pt x="13111" y="6076"/>
                  </a:cubicBezTo>
                  <a:cubicBezTo>
                    <a:pt x="12450" y="3518"/>
                    <a:pt x="11127" y="1244"/>
                    <a:pt x="9364" y="392"/>
                  </a:cubicBezTo>
                  <a:cubicBezTo>
                    <a:pt x="7601" y="-461"/>
                    <a:pt x="5397" y="107"/>
                    <a:pt x="3854" y="1813"/>
                  </a:cubicBezTo>
                  <a:cubicBezTo>
                    <a:pt x="2311" y="3518"/>
                    <a:pt x="1429" y="6360"/>
                    <a:pt x="768" y="9202"/>
                  </a:cubicBezTo>
                  <a:cubicBezTo>
                    <a:pt x="107" y="12044"/>
                    <a:pt x="-334" y="14886"/>
                    <a:pt x="327" y="17160"/>
                  </a:cubicBezTo>
                  <a:cubicBezTo>
                    <a:pt x="988" y="19434"/>
                    <a:pt x="2752" y="21139"/>
                    <a:pt x="6499" y="20571"/>
                  </a:cubicBezTo>
                  <a:cubicBezTo>
                    <a:pt x="10246" y="20002"/>
                    <a:pt x="15976" y="17160"/>
                    <a:pt x="18621" y="14034"/>
                  </a:cubicBezTo>
                  <a:cubicBezTo>
                    <a:pt x="21266" y="10907"/>
                    <a:pt x="20825" y="7497"/>
                    <a:pt x="19282" y="5223"/>
                  </a:cubicBezTo>
                  <a:cubicBezTo>
                    <a:pt x="17739" y="2950"/>
                    <a:pt x="15095" y="1813"/>
                    <a:pt x="12450" y="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3079750" y="5136153"/>
              <a:ext cx="323850" cy="24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10055"/>
                  </a:moveTo>
                  <a:cubicBezTo>
                    <a:pt x="1412" y="9310"/>
                    <a:pt x="2824" y="8566"/>
                    <a:pt x="4588" y="8100"/>
                  </a:cubicBezTo>
                  <a:cubicBezTo>
                    <a:pt x="6353" y="7634"/>
                    <a:pt x="8471" y="7448"/>
                    <a:pt x="9953" y="8379"/>
                  </a:cubicBezTo>
                  <a:cubicBezTo>
                    <a:pt x="11435" y="9310"/>
                    <a:pt x="12282" y="11359"/>
                    <a:pt x="12494" y="13686"/>
                  </a:cubicBezTo>
                  <a:cubicBezTo>
                    <a:pt x="12706" y="16014"/>
                    <a:pt x="12282" y="18621"/>
                    <a:pt x="11718" y="20017"/>
                  </a:cubicBezTo>
                  <a:cubicBezTo>
                    <a:pt x="11153" y="21414"/>
                    <a:pt x="10447" y="21600"/>
                    <a:pt x="9882" y="21321"/>
                  </a:cubicBezTo>
                  <a:cubicBezTo>
                    <a:pt x="9318" y="21041"/>
                    <a:pt x="8894" y="20297"/>
                    <a:pt x="8824" y="17783"/>
                  </a:cubicBezTo>
                  <a:cubicBezTo>
                    <a:pt x="8753" y="15269"/>
                    <a:pt x="9035" y="10986"/>
                    <a:pt x="10659" y="7914"/>
                  </a:cubicBezTo>
                  <a:cubicBezTo>
                    <a:pt x="12282" y="4841"/>
                    <a:pt x="15247" y="2979"/>
                    <a:pt x="17294" y="1862"/>
                  </a:cubicBezTo>
                  <a:cubicBezTo>
                    <a:pt x="19341" y="745"/>
                    <a:pt x="20471" y="37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3543331" y="5032864"/>
              <a:ext cx="339973" cy="358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017" fill="norm" stroke="1" extrusionOk="0">
                  <a:moveTo>
                    <a:pt x="13037" y="1217"/>
                  </a:moveTo>
                  <a:cubicBezTo>
                    <a:pt x="10798" y="472"/>
                    <a:pt x="8559" y="-273"/>
                    <a:pt x="6518" y="99"/>
                  </a:cubicBezTo>
                  <a:cubicBezTo>
                    <a:pt x="4476" y="472"/>
                    <a:pt x="2633" y="1961"/>
                    <a:pt x="1447" y="4506"/>
                  </a:cubicBezTo>
                  <a:cubicBezTo>
                    <a:pt x="262" y="7051"/>
                    <a:pt x="-265" y="10651"/>
                    <a:pt x="130" y="13630"/>
                  </a:cubicBezTo>
                  <a:cubicBezTo>
                    <a:pt x="525" y="16610"/>
                    <a:pt x="1842" y="18968"/>
                    <a:pt x="3555" y="20148"/>
                  </a:cubicBezTo>
                  <a:cubicBezTo>
                    <a:pt x="5267" y="21327"/>
                    <a:pt x="7374" y="21327"/>
                    <a:pt x="9679" y="20024"/>
                  </a:cubicBezTo>
                  <a:cubicBezTo>
                    <a:pt x="11984" y="18720"/>
                    <a:pt x="14486" y="16113"/>
                    <a:pt x="15935" y="14127"/>
                  </a:cubicBezTo>
                  <a:cubicBezTo>
                    <a:pt x="17384" y="12141"/>
                    <a:pt x="17779" y="10775"/>
                    <a:pt x="17911" y="9534"/>
                  </a:cubicBezTo>
                  <a:cubicBezTo>
                    <a:pt x="18042" y="8293"/>
                    <a:pt x="17911" y="7175"/>
                    <a:pt x="17450" y="6555"/>
                  </a:cubicBezTo>
                  <a:cubicBezTo>
                    <a:pt x="16989" y="5934"/>
                    <a:pt x="16198" y="5810"/>
                    <a:pt x="15342" y="6244"/>
                  </a:cubicBezTo>
                  <a:cubicBezTo>
                    <a:pt x="14486" y="6679"/>
                    <a:pt x="13564" y="7672"/>
                    <a:pt x="12906" y="9286"/>
                  </a:cubicBezTo>
                  <a:cubicBezTo>
                    <a:pt x="12247" y="10899"/>
                    <a:pt x="11852" y="13134"/>
                    <a:pt x="11918" y="14499"/>
                  </a:cubicBezTo>
                  <a:cubicBezTo>
                    <a:pt x="11984" y="15865"/>
                    <a:pt x="12511" y="16361"/>
                    <a:pt x="13762" y="16548"/>
                  </a:cubicBezTo>
                  <a:cubicBezTo>
                    <a:pt x="15013" y="16734"/>
                    <a:pt x="16989" y="16610"/>
                    <a:pt x="18437" y="15679"/>
                  </a:cubicBezTo>
                  <a:cubicBezTo>
                    <a:pt x="19886" y="14748"/>
                    <a:pt x="20808" y="13010"/>
                    <a:pt x="21072" y="11520"/>
                  </a:cubicBezTo>
                  <a:cubicBezTo>
                    <a:pt x="21335" y="10030"/>
                    <a:pt x="20940" y="8789"/>
                    <a:pt x="20347" y="8168"/>
                  </a:cubicBezTo>
                  <a:cubicBezTo>
                    <a:pt x="19755" y="7548"/>
                    <a:pt x="18964" y="7548"/>
                    <a:pt x="18174" y="7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3924300" y="5320303"/>
              <a:ext cx="1270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6218"/>
                    <a:pt x="10080" y="12436"/>
                    <a:pt x="6480" y="16036"/>
                  </a:cubicBezTo>
                  <a:cubicBezTo>
                    <a:pt x="2880" y="19636"/>
                    <a:pt x="1440" y="206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4210049" y="5193303"/>
              <a:ext cx="31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4292600" y="5015503"/>
              <a:ext cx="256956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16723" y="0"/>
                  </a:moveTo>
                  <a:cubicBezTo>
                    <a:pt x="17594" y="243"/>
                    <a:pt x="18465" y="485"/>
                    <a:pt x="19161" y="1416"/>
                  </a:cubicBezTo>
                  <a:cubicBezTo>
                    <a:pt x="19858" y="2346"/>
                    <a:pt x="20381" y="3964"/>
                    <a:pt x="20816" y="5825"/>
                  </a:cubicBezTo>
                  <a:cubicBezTo>
                    <a:pt x="21252" y="7685"/>
                    <a:pt x="21600" y="9789"/>
                    <a:pt x="19510" y="12013"/>
                  </a:cubicBezTo>
                  <a:cubicBezTo>
                    <a:pt x="17419" y="14238"/>
                    <a:pt x="12890" y="16584"/>
                    <a:pt x="9232" y="18202"/>
                  </a:cubicBezTo>
                  <a:cubicBezTo>
                    <a:pt x="5574" y="19820"/>
                    <a:pt x="2787" y="2071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5810250" y="5051185"/>
              <a:ext cx="190500" cy="30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1944"/>
                  </a:moveTo>
                  <a:cubicBezTo>
                    <a:pt x="960" y="1057"/>
                    <a:pt x="1920" y="169"/>
                    <a:pt x="2760" y="21"/>
                  </a:cubicBezTo>
                  <a:cubicBezTo>
                    <a:pt x="3600" y="-127"/>
                    <a:pt x="4320" y="465"/>
                    <a:pt x="6120" y="3054"/>
                  </a:cubicBezTo>
                  <a:cubicBezTo>
                    <a:pt x="7920" y="5643"/>
                    <a:pt x="10800" y="10229"/>
                    <a:pt x="13560" y="13632"/>
                  </a:cubicBezTo>
                  <a:cubicBezTo>
                    <a:pt x="16320" y="17035"/>
                    <a:pt x="18960" y="19254"/>
                    <a:pt x="2160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5921062" y="5161553"/>
              <a:ext cx="251139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21357" y="0"/>
                  </a:moveTo>
                  <a:cubicBezTo>
                    <a:pt x="18117" y="1549"/>
                    <a:pt x="14877" y="3099"/>
                    <a:pt x="11817" y="5013"/>
                  </a:cubicBezTo>
                  <a:cubicBezTo>
                    <a:pt x="8757" y="6927"/>
                    <a:pt x="5877" y="9205"/>
                    <a:pt x="3807" y="11575"/>
                  </a:cubicBezTo>
                  <a:cubicBezTo>
                    <a:pt x="1737" y="13944"/>
                    <a:pt x="477" y="16405"/>
                    <a:pt x="117" y="18091"/>
                  </a:cubicBezTo>
                  <a:cubicBezTo>
                    <a:pt x="-243" y="19777"/>
                    <a:pt x="297" y="20689"/>
                    <a:pt x="8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6265131" y="5244103"/>
              <a:ext cx="50396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4437" y="21600"/>
                  </a:moveTo>
                  <a:cubicBezTo>
                    <a:pt x="3352" y="21375"/>
                    <a:pt x="2268" y="21150"/>
                    <a:pt x="1409" y="19912"/>
                  </a:cubicBezTo>
                  <a:cubicBezTo>
                    <a:pt x="551" y="18675"/>
                    <a:pt x="-82" y="16425"/>
                    <a:pt x="8" y="14400"/>
                  </a:cubicBezTo>
                  <a:cubicBezTo>
                    <a:pt x="99" y="12375"/>
                    <a:pt x="912" y="10575"/>
                    <a:pt x="2358" y="9675"/>
                  </a:cubicBezTo>
                  <a:cubicBezTo>
                    <a:pt x="3804" y="8775"/>
                    <a:pt x="5883" y="8775"/>
                    <a:pt x="7510" y="10238"/>
                  </a:cubicBezTo>
                  <a:cubicBezTo>
                    <a:pt x="9136" y="11700"/>
                    <a:pt x="10311" y="14625"/>
                    <a:pt x="11351" y="16312"/>
                  </a:cubicBezTo>
                  <a:cubicBezTo>
                    <a:pt x="12390" y="18000"/>
                    <a:pt x="13294" y="18450"/>
                    <a:pt x="14559" y="16987"/>
                  </a:cubicBezTo>
                  <a:cubicBezTo>
                    <a:pt x="15824" y="15525"/>
                    <a:pt x="17451" y="12150"/>
                    <a:pt x="18671" y="9000"/>
                  </a:cubicBezTo>
                  <a:cubicBezTo>
                    <a:pt x="19891" y="5850"/>
                    <a:pt x="20705" y="2925"/>
                    <a:pt x="215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6992292" y="5123453"/>
              <a:ext cx="237496" cy="40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550" fill="norm" stroke="1" extrusionOk="0">
                  <a:moveTo>
                    <a:pt x="6169" y="3712"/>
                  </a:moveTo>
                  <a:cubicBezTo>
                    <a:pt x="5411" y="3263"/>
                    <a:pt x="4653" y="2812"/>
                    <a:pt x="3895" y="2812"/>
                  </a:cubicBezTo>
                  <a:cubicBezTo>
                    <a:pt x="3137" y="2812"/>
                    <a:pt x="2379" y="3263"/>
                    <a:pt x="1621" y="5231"/>
                  </a:cubicBezTo>
                  <a:cubicBezTo>
                    <a:pt x="863" y="7200"/>
                    <a:pt x="105" y="10687"/>
                    <a:pt x="11" y="13500"/>
                  </a:cubicBezTo>
                  <a:cubicBezTo>
                    <a:pt x="-84" y="16312"/>
                    <a:pt x="484" y="18450"/>
                    <a:pt x="1148" y="19744"/>
                  </a:cubicBezTo>
                  <a:cubicBezTo>
                    <a:pt x="1811" y="21037"/>
                    <a:pt x="2569" y="21488"/>
                    <a:pt x="3895" y="21544"/>
                  </a:cubicBezTo>
                  <a:cubicBezTo>
                    <a:pt x="5221" y="21600"/>
                    <a:pt x="7116" y="21262"/>
                    <a:pt x="9579" y="20081"/>
                  </a:cubicBezTo>
                  <a:cubicBezTo>
                    <a:pt x="12042" y="18900"/>
                    <a:pt x="15074" y="16875"/>
                    <a:pt x="17253" y="13894"/>
                  </a:cubicBezTo>
                  <a:cubicBezTo>
                    <a:pt x="19432" y="10912"/>
                    <a:pt x="20758" y="6975"/>
                    <a:pt x="21137" y="4500"/>
                  </a:cubicBezTo>
                  <a:cubicBezTo>
                    <a:pt x="21516" y="2025"/>
                    <a:pt x="20948" y="1012"/>
                    <a:pt x="203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7245350" y="5311527"/>
              <a:ext cx="192617" cy="19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00" fill="norm" stroke="1" extrusionOk="0">
                  <a:moveTo>
                    <a:pt x="3522" y="12243"/>
                  </a:moveTo>
                  <a:cubicBezTo>
                    <a:pt x="2817" y="13183"/>
                    <a:pt x="2113" y="14122"/>
                    <a:pt x="1409" y="15648"/>
                  </a:cubicBezTo>
                  <a:cubicBezTo>
                    <a:pt x="704" y="17174"/>
                    <a:pt x="0" y="19287"/>
                    <a:pt x="0" y="19639"/>
                  </a:cubicBezTo>
                  <a:cubicBezTo>
                    <a:pt x="0" y="19991"/>
                    <a:pt x="704" y="18583"/>
                    <a:pt x="3522" y="15296"/>
                  </a:cubicBezTo>
                  <a:cubicBezTo>
                    <a:pt x="6339" y="12009"/>
                    <a:pt x="11270" y="6843"/>
                    <a:pt x="14557" y="3791"/>
                  </a:cubicBezTo>
                  <a:cubicBezTo>
                    <a:pt x="17843" y="739"/>
                    <a:pt x="19487" y="-200"/>
                    <a:pt x="20426" y="35"/>
                  </a:cubicBezTo>
                  <a:cubicBezTo>
                    <a:pt x="21365" y="270"/>
                    <a:pt x="21600" y="1678"/>
                    <a:pt x="21130" y="5435"/>
                  </a:cubicBezTo>
                  <a:cubicBezTo>
                    <a:pt x="20661" y="9191"/>
                    <a:pt x="19487" y="15296"/>
                    <a:pt x="18313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7575550" y="5345703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7658100" y="5333003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7835849" y="4991845"/>
              <a:ext cx="224746" cy="53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29" fill="norm" stroke="1" extrusionOk="0">
                  <a:moveTo>
                    <a:pt x="21005" y="4300"/>
                  </a:moveTo>
                  <a:cubicBezTo>
                    <a:pt x="21205" y="3186"/>
                    <a:pt x="21405" y="2072"/>
                    <a:pt x="21005" y="1300"/>
                  </a:cubicBezTo>
                  <a:cubicBezTo>
                    <a:pt x="20605" y="529"/>
                    <a:pt x="19605" y="100"/>
                    <a:pt x="17605" y="15"/>
                  </a:cubicBezTo>
                  <a:cubicBezTo>
                    <a:pt x="15605" y="-71"/>
                    <a:pt x="12605" y="186"/>
                    <a:pt x="9905" y="1300"/>
                  </a:cubicBezTo>
                  <a:cubicBezTo>
                    <a:pt x="7205" y="2415"/>
                    <a:pt x="4805" y="4386"/>
                    <a:pt x="3105" y="6743"/>
                  </a:cubicBezTo>
                  <a:cubicBezTo>
                    <a:pt x="1405" y="9100"/>
                    <a:pt x="405" y="11843"/>
                    <a:pt x="105" y="14372"/>
                  </a:cubicBezTo>
                  <a:cubicBezTo>
                    <a:pt x="-195" y="16900"/>
                    <a:pt x="205" y="19215"/>
                    <a:pt x="605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7721600" y="5320637"/>
              <a:ext cx="292100" cy="56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93" fill="norm" stroke="1" extrusionOk="0">
                  <a:moveTo>
                    <a:pt x="0" y="19993"/>
                  </a:moveTo>
                  <a:cubicBezTo>
                    <a:pt x="2661" y="11800"/>
                    <a:pt x="5322" y="3607"/>
                    <a:pt x="8922" y="1000"/>
                  </a:cubicBezTo>
                  <a:cubicBezTo>
                    <a:pt x="12522" y="-1607"/>
                    <a:pt x="17061" y="1372"/>
                    <a:pt x="21600" y="4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7613650" y="5282203"/>
              <a:ext cx="889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411"/>
                    <a:pt x="21600" y="6821"/>
                    <a:pt x="18000" y="10421"/>
                  </a:cubicBezTo>
                  <a:cubicBezTo>
                    <a:pt x="14400" y="14021"/>
                    <a:pt x="7200" y="178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7727950" y="5156199"/>
              <a:ext cx="31750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16602"/>
                  </a:moveTo>
                  <a:cubicBezTo>
                    <a:pt x="1440" y="7962"/>
                    <a:pt x="2880" y="-678"/>
                    <a:pt x="6480" y="42"/>
                  </a:cubicBezTo>
                  <a:cubicBezTo>
                    <a:pt x="10080" y="762"/>
                    <a:pt x="15840" y="10842"/>
                    <a:pt x="21600" y="20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8168697" y="5113317"/>
              <a:ext cx="295853" cy="537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413" fill="norm" stroke="1" extrusionOk="0">
                  <a:moveTo>
                    <a:pt x="21113" y="150"/>
                  </a:moveTo>
                  <a:cubicBezTo>
                    <a:pt x="19149" y="-18"/>
                    <a:pt x="17186" y="-187"/>
                    <a:pt x="14769" y="488"/>
                  </a:cubicBezTo>
                  <a:cubicBezTo>
                    <a:pt x="12352" y="1163"/>
                    <a:pt x="9482" y="2682"/>
                    <a:pt x="6914" y="4791"/>
                  </a:cubicBezTo>
                  <a:cubicBezTo>
                    <a:pt x="4347" y="6900"/>
                    <a:pt x="2081" y="9601"/>
                    <a:pt x="872" y="11963"/>
                  </a:cubicBezTo>
                  <a:cubicBezTo>
                    <a:pt x="-336" y="14325"/>
                    <a:pt x="-487" y="16351"/>
                    <a:pt x="1703" y="17869"/>
                  </a:cubicBezTo>
                  <a:cubicBezTo>
                    <a:pt x="3893" y="19388"/>
                    <a:pt x="8425" y="20401"/>
                    <a:pt x="12956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8521700" y="5410145"/>
              <a:ext cx="2476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800" y="10932"/>
                    <a:pt x="9600" y="1332"/>
                    <a:pt x="13200" y="132"/>
                  </a:cubicBezTo>
                  <a:cubicBezTo>
                    <a:pt x="16800" y="-1068"/>
                    <a:pt x="1920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8940799" y="5225053"/>
              <a:ext cx="19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757"/>
                    <a:pt x="12000" y="7513"/>
                    <a:pt x="8400" y="11113"/>
                  </a:cubicBezTo>
                  <a:cubicBezTo>
                    <a:pt x="4800" y="14713"/>
                    <a:pt x="2400" y="181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8928100" y="5517153"/>
              <a:ext cx="1841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62" y="4070"/>
                    <a:pt x="18124" y="8139"/>
                    <a:pt x="14524" y="11739"/>
                  </a:cubicBezTo>
                  <a:cubicBezTo>
                    <a:pt x="10924" y="15339"/>
                    <a:pt x="5462" y="184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9385300" y="5288553"/>
              <a:ext cx="635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358"/>
                    <a:pt x="14400" y="10716"/>
                    <a:pt x="10800" y="14316"/>
                  </a:cubicBezTo>
                  <a:cubicBezTo>
                    <a:pt x="7200" y="17916"/>
                    <a:pt x="3600" y="197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9397999" y="5193303"/>
              <a:ext cx="301754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16982" y="0"/>
                  </a:moveTo>
                  <a:cubicBezTo>
                    <a:pt x="18770" y="1309"/>
                    <a:pt x="20557" y="2618"/>
                    <a:pt x="21079" y="4582"/>
                  </a:cubicBezTo>
                  <a:cubicBezTo>
                    <a:pt x="21600" y="6545"/>
                    <a:pt x="20855" y="9164"/>
                    <a:pt x="18472" y="11536"/>
                  </a:cubicBezTo>
                  <a:cubicBezTo>
                    <a:pt x="16088" y="13909"/>
                    <a:pt x="12066" y="16036"/>
                    <a:pt x="8714" y="17673"/>
                  </a:cubicBezTo>
                  <a:cubicBezTo>
                    <a:pt x="5363" y="19309"/>
                    <a:pt x="2681" y="204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5746750" y="5790203"/>
              <a:ext cx="4635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9" y="16062"/>
                    <a:pt x="5918" y="10523"/>
                    <a:pt x="9518" y="6923"/>
                  </a:cubicBezTo>
                  <a:cubicBezTo>
                    <a:pt x="13118" y="3323"/>
                    <a:pt x="17359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5721350" y="5904503"/>
              <a:ext cx="419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27" y="15429"/>
                    <a:pt x="5455" y="9257"/>
                    <a:pt x="9055" y="5657"/>
                  </a:cubicBezTo>
                  <a:cubicBezTo>
                    <a:pt x="12655" y="2057"/>
                    <a:pt x="17127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5427158" y="6063253"/>
              <a:ext cx="249742" cy="433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63" fill="norm" stroke="1" extrusionOk="0">
                  <a:moveTo>
                    <a:pt x="21416" y="0"/>
                  </a:moveTo>
                  <a:cubicBezTo>
                    <a:pt x="16515" y="105"/>
                    <a:pt x="11614" y="210"/>
                    <a:pt x="8710" y="262"/>
                  </a:cubicBezTo>
                  <a:cubicBezTo>
                    <a:pt x="5806" y="315"/>
                    <a:pt x="4898" y="315"/>
                    <a:pt x="3991" y="367"/>
                  </a:cubicBezTo>
                  <a:cubicBezTo>
                    <a:pt x="3083" y="419"/>
                    <a:pt x="2176" y="524"/>
                    <a:pt x="1540" y="891"/>
                  </a:cubicBezTo>
                  <a:cubicBezTo>
                    <a:pt x="905" y="1258"/>
                    <a:pt x="542" y="1887"/>
                    <a:pt x="361" y="4247"/>
                  </a:cubicBezTo>
                  <a:cubicBezTo>
                    <a:pt x="179" y="6606"/>
                    <a:pt x="179" y="10695"/>
                    <a:pt x="179" y="13421"/>
                  </a:cubicBezTo>
                  <a:cubicBezTo>
                    <a:pt x="179" y="16148"/>
                    <a:pt x="179" y="17511"/>
                    <a:pt x="88" y="18664"/>
                  </a:cubicBezTo>
                  <a:cubicBezTo>
                    <a:pt x="-2" y="19817"/>
                    <a:pt x="-184" y="20761"/>
                    <a:pt x="542" y="21181"/>
                  </a:cubicBezTo>
                  <a:cubicBezTo>
                    <a:pt x="1268" y="21600"/>
                    <a:pt x="2902" y="21495"/>
                    <a:pt x="6169" y="21233"/>
                  </a:cubicBezTo>
                  <a:cubicBezTo>
                    <a:pt x="9436" y="20971"/>
                    <a:pt x="14337" y="20551"/>
                    <a:pt x="19238" y="20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5784850" y="6266453"/>
              <a:ext cx="215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6121400" y="6139453"/>
              <a:ext cx="381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138"/>
                    <a:pt x="7200" y="6277"/>
                    <a:pt x="3600" y="9877"/>
                  </a:cubicBezTo>
                  <a:cubicBezTo>
                    <a:pt x="0" y="13477"/>
                    <a:pt x="0" y="175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6178550" y="6425203"/>
              <a:ext cx="158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52" y="4629"/>
                    <a:pt x="9504" y="9257"/>
                    <a:pt x="5904" y="12857"/>
                  </a:cubicBezTo>
                  <a:cubicBezTo>
                    <a:pt x="2304" y="16457"/>
                    <a:pt x="1152" y="19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6756399" y="6158503"/>
              <a:ext cx="1569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160"/>
                    <a:pt x="21600" y="8320"/>
                    <a:pt x="18900" y="11920"/>
                  </a:cubicBezTo>
                  <a:cubicBezTo>
                    <a:pt x="16200" y="15520"/>
                    <a:pt x="8100" y="185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6858000" y="6018803"/>
              <a:ext cx="334839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0" y="1227"/>
                  </a:moveTo>
                  <a:cubicBezTo>
                    <a:pt x="2581" y="818"/>
                    <a:pt x="5162" y="409"/>
                    <a:pt x="8151" y="205"/>
                  </a:cubicBezTo>
                  <a:cubicBezTo>
                    <a:pt x="11140" y="0"/>
                    <a:pt x="14536" y="0"/>
                    <a:pt x="16709" y="0"/>
                  </a:cubicBezTo>
                  <a:cubicBezTo>
                    <a:pt x="18883" y="0"/>
                    <a:pt x="19834" y="0"/>
                    <a:pt x="20513" y="164"/>
                  </a:cubicBezTo>
                  <a:cubicBezTo>
                    <a:pt x="21192" y="327"/>
                    <a:pt x="21600" y="655"/>
                    <a:pt x="21464" y="1677"/>
                  </a:cubicBezTo>
                  <a:cubicBezTo>
                    <a:pt x="21328" y="2700"/>
                    <a:pt x="20649" y="4418"/>
                    <a:pt x="19834" y="6505"/>
                  </a:cubicBezTo>
                  <a:cubicBezTo>
                    <a:pt x="19019" y="8591"/>
                    <a:pt x="18068" y="11045"/>
                    <a:pt x="17728" y="12764"/>
                  </a:cubicBezTo>
                  <a:cubicBezTo>
                    <a:pt x="17389" y="14482"/>
                    <a:pt x="17660" y="15464"/>
                    <a:pt x="18000" y="16200"/>
                  </a:cubicBezTo>
                  <a:cubicBezTo>
                    <a:pt x="18340" y="16936"/>
                    <a:pt x="18747" y="17427"/>
                    <a:pt x="18679" y="17795"/>
                  </a:cubicBezTo>
                  <a:cubicBezTo>
                    <a:pt x="18611" y="18164"/>
                    <a:pt x="18068" y="18409"/>
                    <a:pt x="15826" y="18941"/>
                  </a:cubicBezTo>
                  <a:cubicBezTo>
                    <a:pt x="13585" y="19473"/>
                    <a:pt x="9645" y="20291"/>
                    <a:pt x="7132" y="20782"/>
                  </a:cubicBezTo>
                  <a:cubicBezTo>
                    <a:pt x="4619" y="21273"/>
                    <a:pt x="3532" y="21436"/>
                    <a:pt x="24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1758949" y="5771947"/>
              <a:ext cx="991730" cy="12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465" fill="norm" stroke="1" extrusionOk="0">
                  <a:moveTo>
                    <a:pt x="0" y="21465"/>
                  </a:moveTo>
                  <a:cubicBezTo>
                    <a:pt x="1796" y="17865"/>
                    <a:pt x="3592" y="14265"/>
                    <a:pt x="5388" y="11205"/>
                  </a:cubicBezTo>
                  <a:cubicBezTo>
                    <a:pt x="7185" y="8145"/>
                    <a:pt x="8981" y="5625"/>
                    <a:pt x="10685" y="3825"/>
                  </a:cubicBezTo>
                  <a:cubicBezTo>
                    <a:pt x="12389" y="2025"/>
                    <a:pt x="14001" y="945"/>
                    <a:pt x="15728" y="405"/>
                  </a:cubicBezTo>
                  <a:cubicBezTo>
                    <a:pt x="17455" y="-135"/>
                    <a:pt x="19297" y="-135"/>
                    <a:pt x="20333" y="405"/>
                  </a:cubicBezTo>
                  <a:cubicBezTo>
                    <a:pt x="21370" y="945"/>
                    <a:pt x="21600" y="2025"/>
                    <a:pt x="21577" y="3105"/>
                  </a:cubicBezTo>
                  <a:cubicBezTo>
                    <a:pt x="21554" y="4185"/>
                    <a:pt x="21278" y="5265"/>
                    <a:pt x="21001" y="6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2070749" y="5857060"/>
              <a:ext cx="583552" cy="55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392" fill="norm" stroke="1" extrusionOk="0">
                  <a:moveTo>
                    <a:pt x="8278" y="10348"/>
                  </a:moveTo>
                  <a:cubicBezTo>
                    <a:pt x="5434" y="14205"/>
                    <a:pt x="2590" y="18062"/>
                    <a:pt x="1129" y="19605"/>
                  </a:cubicBezTo>
                  <a:cubicBezTo>
                    <a:pt x="-331" y="21148"/>
                    <a:pt x="-408" y="20377"/>
                    <a:pt x="1091" y="17677"/>
                  </a:cubicBezTo>
                  <a:cubicBezTo>
                    <a:pt x="2590" y="14977"/>
                    <a:pt x="5665" y="10348"/>
                    <a:pt x="8624" y="6877"/>
                  </a:cubicBezTo>
                  <a:cubicBezTo>
                    <a:pt x="11583" y="3405"/>
                    <a:pt x="14428" y="1091"/>
                    <a:pt x="16503" y="319"/>
                  </a:cubicBezTo>
                  <a:cubicBezTo>
                    <a:pt x="18578" y="-452"/>
                    <a:pt x="19885" y="319"/>
                    <a:pt x="21192" y="1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1406502" y="6095003"/>
              <a:ext cx="257198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20997" y="0"/>
                  </a:moveTo>
                  <a:cubicBezTo>
                    <a:pt x="17195" y="1440"/>
                    <a:pt x="13394" y="2880"/>
                    <a:pt x="9765" y="5040"/>
                  </a:cubicBezTo>
                  <a:cubicBezTo>
                    <a:pt x="6136" y="7200"/>
                    <a:pt x="2680" y="10080"/>
                    <a:pt x="1039" y="12660"/>
                  </a:cubicBezTo>
                  <a:cubicBezTo>
                    <a:pt x="-603" y="15240"/>
                    <a:pt x="-430" y="17520"/>
                    <a:pt x="2507" y="18960"/>
                  </a:cubicBezTo>
                  <a:cubicBezTo>
                    <a:pt x="5445" y="20400"/>
                    <a:pt x="11147" y="21000"/>
                    <a:pt x="168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1758949" y="6342653"/>
              <a:ext cx="139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6800"/>
                    <a:pt x="5891" y="12000"/>
                    <a:pt x="9491" y="8400"/>
                  </a:cubicBezTo>
                  <a:cubicBezTo>
                    <a:pt x="13091" y="4800"/>
                    <a:pt x="1734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1919146" y="6215653"/>
              <a:ext cx="413743" cy="18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45" fill="norm" stroke="1" extrusionOk="0">
                  <a:moveTo>
                    <a:pt x="11767" y="0"/>
                  </a:moveTo>
                  <a:cubicBezTo>
                    <a:pt x="11218" y="243"/>
                    <a:pt x="10670" y="485"/>
                    <a:pt x="9848" y="2791"/>
                  </a:cubicBezTo>
                  <a:cubicBezTo>
                    <a:pt x="9026" y="5097"/>
                    <a:pt x="7929" y="9465"/>
                    <a:pt x="6833" y="12863"/>
                  </a:cubicBezTo>
                  <a:cubicBezTo>
                    <a:pt x="5736" y="16261"/>
                    <a:pt x="4640" y="18688"/>
                    <a:pt x="3817" y="20022"/>
                  </a:cubicBezTo>
                  <a:cubicBezTo>
                    <a:pt x="2995" y="21357"/>
                    <a:pt x="2447" y="21600"/>
                    <a:pt x="1844" y="21115"/>
                  </a:cubicBezTo>
                  <a:cubicBezTo>
                    <a:pt x="1241" y="20629"/>
                    <a:pt x="583" y="19416"/>
                    <a:pt x="254" y="18081"/>
                  </a:cubicBezTo>
                  <a:cubicBezTo>
                    <a:pt x="-75" y="16746"/>
                    <a:pt x="-75" y="15290"/>
                    <a:pt x="199" y="14198"/>
                  </a:cubicBezTo>
                  <a:cubicBezTo>
                    <a:pt x="473" y="13106"/>
                    <a:pt x="1021" y="12378"/>
                    <a:pt x="2447" y="12620"/>
                  </a:cubicBezTo>
                  <a:cubicBezTo>
                    <a:pt x="3872" y="12863"/>
                    <a:pt x="6175" y="14076"/>
                    <a:pt x="8532" y="15411"/>
                  </a:cubicBezTo>
                  <a:cubicBezTo>
                    <a:pt x="10889" y="16746"/>
                    <a:pt x="13302" y="18202"/>
                    <a:pt x="15220" y="18566"/>
                  </a:cubicBezTo>
                  <a:cubicBezTo>
                    <a:pt x="17139" y="18930"/>
                    <a:pt x="18565" y="18202"/>
                    <a:pt x="19606" y="16867"/>
                  </a:cubicBezTo>
                  <a:cubicBezTo>
                    <a:pt x="20648" y="15533"/>
                    <a:pt x="21306" y="13591"/>
                    <a:pt x="21415" y="11407"/>
                  </a:cubicBezTo>
                  <a:cubicBezTo>
                    <a:pt x="21525" y="9222"/>
                    <a:pt x="21086" y="6796"/>
                    <a:pt x="20319" y="5218"/>
                  </a:cubicBezTo>
                  <a:cubicBezTo>
                    <a:pt x="19551" y="3640"/>
                    <a:pt x="18455" y="2912"/>
                    <a:pt x="17359" y="3034"/>
                  </a:cubicBezTo>
                  <a:cubicBezTo>
                    <a:pt x="16262" y="3155"/>
                    <a:pt x="15166" y="4126"/>
                    <a:pt x="14398" y="5703"/>
                  </a:cubicBezTo>
                  <a:cubicBezTo>
                    <a:pt x="13631" y="7281"/>
                    <a:pt x="13192" y="9465"/>
                    <a:pt x="12753" y="11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2381250" y="6418853"/>
              <a:ext cx="1206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2662666" y="6226151"/>
              <a:ext cx="370518" cy="147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52" fill="norm" stroke="1" extrusionOk="0">
                  <a:moveTo>
                    <a:pt x="15715" y="6705"/>
                  </a:moveTo>
                  <a:cubicBezTo>
                    <a:pt x="15224" y="5793"/>
                    <a:pt x="14733" y="4880"/>
                    <a:pt x="14181" y="5032"/>
                  </a:cubicBezTo>
                  <a:cubicBezTo>
                    <a:pt x="13628" y="5184"/>
                    <a:pt x="13015" y="6401"/>
                    <a:pt x="11542" y="8835"/>
                  </a:cubicBezTo>
                  <a:cubicBezTo>
                    <a:pt x="10069" y="11269"/>
                    <a:pt x="7738" y="14919"/>
                    <a:pt x="6019" y="17201"/>
                  </a:cubicBezTo>
                  <a:cubicBezTo>
                    <a:pt x="4301" y="19483"/>
                    <a:pt x="3197" y="20395"/>
                    <a:pt x="2276" y="20852"/>
                  </a:cubicBezTo>
                  <a:cubicBezTo>
                    <a:pt x="1356" y="21308"/>
                    <a:pt x="619" y="21308"/>
                    <a:pt x="251" y="20395"/>
                  </a:cubicBezTo>
                  <a:cubicBezTo>
                    <a:pt x="-117" y="19483"/>
                    <a:pt x="-117" y="17657"/>
                    <a:pt x="497" y="15680"/>
                  </a:cubicBezTo>
                  <a:cubicBezTo>
                    <a:pt x="1110" y="13702"/>
                    <a:pt x="2338" y="11573"/>
                    <a:pt x="3933" y="10508"/>
                  </a:cubicBezTo>
                  <a:cubicBezTo>
                    <a:pt x="5528" y="9443"/>
                    <a:pt x="7492" y="9443"/>
                    <a:pt x="9333" y="11269"/>
                  </a:cubicBezTo>
                  <a:cubicBezTo>
                    <a:pt x="11174" y="13094"/>
                    <a:pt x="12892" y="16745"/>
                    <a:pt x="14365" y="18570"/>
                  </a:cubicBezTo>
                  <a:cubicBezTo>
                    <a:pt x="15838" y="20395"/>
                    <a:pt x="17065" y="20395"/>
                    <a:pt x="18169" y="19178"/>
                  </a:cubicBezTo>
                  <a:cubicBezTo>
                    <a:pt x="19274" y="17962"/>
                    <a:pt x="20256" y="15528"/>
                    <a:pt x="20808" y="12942"/>
                  </a:cubicBezTo>
                  <a:cubicBezTo>
                    <a:pt x="21360" y="10356"/>
                    <a:pt x="21483" y="7618"/>
                    <a:pt x="21483" y="5488"/>
                  </a:cubicBezTo>
                  <a:cubicBezTo>
                    <a:pt x="21483" y="3359"/>
                    <a:pt x="21360" y="1838"/>
                    <a:pt x="20992" y="925"/>
                  </a:cubicBezTo>
                  <a:cubicBezTo>
                    <a:pt x="20624" y="12"/>
                    <a:pt x="20010" y="-292"/>
                    <a:pt x="18660" y="316"/>
                  </a:cubicBezTo>
                  <a:cubicBezTo>
                    <a:pt x="17310" y="925"/>
                    <a:pt x="15224" y="2446"/>
                    <a:pt x="13628" y="4119"/>
                  </a:cubicBezTo>
                  <a:cubicBezTo>
                    <a:pt x="12033" y="5793"/>
                    <a:pt x="10928" y="7618"/>
                    <a:pt x="10438" y="9443"/>
                  </a:cubicBezTo>
                  <a:cubicBezTo>
                    <a:pt x="9947" y="11269"/>
                    <a:pt x="10069" y="13094"/>
                    <a:pt x="10192" y="14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2933700" y="6134996"/>
              <a:ext cx="300567" cy="391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0535" y="4077"/>
                  </a:moveTo>
                  <a:cubicBezTo>
                    <a:pt x="20687" y="3380"/>
                    <a:pt x="20839" y="2683"/>
                    <a:pt x="21068" y="1870"/>
                  </a:cubicBezTo>
                  <a:cubicBezTo>
                    <a:pt x="21296" y="1057"/>
                    <a:pt x="21600" y="128"/>
                    <a:pt x="21600" y="12"/>
                  </a:cubicBezTo>
                  <a:cubicBezTo>
                    <a:pt x="21600" y="-104"/>
                    <a:pt x="21296" y="593"/>
                    <a:pt x="19546" y="2625"/>
                  </a:cubicBezTo>
                  <a:cubicBezTo>
                    <a:pt x="17797" y="4657"/>
                    <a:pt x="14603" y="8025"/>
                    <a:pt x="11104" y="11393"/>
                  </a:cubicBezTo>
                  <a:cubicBezTo>
                    <a:pt x="7606" y="14761"/>
                    <a:pt x="3803" y="18128"/>
                    <a:pt x="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2" name="Drawing"/>
          <p:cNvGrpSpPr/>
          <p:nvPr/>
        </p:nvGrpSpPr>
        <p:grpSpPr>
          <a:xfrm>
            <a:off x="996950" y="2256366"/>
            <a:ext cx="11205066" cy="7459134"/>
            <a:chOff x="0" y="0"/>
            <a:chExt cx="11205065" cy="7459133"/>
          </a:xfrm>
        </p:grpSpPr>
        <p:sp>
          <p:nvSpPr>
            <p:cNvPr id="2429" name="Line"/>
            <p:cNvSpPr/>
            <p:nvPr/>
          </p:nvSpPr>
          <p:spPr>
            <a:xfrm>
              <a:off x="1892122" y="155966"/>
              <a:ext cx="198734" cy="575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37" fill="norm" stroke="1" extrusionOk="0">
                  <a:moveTo>
                    <a:pt x="6094" y="8539"/>
                  </a:moveTo>
                  <a:cubicBezTo>
                    <a:pt x="8569" y="8066"/>
                    <a:pt x="11044" y="7593"/>
                    <a:pt x="13406" y="6686"/>
                  </a:cubicBezTo>
                  <a:cubicBezTo>
                    <a:pt x="15769" y="5779"/>
                    <a:pt x="18019" y="4439"/>
                    <a:pt x="19144" y="3533"/>
                  </a:cubicBezTo>
                  <a:cubicBezTo>
                    <a:pt x="20269" y="2626"/>
                    <a:pt x="20269" y="2153"/>
                    <a:pt x="20156" y="1641"/>
                  </a:cubicBezTo>
                  <a:cubicBezTo>
                    <a:pt x="20044" y="1128"/>
                    <a:pt x="19819" y="576"/>
                    <a:pt x="18919" y="261"/>
                  </a:cubicBezTo>
                  <a:cubicBezTo>
                    <a:pt x="18019" y="-54"/>
                    <a:pt x="16444" y="-133"/>
                    <a:pt x="13969" y="301"/>
                  </a:cubicBezTo>
                  <a:cubicBezTo>
                    <a:pt x="11494" y="734"/>
                    <a:pt x="8119" y="1680"/>
                    <a:pt x="5307" y="3020"/>
                  </a:cubicBezTo>
                  <a:cubicBezTo>
                    <a:pt x="2494" y="4360"/>
                    <a:pt x="244" y="6095"/>
                    <a:pt x="19" y="7553"/>
                  </a:cubicBezTo>
                  <a:cubicBezTo>
                    <a:pt x="-206" y="9012"/>
                    <a:pt x="1594" y="10194"/>
                    <a:pt x="4857" y="11219"/>
                  </a:cubicBezTo>
                  <a:cubicBezTo>
                    <a:pt x="8119" y="12244"/>
                    <a:pt x="12844" y="13111"/>
                    <a:pt x="15994" y="13939"/>
                  </a:cubicBezTo>
                  <a:cubicBezTo>
                    <a:pt x="19144" y="14766"/>
                    <a:pt x="20719" y="15555"/>
                    <a:pt x="21056" y="16382"/>
                  </a:cubicBezTo>
                  <a:cubicBezTo>
                    <a:pt x="21394" y="17210"/>
                    <a:pt x="20494" y="18077"/>
                    <a:pt x="18244" y="18905"/>
                  </a:cubicBezTo>
                  <a:cubicBezTo>
                    <a:pt x="15994" y="19733"/>
                    <a:pt x="12394" y="20521"/>
                    <a:pt x="9919" y="20955"/>
                  </a:cubicBezTo>
                  <a:cubicBezTo>
                    <a:pt x="7444" y="21388"/>
                    <a:pt x="6094" y="21467"/>
                    <a:pt x="5982" y="21428"/>
                  </a:cubicBezTo>
                  <a:cubicBezTo>
                    <a:pt x="5869" y="21388"/>
                    <a:pt x="6994" y="21231"/>
                    <a:pt x="8119" y="21112"/>
                  </a:cubicBezTo>
                  <a:cubicBezTo>
                    <a:pt x="9244" y="20994"/>
                    <a:pt x="10369" y="20915"/>
                    <a:pt x="11494" y="20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2209800" y="702733"/>
              <a:ext cx="1651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4608"/>
                    <a:pt x="9415" y="9216"/>
                    <a:pt x="13015" y="12816"/>
                  </a:cubicBezTo>
                  <a:cubicBezTo>
                    <a:pt x="16615" y="16416"/>
                    <a:pt x="19108" y="190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2292350" y="675070"/>
              <a:ext cx="120650" cy="25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189"/>
                  </a:moveTo>
                  <a:cubicBezTo>
                    <a:pt x="19705" y="12"/>
                    <a:pt x="17811" y="-165"/>
                    <a:pt x="16105" y="278"/>
                  </a:cubicBezTo>
                  <a:cubicBezTo>
                    <a:pt x="14400" y="720"/>
                    <a:pt x="12884" y="1783"/>
                    <a:pt x="10421" y="4704"/>
                  </a:cubicBezTo>
                  <a:cubicBezTo>
                    <a:pt x="7958" y="7625"/>
                    <a:pt x="4547" y="12405"/>
                    <a:pt x="2653" y="15504"/>
                  </a:cubicBezTo>
                  <a:cubicBezTo>
                    <a:pt x="758" y="18602"/>
                    <a:pt x="379" y="20019"/>
                    <a:pt x="0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2482850" y="823383"/>
              <a:ext cx="508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2647950" y="632883"/>
              <a:ext cx="146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6442"/>
                    <a:pt x="11270" y="12884"/>
                    <a:pt x="14870" y="16484"/>
                  </a:cubicBezTo>
                  <a:cubicBezTo>
                    <a:pt x="18470" y="20084"/>
                    <a:pt x="20035" y="2084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2773727" y="645583"/>
              <a:ext cx="5837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21274" y="0"/>
                  </a:moveTo>
                  <a:cubicBezTo>
                    <a:pt x="15874" y="4640"/>
                    <a:pt x="10474" y="9280"/>
                    <a:pt x="6617" y="12480"/>
                  </a:cubicBezTo>
                  <a:cubicBezTo>
                    <a:pt x="2760" y="15680"/>
                    <a:pt x="445" y="17440"/>
                    <a:pt x="60" y="18720"/>
                  </a:cubicBezTo>
                  <a:cubicBezTo>
                    <a:pt x="-326" y="20000"/>
                    <a:pt x="1217" y="20800"/>
                    <a:pt x="27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3429000" y="493183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14" y="2400"/>
                    <a:pt x="11829" y="4800"/>
                    <a:pt x="15429" y="8400"/>
                  </a:cubicBezTo>
                  <a:cubicBezTo>
                    <a:pt x="19029" y="12000"/>
                    <a:pt x="20314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3505199" y="683683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4642275" y="100704"/>
              <a:ext cx="285326" cy="46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31" fill="norm" stroke="1" extrusionOk="0">
                  <a:moveTo>
                    <a:pt x="21568" y="824"/>
                  </a:moveTo>
                  <a:cubicBezTo>
                    <a:pt x="20928" y="530"/>
                    <a:pt x="20288" y="237"/>
                    <a:pt x="19008" y="91"/>
                  </a:cubicBezTo>
                  <a:cubicBezTo>
                    <a:pt x="17728" y="-56"/>
                    <a:pt x="15808" y="-56"/>
                    <a:pt x="13328" y="335"/>
                  </a:cubicBezTo>
                  <a:cubicBezTo>
                    <a:pt x="10848" y="726"/>
                    <a:pt x="7808" y="1508"/>
                    <a:pt x="5568" y="2876"/>
                  </a:cubicBezTo>
                  <a:cubicBezTo>
                    <a:pt x="3328" y="4244"/>
                    <a:pt x="1888" y="6199"/>
                    <a:pt x="1088" y="8692"/>
                  </a:cubicBezTo>
                  <a:cubicBezTo>
                    <a:pt x="288" y="11184"/>
                    <a:pt x="128" y="14214"/>
                    <a:pt x="48" y="16217"/>
                  </a:cubicBezTo>
                  <a:cubicBezTo>
                    <a:pt x="-32" y="18221"/>
                    <a:pt x="-32" y="19198"/>
                    <a:pt x="208" y="19882"/>
                  </a:cubicBezTo>
                  <a:cubicBezTo>
                    <a:pt x="448" y="20567"/>
                    <a:pt x="928" y="20958"/>
                    <a:pt x="2048" y="21202"/>
                  </a:cubicBezTo>
                  <a:cubicBezTo>
                    <a:pt x="3168" y="21446"/>
                    <a:pt x="4928" y="21544"/>
                    <a:pt x="7728" y="21251"/>
                  </a:cubicBezTo>
                  <a:cubicBezTo>
                    <a:pt x="10528" y="20958"/>
                    <a:pt x="14368" y="20273"/>
                    <a:pt x="18208" y="19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4699000" y="391583"/>
              <a:ext cx="127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429"/>
                    <a:pt x="10800" y="9257"/>
                    <a:pt x="14400" y="5657"/>
                  </a:cubicBezTo>
                  <a:cubicBezTo>
                    <a:pt x="18000" y="2057"/>
                    <a:pt x="198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5070385" y="89645"/>
              <a:ext cx="282665" cy="49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93" fill="norm" stroke="1" extrusionOk="0">
                  <a:moveTo>
                    <a:pt x="21526" y="424"/>
                  </a:moveTo>
                  <a:cubicBezTo>
                    <a:pt x="18786" y="150"/>
                    <a:pt x="16045" y="-123"/>
                    <a:pt x="13386" y="59"/>
                  </a:cubicBezTo>
                  <a:cubicBezTo>
                    <a:pt x="10726" y="242"/>
                    <a:pt x="8147" y="880"/>
                    <a:pt x="6535" y="1426"/>
                  </a:cubicBezTo>
                  <a:cubicBezTo>
                    <a:pt x="4923" y="1973"/>
                    <a:pt x="4278" y="2429"/>
                    <a:pt x="4117" y="3204"/>
                  </a:cubicBezTo>
                  <a:cubicBezTo>
                    <a:pt x="3956" y="3978"/>
                    <a:pt x="4278" y="5072"/>
                    <a:pt x="4198" y="7031"/>
                  </a:cubicBezTo>
                  <a:cubicBezTo>
                    <a:pt x="4117" y="8991"/>
                    <a:pt x="3633" y="11816"/>
                    <a:pt x="3069" y="13821"/>
                  </a:cubicBezTo>
                  <a:cubicBezTo>
                    <a:pt x="2505" y="15826"/>
                    <a:pt x="1860" y="17011"/>
                    <a:pt x="1216" y="18150"/>
                  </a:cubicBezTo>
                  <a:cubicBezTo>
                    <a:pt x="571" y="19290"/>
                    <a:pt x="-74" y="20383"/>
                    <a:pt x="7" y="20930"/>
                  </a:cubicBezTo>
                  <a:cubicBezTo>
                    <a:pt x="87" y="21477"/>
                    <a:pt x="893" y="21477"/>
                    <a:pt x="3230" y="21249"/>
                  </a:cubicBezTo>
                  <a:cubicBezTo>
                    <a:pt x="5568" y="21021"/>
                    <a:pt x="9436" y="20566"/>
                    <a:pt x="13305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5551752" y="126771"/>
              <a:ext cx="194998" cy="39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204" fill="norm" stroke="1" extrusionOk="0">
                  <a:moveTo>
                    <a:pt x="17722" y="1587"/>
                  </a:moveTo>
                  <a:cubicBezTo>
                    <a:pt x="17952" y="1025"/>
                    <a:pt x="18182" y="462"/>
                    <a:pt x="17492" y="181"/>
                  </a:cubicBezTo>
                  <a:cubicBezTo>
                    <a:pt x="16803" y="-100"/>
                    <a:pt x="15195" y="-100"/>
                    <a:pt x="13012" y="519"/>
                  </a:cubicBezTo>
                  <a:cubicBezTo>
                    <a:pt x="10829" y="1137"/>
                    <a:pt x="8071" y="2375"/>
                    <a:pt x="5658" y="4062"/>
                  </a:cubicBezTo>
                  <a:cubicBezTo>
                    <a:pt x="3246" y="5750"/>
                    <a:pt x="1178" y="7887"/>
                    <a:pt x="373" y="10025"/>
                  </a:cubicBezTo>
                  <a:cubicBezTo>
                    <a:pt x="-431" y="12162"/>
                    <a:pt x="29" y="14300"/>
                    <a:pt x="2097" y="16269"/>
                  </a:cubicBezTo>
                  <a:cubicBezTo>
                    <a:pt x="4165" y="18237"/>
                    <a:pt x="7841" y="20038"/>
                    <a:pt x="11288" y="20769"/>
                  </a:cubicBezTo>
                  <a:cubicBezTo>
                    <a:pt x="14735" y="21500"/>
                    <a:pt x="17952" y="21163"/>
                    <a:pt x="21169" y="20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5854700" y="137583"/>
              <a:ext cx="1714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3986"/>
                    <a:pt x="6933" y="7971"/>
                    <a:pt x="10000" y="11379"/>
                  </a:cubicBezTo>
                  <a:cubicBezTo>
                    <a:pt x="13067" y="14786"/>
                    <a:pt x="15733" y="17614"/>
                    <a:pt x="17600" y="19221"/>
                  </a:cubicBezTo>
                  <a:cubicBezTo>
                    <a:pt x="19467" y="20829"/>
                    <a:pt x="20533" y="212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5886450" y="156633"/>
              <a:ext cx="1905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20" y="0"/>
                    <a:pt x="18240" y="0"/>
                    <a:pt x="16800" y="621"/>
                  </a:cubicBezTo>
                  <a:cubicBezTo>
                    <a:pt x="15360" y="1241"/>
                    <a:pt x="14160" y="2483"/>
                    <a:pt x="12000" y="5090"/>
                  </a:cubicBezTo>
                  <a:cubicBezTo>
                    <a:pt x="9840" y="7697"/>
                    <a:pt x="6720" y="11669"/>
                    <a:pt x="4560" y="14648"/>
                  </a:cubicBezTo>
                  <a:cubicBezTo>
                    <a:pt x="2400" y="17628"/>
                    <a:pt x="1200" y="196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6159500" y="328446"/>
              <a:ext cx="332645" cy="4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24" fill="norm" stroke="1" extrusionOk="0">
                  <a:moveTo>
                    <a:pt x="0" y="21424"/>
                  </a:moveTo>
                  <a:cubicBezTo>
                    <a:pt x="5332" y="15253"/>
                    <a:pt x="10663" y="9081"/>
                    <a:pt x="13944" y="5481"/>
                  </a:cubicBezTo>
                  <a:cubicBezTo>
                    <a:pt x="17225" y="1881"/>
                    <a:pt x="18456" y="853"/>
                    <a:pt x="19413" y="338"/>
                  </a:cubicBezTo>
                  <a:cubicBezTo>
                    <a:pt x="20370" y="-176"/>
                    <a:pt x="21053" y="-176"/>
                    <a:pt x="21327" y="853"/>
                  </a:cubicBezTo>
                  <a:cubicBezTo>
                    <a:pt x="21600" y="1881"/>
                    <a:pt x="21463" y="3938"/>
                    <a:pt x="21327" y="5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6728835" y="88667"/>
              <a:ext cx="256165" cy="369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13" fill="norm" stroke="1" extrusionOk="0">
                  <a:moveTo>
                    <a:pt x="21427" y="3205"/>
                  </a:moveTo>
                  <a:cubicBezTo>
                    <a:pt x="21427" y="2591"/>
                    <a:pt x="21427" y="1977"/>
                    <a:pt x="20630" y="1302"/>
                  </a:cubicBezTo>
                  <a:cubicBezTo>
                    <a:pt x="19834" y="627"/>
                    <a:pt x="18240" y="-109"/>
                    <a:pt x="15938" y="14"/>
                  </a:cubicBezTo>
                  <a:cubicBezTo>
                    <a:pt x="13637" y="136"/>
                    <a:pt x="10627" y="1118"/>
                    <a:pt x="8591" y="2530"/>
                  </a:cubicBezTo>
                  <a:cubicBezTo>
                    <a:pt x="6555" y="3941"/>
                    <a:pt x="5493" y="5782"/>
                    <a:pt x="4430" y="8298"/>
                  </a:cubicBezTo>
                  <a:cubicBezTo>
                    <a:pt x="3368" y="10814"/>
                    <a:pt x="2306" y="14005"/>
                    <a:pt x="1597" y="15907"/>
                  </a:cubicBezTo>
                  <a:cubicBezTo>
                    <a:pt x="889" y="17809"/>
                    <a:pt x="535" y="18423"/>
                    <a:pt x="270" y="19098"/>
                  </a:cubicBezTo>
                  <a:cubicBezTo>
                    <a:pt x="4" y="19773"/>
                    <a:pt x="-173" y="20509"/>
                    <a:pt x="270" y="20939"/>
                  </a:cubicBezTo>
                  <a:cubicBezTo>
                    <a:pt x="712" y="21368"/>
                    <a:pt x="1775" y="21491"/>
                    <a:pt x="4961" y="21368"/>
                  </a:cubicBezTo>
                  <a:cubicBezTo>
                    <a:pt x="8148" y="21246"/>
                    <a:pt x="13460" y="20877"/>
                    <a:pt x="18771" y="20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6794500" y="334433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15840"/>
                    <a:pt x="5462" y="10080"/>
                    <a:pt x="9062" y="6480"/>
                  </a:cubicBezTo>
                  <a:cubicBezTo>
                    <a:pt x="12662" y="2880"/>
                    <a:pt x="17131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7092688" y="77946"/>
              <a:ext cx="288457" cy="41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35" fill="norm" stroke="1" extrusionOk="0">
                  <a:moveTo>
                    <a:pt x="21150" y="2081"/>
                  </a:moveTo>
                  <a:cubicBezTo>
                    <a:pt x="21306" y="1430"/>
                    <a:pt x="21463" y="778"/>
                    <a:pt x="21150" y="398"/>
                  </a:cubicBezTo>
                  <a:cubicBezTo>
                    <a:pt x="20837" y="19"/>
                    <a:pt x="20054" y="-90"/>
                    <a:pt x="18411" y="73"/>
                  </a:cubicBezTo>
                  <a:cubicBezTo>
                    <a:pt x="16767" y="236"/>
                    <a:pt x="14263" y="670"/>
                    <a:pt x="12385" y="1213"/>
                  </a:cubicBezTo>
                  <a:cubicBezTo>
                    <a:pt x="10506" y="1755"/>
                    <a:pt x="9254" y="2406"/>
                    <a:pt x="8472" y="3329"/>
                  </a:cubicBezTo>
                  <a:cubicBezTo>
                    <a:pt x="7689" y="4252"/>
                    <a:pt x="7376" y="5446"/>
                    <a:pt x="6750" y="7291"/>
                  </a:cubicBezTo>
                  <a:cubicBezTo>
                    <a:pt x="6124" y="9136"/>
                    <a:pt x="5185" y="11633"/>
                    <a:pt x="4402" y="13424"/>
                  </a:cubicBezTo>
                  <a:cubicBezTo>
                    <a:pt x="3620" y="15215"/>
                    <a:pt x="2993" y="16300"/>
                    <a:pt x="2133" y="17548"/>
                  </a:cubicBezTo>
                  <a:cubicBezTo>
                    <a:pt x="1272" y="18796"/>
                    <a:pt x="176" y="20207"/>
                    <a:pt x="20" y="20859"/>
                  </a:cubicBezTo>
                  <a:cubicBezTo>
                    <a:pt x="-137" y="21510"/>
                    <a:pt x="646" y="21401"/>
                    <a:pt x="2837" y="21076"/>
                  </a:cubicBezTo>
                  <a:cubicBezTo>
                    <a:pt x="5028" y="20750"/>
                    <a:pt x="8628" y="20207"/>
                    <a:pt x="11524" y="19773"/>
                  </a:cubicBezTo>
                  <a:cubicBezTo>
                    <a:pt x="14420" y="19339"/>
                    <a:pt x="16611" y="19014"/>
                    <a:pt x="18802" y="18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7448550" y="217689"/>
              <a:ext cx="165100" cy="21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39"/>
                  </a:moveTo>
                  <a:cubicBezTo>
                    <a:pt x="1385" y="32"/>
                    <a:pt x="2769" y="-176"/>
                    <a:pt x="4015" y="239"/>
                  </a:cubicBezTo>
                  <a:cubicBezTo>
                    <a:pt x="5262" y="655"/>
                    <a:pt x="6369" y="1693"/>
                    <a:pt x="9277" y="5328"/>
                  </a:cubicBezTo>
                  <a:cubicBezTo>
                    <a:pt x="12185" y="8962"/>
                    <a:pt x="16892" y="15193"/>
                    <a:pt x="21600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7478142" y="227432"/>
              <a:ext cx="173609" cy="24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69" fill="norm" stroke="1" extrusionOk="0">
                  <a:moveTo>
                    <a:pt x="21345" y="1579"/>
                  </a:moveTo>
                  <a:cubicBezTo>
                    <a:pt x="20564" y="840"/>
                    <a:pt x="19784" y="102"/>
                    <a:pt x="18873" y="9"/>
                  </a:cubicBezTo>
                  <a:cubicBezTo>
                    <a:pt x="17962" y="-83"/>
                    <a:pt x="16921" y="471"/>
                    <a:pt x="14579" y="2686"/>
                  </a:cubicBezTo>
                  <a:cubicBezTo>
                    <a:pt x="12237" y="4902"/>
                    <a:pt x="8593" y="8779"/>
                    <a:pt x="5991" y="11825"/>
                  </a:cubicBezTo>
                  <a:cubicBezTo>
                    <a:pt x="3388" y="14871"/>
                    <a:pt x="1827" y="17086"/>
                    <a:pt x="916" y="18655"/>
                  </a:cubicBezTo>
                  <a:cubicBezTo>
                    <a:pt x="5" y="20225"/>
                    <a:pt x="-255" y="21148"/>
                    <a:pt x="265" y="21332"/>
                  </a:cubicBezTo>
                  <a:cubicBezTo>
                    <a:pt x="786" y="21517"/>
                    <a:pt x="2087" y="20963"/>
                    <a:pt x="3388" y="20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7727950" y="70660"/>
              <a:ext cx="149080" cy="40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44" fill="norm" stroke="1" extrusionOk="0">
                  <a:moveTo>
                    <a:pt x="0" y="3556"/>
                  </a:moveTo>
                  <a:cubicBezTo>
                    <a:pt x="1500" y="2544"/>
                    <a:pt x="3000" y="1531"/>
                    <a:pt x="5550" y="856"/>
                  </a:cubicBezTo>
                  <a:cubicBezTo>
                    <a:pt x="8100" y="181"/>
                    <a:pt x="11700" y="-156"/>
                    <a:pt x="14700" y="69"/>
                  </a:cubicBezTo>
                  <a:cubicBezTo>
                    <a:pt x="17700" y="294"/>
                    <a:pt x="20100" y="1081"/>
                    <a:pt x="20850" y="2769"/>
                  </a:cubicBezTo>
                  <a:cubicBezTo>
                    <a:pt x="21600" y="4456"/>
                    <a:pt x="20700" y="7044"/>
                    <a:pt x="19800" y="9519"/>
                  </a:cubicBezTo>
                  <a:cubicBezTo>
                    <a:pt x="18900" y="11994"/>
                    <a:pt x="18000" y="14357"/>
                    <a:pt x="17850" y="15988"/>
                  </a:cubicBezTo>
                  <a:cubicBezTo>
                    <a:pt x="17700" y="17619"/>
                    <a:pt x="18300" y="18519"/>
                    <a:pt x="16800" y="19306"/>
                  </a:cubicBezTo>
                  <a:cubicBezTo>
                    <a:pt x="15300" y="20094"/>
                    <a:pt x="11700" y="20769"/>
                    <a:pt x="8100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8001000" y="55984"/>
              <a:ext cx="114225" cy="43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552" fill="norm" stroke="1" extrusionOk="0">
                  <a:moveTo>
                    <a:pt x="0" y="905"/>
                  </a:moveTo>
                  <a:cubicBezTo>
                    <a:pt x="1157" y="481"/>
                    <a:pt x="2314" y="58"/>
                    <a:pt x="3857" y="5"/>
                  </a:cubicBezTo>
                  <a:cubicBezTo>
                    <a:pt x="5400" y="-48"/>
                    <a:pt x="7329" y="270"/>
                    <a:pt x="10414" y="1858"/>
                  </a:cubicBezTo>
                  <a:cubicBezTo>
                    <a:pt x="13500" y="3446"/>
                    <a:pt x="17743" y="6305"/>
                    <a:pt x="19671" y="8793"/>
                  </a:cubicBezTo>
                  <a:cubicBezTo>
                    <a:pt x="21600" y="11281"/>
                    <a:pt x="21214" y="13399"/>
                    <a:pt x="17550" y="15464"/>
                  </a:cubicBezTo>
                  <a:cubicBezTo>
                    <a:pt x="13886" y="17528"/>
                    <a:pt x="6943" y="19540"/>
                    <a:pt x="0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8479640" y="74083"/>
              <a:ext cx="10556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21122" y="0"/>
                  </a:moveTo>
                  <a:cubicBezTo>
                    <a:pt x="16040" y="1976"/>
                    <a:pt x="10957" y="3953"/>
                    <a:pt x="7146" y="6706"/>
                  </a:cubicBezTo>
                  <a:cubicBezTo>
                    <a:pt x="3334" y="9459"/>
                    <a:pt x="793" y="12988"/>
                    <a:pt x="157" y="15459"/>
                  </a:cubicBezTo>
                  <a:cubicBezTo>
                    <a:pt x="-478" y="17929"/>
                    <a:pt x="793" y="19341"/>
                    <a:pt x="4393" y="20188"/>
                  </a:cubicBezTo>
                  <a:cubicBezTo>
                    <a:pt x="7993" y="21035"/>
                    <a:pt x="13922" y="21318"/>
                    <a:pt x="198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8769350" y="23283"/>
              <a:ext cx="1206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6429"/>
                    <a:pt x="11368" y="12857"/>
                    <a:pt x="14968" y="16457"/>
                  </a:cubicBezTo>
                  <a:cubicBezTo>
                    <a:pt x="18568" y="20057"/>
                    <a:pt x="20084" y="208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8864600" y="74083"/>
              <a:ext cx="1079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997"/>
                    <a:pt x="15671" y="1994"/>
                    <a:pt x="12494" y="4209"/>
                  </a:cubicBezTo>
                  <a:cubicBezTo>
                    <a:pt x="9318" y="6425"/>
                    <a:pt x="5929" y="9858"/>
                    <a:pt x="3812" y="12960"/>
                  </a:cubicBezTo>
                  <a:cubicBezTo>
                    <a:pt x="1694" y="16062"/>
                    <a:pt x="847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9163050" y="336550"/>
              <a:ext cx="26035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6" y="10800"/>
                    <a:pt x="3512" y="0"/>
                    <a:pt x="7112" y="0"/>
                  </a:cubicBezTo>
                  <a:cubicBezTo>
                    <a:pt x="10712" y="0"/>
                    <a:pt x="16156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9570458" y="132934"/>
              <a:ext cx="240292" cy="30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22" fill="norm" stroke="1" extrusionOk="0">
                  <a:moveTo>
                    <a:pt x="21510" y="785"/>
                  </a:moveTo>
                  <a:cubicBezTo>
                    <a:pt x="20752" y="332"/>
                    <a:pt x="19994" y="-121"/>
                    <a:pt x="18005" y="30"/>
                  </a:cubicBezTo>
                  <a:cubicBezTo>
                    <a:pt x="16015" y="181"/>
                    <a:pt x="12794" y="936"/>
                    <a:pt x="10521" y="1994"/>
                  </a:cubicBezTo>
                  <a:cubicBezTo>
                    <a:pt x="8247" y="3051"/>
                    <a:pt x="6921" y="4410"/>
                    <a:pt x="5594" y="6676"/>
                  </a:cubicBezTo>
                  <a:cubicBezTo>
                    <a:pt x="4268" y="8942"/>
                    <a:pt x="2942" y="12114"/>
                    <a:pt x="1994" y="14304"/>
                  </a:cubicBezTo>
                  <a:cubicBezTo>
                    <a:pt x="1047" y="16494"/>
                    <a:pt x="478" y="17703"/>
                    <a:pt x="194" y="18685"/>
                  </a:cubicBezTo>
                  <a:cubicBezTo>
                    <a:pt x="-90" y="19666"/>
                    <a:pt x="-90" y="20422"/>
                    <a:pt x="384" y="20875"/>
                  </a:cubicBezTo>
                  <a:cubicBezTo>
                    <a:pt x="857" y="21328"/>
                    <a:pt x="1805" y="21479"/>
                    <a:pt x="4268" y="21403"/>
                  </a:cubicBezTo>
                  <a:cubicBezTo>
                    <a:pt x="6731" y="21328"/>
                    <a:pt x="10710" y="21026"/>
                    <a:pt x="14689" y="20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9613900" y="321733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9856010" y="96026"/>
              <a:ext cx="342090" cy="354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15" fill="norm" stroke="1" extrusionOk="0">
                  <a:moveTo>
                    <a:pt x="21417" y="209"/>
                  </a:moveTo>
                  <a:cubicBezTo>
                    <a:pt x="17707" y="81"/>
                    <a:pt x="13996" y="-47"/>
                    <a:pt x="11346" y="17"/>
                  </a:cubicBezTo>
                  <a:cubicBezTo>
                    <a:pt x="8696" y="81"/>
                    <a:pt x="7105" y="336"/>
                    <a:pt x="6111" y="720"/>
                  </a:cubicBezTo>
                  <a:cubicBezTo>
                    <a:pt x="5118" y="1103"/>
                    <a:pt x="4720" y="1615"/>
                    <a:pt x="4190" y="3660"/>
                  </a:cubicBezTo>
                  <a:cubicBezTo>
                    <a:pt x="3660" y="5704"/>
                    <a:pt x="2997" y="9283"/>
                    <a:pt x="2335" y="12159"/>
                  </a:cubicBezTo>
                  <a:cubicBezTo>
                    <a:pt x="1672" y="15035"/>
                    <a:pt x="1010" y="17207"/>
                    <a:pt x="546" y="18677"/>
                  </a:cubicBezTo>
                  <a:cubicBezTo>
                    <a:pt x="82" y="20147"/>
                    <a:pt x="-183" y="20914"/>
                    <a:pt x="148" y="21233"/>
                  </a:cubicBezTo>
                  <a:cubicBezTo>
                    <a:pt x="480" y="21553"/>
                    <a:pt x="1407" y="21425"/>
                    <a:pt x="3859" y="21042"/>
                  </a:cubicBezTo>
                  <a:cubicBezTo>
                    <a:pt x="6310" y="20658"/>
                    <a:pt x="10286" y="20019"/>
                    <a:pt x="14261" y="19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0210799" y="131233"/>
              <a:ext cx="133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6171" y="3273"/>
                  </a:cubicBezTo>
                  <a:cubicBezTo>
                    <a:pt x="8914" y="6545"/>
                    <a:pt x="12686" y="13091"/>
                    <a:pt x="15429" y="16691"/>
                  </a:cubicBezTo>
                  <a:cubicBezTo>
                    <a:pt x="18171" y="20291"/>
                    <a:pt x="19886" y="209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0291147" y="150283"/>
              <a:ext cx="148254" cy="29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97" fill="norm" stroke="1" extrusionOk="0">
                  <a:moveTo>
                    <a:pt x="21308" y="0"/>
                  </a:moveTo>
                  <a:cubicBezTo>
                    <a:pt x="15832" y="4259"/>
                    <a:pt x="10356" y="8518"/>
                    <a:pt x="6857" y="11637"/>
                  </a:cubicBezTo>
                  <a:cubicBezTo>
                    <a:pt x="3359" y="14755"/>
                    <a:pt x="1838" y="16732"/>
                    <a:pt x="925" y="18254"/>
                  </a:cubicBezTo>
                  <a:cubicBezTo>
                    <a:pt x="12" y="19775"/>
                    <a:pt x="-292" y="20839"/>
                    <a:pt x="316" y="21220"/>
                  </a:cubicBezTo>
                  <a:cubicBezTo>
                    <a:pt x="925" y="21600"/>
                    <a:pt x="2446" y="21296"/>
                    <a:pt x="3967" y="20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0437404" y="87146"/>
              <a:ext cx="230597" cy="39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38" fill="norm" stroke="1" extrusionOk="0">
                  <a:moveTo>
                    <a:pt x="185" y="2037"/>
                  </a:moveTo>
                  <a:cubicBezTo>
                    <a:pt x="-12" y="1466"/>
                    <a:pt x="-208" y="894"/>
                    <a:pt x="479" y="551"/>
                  </a:cubicBezTo>
                  <a:cubicBezTo>
                    <a:pt x="1167" y="209"/>
                    <a:pt x="2737" y="94"/>
                    <a:pt x="5683" y="37"/>
                  </a:cubicBezTo>
                  <a:cubicBezTo>
                    <a:pt x="8628" y="-20"/>
                    <a:pt x="12948" y="-20"/>
                    <a:pt x="15599" y="94"/>
                  </a:cubicBezTo>
                  <a:cubicBezTo>
                    <a:pt x="18250" y="209"/>
                    <a:pt x="19232" y="437"/>
                    <a:pt x="20017" y="780"/>
                  </a:cubicBezTo>
                  <a:cubicBezTo>
                    <a:pt x="20803" y="1123"/>
                    <a:pt x="21392" y="1580"/>
                    <a:pt x="21392" y="2609"/>
                  </a:cubicBezTo>
                  <a:cubicBezTo>
                    <a:pt x="21392" y="3637"/>
                    <a:pt x="20803" y="5237"/>
                    <a:pt x="19919" y="7237"/>
                  </a:cubicBezTo>
                  <a:cubicBezTo>
                    <a:pt x="19036" y="9237"/>
                    <a:pt x="17857" y="11637"/>
                    <a:pt x="17268" y="13123"/>
                  </a:cubicBezTo>
                  <a:cubicBezTo>
                    <a:pt x="16679" y="14609"/>
                    <a:pt x="16679" y="15180"/>
                    <a:pt x="16974" y="15694"/>
                  </a:cubicBezTo>
                  <a:cubicBezTo>
                    <a:pt x="17268" y="16209"/>
                    <a:pt x="17857" y="16666"/>
                    <a:pt x="18545" y="17294"/>
                  </a:cubicBezTo>
                  <a:cubicBezTo>
                    <a:pt x="19232" y="17923"/>
                    <a:pt x="20017" y="18723"/>
                    <a:pt x="20017" y="19294"/>
                  </a:cubicBezTo>
                  <a:cubicBezTo>
                    <a:pt x="20017" y="19866"/>
                    <a:pt x="19232" y="20209"/>
                    <a:pt x="17367" y="20551"/>
                  </a:cubicBezTo>
                  <a:cubicBezTo>
                    <a:pt x="15501" y="20894"/>
                    <a:pt x="12556" y="21237"/>
                    <a:pt x="10592" y="21409"/>
                  </a:cubicBezTo>
                  <a:cubicBezTo>
                    <a:pt x="8628" y="21580"/>
                    <a:pt x="7647" y="21580"/>
                    <a:pt x="6959" y="21409"/>
                  </a:cubicBezTo>
                  <a:cubicBezTo>
                    <a:pt x="6272" y="21237"/>
                    <a:pt x="5879" y="20894"/>
                    <a:pt x="5487" y="20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10769600" y="62325"/>
              <a:ext cx="121480" cy="424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552" fill="norm" stroke="1" extrusionOk="0">
                  <a:moveTo>
                    <a:pt x="0" y="597"/>
                  </a:moveTo>
                  <a:cubicBezTo>
                    <a:pt x="1440" y="274"/>
                    <a:pt x="2880" y="-48"/>
                    <a:pt x="4320" y="6"/>
                  </a:cubicBezTo>
                  <a:cubicBezTo>
                    <a:pt x="5760" y="59"/>
                    <a:pt x="7200" y="489"/>
                    <a:pt x="10260" y="2262"/>
                  </a:cubicBezTo>
                  <a:cubicBezTo>
                    <a:pt x="13320" y="4036"/>
                    <a:pt x="18000" y="7152"/>
                    <a:pt x="19800" y="10107"/>
                  </a:cubicBezTo>
                  <a:cubicBezTo>
                    <a:pt x="21600" y="13062"/>
                    <a:pt x="20520" y="15856"/>
                    <a:pt x="17100" y="17737"/>
                  </a:cubicBezTo>
                  <a:cubicBezTo>
                    <a:pt x="13680" y="19618"/>
                    <a:pt x="7920" y="20585"/>
                    <a:pt x="2160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0890250" y="0"/>
              <a:ext cx="314816" cy="59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6912" y="1307"/>
                  </a:moveTo>
                  <a:cubicBezTo>
                    <a:pt x="6912" y="922"/>
                    <a:pt x="6912" y="538"/>
                    <a:pt x="7272" y="307"/>
                  </a:cubicBezTo>
                  <a:cubicBezTo>
                    <a:pt x="7632" y="77"/>
                    <a:pt x="8352" y="0"/>
                    <a:pt x="10296" y="0"/>
                  </a:cubicBezTo>
                  <a:cubicBezTo>
                    <a:pt x="12240" y="0"/>
                    <a:pt x="15408" y="77"/>
                    <a:pt x="17640" y="653"/>
                  </a:cubicBezTo>
                  <a:cubicBezTo>
                    <a:pt x="19872" y="1230"/>
                    <a:pt x="21168" y="2306"/>
                    <a:pt x="21384" y="3959"/>
                  </a:cubicBezTo>
                  <a:cubicBezTo>
                    <a:pt x="21600" y="5611"/>
                    <a:pt x="20736" y="7841"/>
                    <a:pt x="19728" y="9878"/>
                  </a:cubicBezTo>
                  <a:cubicBezTo>
                    <a:pt x="18720" y="11915"/>
                    <a:pt x="17568" y="13759"/>
                    <a:pt x="16632" y="15297"/>
                  </a:cubicBezTo>
                  <a:cubicBezTo>
                    <a:pt x="15696" y="16834"/>
                    <a:pt x="14976" y="18064"/>
                    <a:pt x="14760" y="18986"/>
                  </a:cubicBezTo>
                  <a:cubicBezTo>
                    <a:pt x="14544" y="19909"/>
                    <a:pt x="14832" y="20524"/>
                    <a:pt x="14400" y="20870"/>
                  </a:cubicBezTo>
                  <a:cubicBezTo>
                    <a:pt x="13968" y="21216"/>
                    <a:pt x="12816" y="21293"/>
                    <a:pt x="10296" y="21369"/>
                  </a:cubicBezTo>
                  <a:cubicBezTo>
                    <a:pt x="7776" y="21446"/>
                    <a:pt x="3888" y="215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4356100" y="905933"/>
              <a:ext cx="6057900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758"/>
                  </a:moveTo>
                  <a:cubicBezTo>
                    <a:pt x="196" y="16484"/>
                    <a:pt x="392" y="14211"/>
                    <a:pt x="623" y="12789"/>
                  </a:cubicBezTo>
                  <a:cubicBezTo>
                    <a:pt x="853" y="11368"/>
                    <a:pt x="1117" y="10800"/>
                    <a:pt x="1385" y="10516"/>
                  </a:cubicBezTo>
                  <a:cubicBezTo>
                    <a:pt x="1653" y="10232"/>
                    <a:pt x="1925" y="10232"/>
                    <a:pt x="2189" y="10516"/>
                  </a:cubicBezTo>
                  <a:cubicBezTo>
                    <a:pt x="2453" y="10800"/>
                    <a:pt x="2709" y="11368"/>
                    <a:pt x="2989" y="11653"/>
                  </a:cubicBezTo>
                  <a:cubicBezTo>
                    <a:pt x="3268" y="11937"/>
                    <a:pt x="3570" y="11937"/>
                    <a:pt x="3849" y="12221"/>
                  </a:cubicBezTo>
                  <a:cubicBezTo>
                    <a:pt x="4128" y="12505"/>
                    <a:pt x="4385" y="13074"/>
                    <a:pt x="4657" y="13358"/>
                  </a:cubicBezTo>
                  <a:cubicBezTo>
                    <a:pt x="4928" y="13642"/>
                    <a:pt x="5215" y="13642"/>
                    <a:pt x="5513" y="13926"/>
                  </a:cubicBezTo>
                  <a:cubicBezTo>
                    <a:pt x="5811" y="14211"/>
                    <a:pt x="6121" y="14779"/>
                    <a:pt x="6434" y="15063"/>
                  </a:cubicBezTo>
                  <a:cubicBezTo>
                    <a:pt x="6747" y="15347"/>
                    <a:pt x="7064" y="15347"/>
                    <a:pt x="7336" y="15063"/>
                  </a:cubicBezTo>
                  <a:cubicBezTo>
                    <a:pt x="7608" y="14779"/>
                    <a:pt x="7834" y="14211"/>
                    <a:pt x="8060" y="13642"/>
                  </a:cubicBezTo>
                  <a:cubicBezTo>
                    <a:pt x="8287" y="13074"/>
                    <a:pt x="8513" y="12505"/>
                    <a:pt x="8743" y="11937"/>
                  </a:cubicBezTo>
                  <a:cubicBezTo>
                    <a:pt x="8974" y="11368"/>
                    <a:pt x="9208" y="10800"/>
                    <a:pt x="9491" y="9947"/>
                  </a:cubicBezTo>
                  <a:cubicBezTo>
                    <a:pt x="9774" y="9095"/>
                    <a:pt x="10106" y="7958"/>
                    <a:pt x="10426" y="6821"/>
                  </a:cubicBezTo>
                  <a:cubicBezTo>
                    <a:pt x="10747" y="5684"/>
                    <a:pt x="11057" y="4547"/>
                    <a:pt x="11351" y="3411"/>
                  </a:cubicBezTo>
                  <a:cubicBezTo>
                    <a:pt x="11645" y="2274"/>
                    <a:pt x="11925" y="1137"/>
                    <a:pt x="12238" y="568"/>
                  </a:cubicBezTo>
                  <a:cubicBezTo>
                    <a:pt x="12551" y="0"/>
                    <a:pt x="12898" y="0"/>
                    <a:pt x="13234" y="0"/>
                  </a:cubicBezTo>
                  <a:cubicBezTo>
                    <a:pt x="13570" y="0"/>
                    <a:pt x="13894" y="0"/>
                    <a:pt x="14226" y="0"/>
                  </a:cubicBezTo>
                  <a:cubicBezTo>
                    <a:pt x="14558" y="0"/>
                    <a:pt x="14898" y="0"/>
                    <a:pt x="15200" y="284"/>
                  </a:cubicBezTo>
                  <a:cubicBezTo>
                    <a:pt x="15502" y="568"/>
                    <a:pt x="15766" y="1137"/>
                    <a:pt x="16038" y="1705"/>
                  </a:cubicBezTo>
                  <a:cubicBezTo>
                    <a:pt x="16309" y="2274"/>
                    <a:pt x="16589" y="2842"/>
                    <a:pt x="16860" y="3695"/>
                  </a:cubicBezTo>
                  <a:cubicBezTo>
                    <a:pt x="17132" y="4547"/>
                    <a:pt x="17396" y="5684"/>
                    <a:pt x="17668" y="7105"/>
                  </a:cubicBezTo>
                  <a:cubicBezTo>
                    <a:pt x="17940" y="8526"/>
                    <a:pt x="18219" y="10232"/>
                    <a:pt x="18487" y="11653"/>
                  </a:cubicBezTo>
                  <a:cubicBezTo>
                    <a:pt x="18755" y="13074"/>
                    <a:pt x="19011" y="14211"/>
                    <a:pt x="19302" y="15632"/>
                  </a:cubicBezTo>
                  <a:cubicBezTo>
                    <a:pt x="19592" y="17053"/>
                    <a:pt x="19917" y="18758"/>
                    <a:pt x="20226" y="19895"/>
                  </a:cubicBezTo>
                  <a:cubicBezTo>
                    <a:pt x="20536" y="21032"/>
                    <a:pt x="20830" y="21600"/>
                    <a:pt x="21057" y="21600"/>
                  </a:cubicBezTo>
                  <a:cubicBezTo>
                    <a:pt x="21283" y="21600"/>
                    <a:pt x="21442" y="21032"/>
                    <a:pt x="21600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5417832" y="1261797"/>
              <a:ext cx="1320647" cy="85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68" fill="norm" stroke="1" extrusionOk="0">
                  <a:moveTo>
                    <a:pt x="394" y="18806"/>
                  </a:moveTo>
                  <a:cubicBezTo>
                    <a:pt x="255" y="18967"/>
                    <a:pt x="117" y="19127"/>
                    <a:pt x="48" y="19342"/>
                  </a:cubicBezTo>
                  <a:cubicBezTo>
                    <a:pt x="-21" y="19556"/>
                    <a:pt x="-21" y="19824"/>
                    <a:pt x="83" y="20119"/>
                  </a:cubicBezTo>
                  <a:cubicBezTo>
                    <a:pt x="186" y="20414"/>
                    <a:pt x="394" y="20735"/>
                    <a:pt x="567" y="21030"/>
                  </a:cubicBezTo>
                  <a:cubicBezTo>
                    <a:pt x="739" y="21325"/>
                    <a:pt x="878" y="21593"/>
                    <a:pt x="981" y="21566"/>
                  </a:cubicBezTo>
                  <a:cubicBezTo>
                    <a:pt x="1085" y="21539"/>
                    <a:pt x="1154" y="21218"/>
                    <a:pt x="1258" y="20199"/>
                  </a:cubicBezTo>
                  <a:cubicBezTo>
                    <a:pt x="1361" y="19181"/>
                    <a:pt x="1500" y="17466"/>
                    <a:pt x="1569" y="15483"/>
                  </a:cubicBezTo>
                  <a:cubicBezTo>
                    <a:pt x="1638" y="13500"/>
                    <a:pt x="1638" y="11249"/>
                    <a:pt x="1638" y="9158"/>
                  </a:cubicBezTo>
                  <a:cubicBezTo>
                    <a:pt x="1638" y="7068"/>
                    <a:pt x="1638" y="5138"/>
                    <a:pt x="1621" y="4040"/>
                  </a:cubicBezTo>
                  <a:cubicBezTo>
                    <a:pt x="1603" y="2941"/>
                    <a:pt x="1569" y="2673"/>
                    <a:pt x="1500" y="2432"/>
                  </a:cubicBezTo>
                  <a:cubicBezTo>
                    <a:pt x="1431" y="2191"/>
                    <a:pt x="1327" y="1976"/>
                    <a:pt x="1379" y="1869"/>
                  </a:cubicBezTo>
                  <a:cubicBezTo>
                    <a:pt x="1431" y="1762"/>
                    <a:pt x="1638" y="1762"/>
                    <a:pt x="2346" y="1655"/>
                  </a:cubicBezTo>
                  <a:cubicBezTo>
                    <a:pt x="3055" y="1547"/>
                    <a:pt x="4264" y="1333"/>
                    <a:pt x="5595" y="1145"/>
                  </a:cubicBezTo>
                  <a:cubicBezTo>
                    <a:pt x="6926" y="958"/>
                    <a:pt x="8377" y="797"/>
                    <a:pt x="9794" y="636"/>
                  </a:cubicBezTo>
                  <a:cubicBezTo>
                    <a:pt x="11211" y="475"/>
                    <a:pt x="12593" y="315"/>
                    <a:pt x="13941" y="207"/>
                  </a:cubicBezTo>
                  <a:cubicBezTo>
                    <a:pt x="15289" y="100"/>
                    <a:pt x="16602" y="47"/>
                    <a:pt x="17812" y="20"/>
                  </a:cubicBezTo>
                  <a:cubicBezTo>
                    <a:pt x="19022" y="-7"/>
                    <a:pt x="20127" y="-7"/>
                    <a:pt x="20767" y="20"/>
                  </a:cubicBezTo>
                  <a:cubicBezTo>
                    <a:pt x="21406" y="47"/>
                    <a:pt x="21579" y="100"/>
                    <a:pt x="21562" y="154"/>
                  </a:cubicBezTo>
                  <a:cubicBezTo>
                    <a:pt x="21544" y="207"/>
                    <a:pt x="21337" y="261"/>
                    <a:pt x="21199" y="315"/>
                  </a:cubicBezTo>
                  <a:cubicBezTo>
                    <a:pt x="21061" y="368"/>
                    <a:pt x="20991" y="422"/>
                    <a:pt x="20922" y="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5695950" y="1579033"/>
              <a:ext cx="285750" cy="42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0"/>
                  </a:moveTo>
                  <a:cubicBezTo>
                    <a:pt x="0" y="1512"/>
                    <a:pt x="0" y="3024"/>
                    <a:pt x="880" y="5508"/>
                  </a:cubicBezTo>
                  <a:cubicBezTo>
                    <a:pt x="1760" y="7992"/>
                    <a:pt x="3520" y="11448"/>
                    <a:pt x="4880" y="14148"/>
                  </a:cubicBezTo>
                  <a:cubicBezTo>
                    <a:pt x="6240" y="16848"/>
                    <a:pt x="7200" y="18792"/>
                    <a:pt x="7920" y="19980"/>
                  </a:cubicBezTo>
                  <a:cubicBezTo>
                    <a:pt x="8640" y="21168"/>
                    <a:pt x="9120" y="21600"/>
                    <a:pt x="9600" y="21438"/>
                  </a:cubicBezTo>
                  <a:cubicBezTo>
                    <a:pt x="10080" y="21276"/>
                    <a:pt x="10560" y="20520"/>
                    <a:pt x="11600" y="18036"/>
                  </a:cubicBezTo>
                  <a:cubicBezTo>
                    <a:pt x="12640" y="15552"/>
                    <a:pt x="14240" y="11340"/>
                    <a:pt x="15520" y="8208"/>
                  </a:cubicBezTo>
                  <a:cubicBezTo>
                    <a:pt x="16800" y="5076"/>
                    <a:pt x="17760" y="3024"/>
                    <a:pt x="18480" y="1782"/>
                  </a:cubicBezTo>
                  <a:cubicBezTo>
                    <a:pt x="19200" y="540"/>
                    <a:pt x="19680" y="108"/>
                    <a:pt x="20160" y="54"/>
                  </a:cubicBezTo>
                  <a:cubicBezTo>
                    <a:pt x="20640" y="0"/>
                    <a:pt x="21120" y="324"/>
                    <a:pt x="21600" y="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5958416" y="1765749"/>
              <a:ext cx="162984" cy="145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fill="norm" stroke="1" extrusionOk="0">
                  <a:moveTo>
                    <a:pt x="14868" y="6932"/>
                  </a:moveTo>
                  <a:cubicBezTo>
                    <a:pt x="12904" y="4499"/>
                    <a:pt x="10940" y="2065"/>
                    <a:pt x="9257" y="848"/>
                  </a:cubicBezTo>
                  <a:cubicBezTo>
                    <a:pt x="7574" y="-369"/>
                    <a:pt x="6171" y="-369"/>
                    <a:pt x="4769" y="1456"/>
                  </a:cubicBezTo>
                  <a:cubicBezTo>
                    <a:pt x="3366" y="3282"/>
                    <a:pt x="1964" y="6932"/>
                    <a:pt x="1122" y="9823"/>
                  </a:cubicBezTo>
                  <a:cubicBezTo>
                    <a:pt x="281" y="12713"/>
                    <a:pt x="0" y="14842"/>
                    <a:pt x="0" y="16668"/>
                  </a:cubicBezTo>
                  <a:cubicBezTo>
                    <a:pt x="0" y="18493"/>
                    <a:pt x="281" y="20014"/>
                    <a:pt x="1122" y="20623"/>
                  </a:cubicBezTo>
                  <a:cubicBezTo>
                    <a:pt x="1964" y="21231"/>
                    <a:pt x="3366" y="20927"/>
                    <a:pt x="4629" y="20166"/>
                  </a:cubicBezTo>
                  <a:cubicBezTo>
                    <a:pt x="5891" y="19406"/>
                    <a:pt x="7013" y="18189"/>
                    <a:pt x="8556" y="16059"/>
                  </a:cubicBezTo>
                  <a:cubicBezTo>
                    <a:pt x="10099" y="13930"/>
                    <a:pt x="12062" y="10887"/>
                    <a:pt x="14306" y="9975"/>
                  </a:cubicBezTo>
                  <a:cubicBezTo>
                    <a:pt x="16551" y="9062"/>
                    <a:pt x="19075" y="10279"/>
                    <a:pt x="21600" y="1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6172200" y="1693333"/>
              <a:ext cx="146050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121"/>
                  </a:moveTo>
                  <a:cubicBezTo>
                    <a:pt x="1565" y="7596"/>
                    <a:pt x="3130" y="8070"/>
                    <a:pt x="4539" y="10088"/>
                  </a:cubicBezTo>
                  <a:cubicBezTo>
                    <a:pt x="5948" y="12105"/>
                    <a:pt x="7200" y="15666"/>
                    <a:pt x="7513" y="18040"/>
                  </a:cubicBezTo>
                  <a:cubicBezTo>
                    <a:pt x="7826" y="20413"/>
                    <a:pt x="7200" y="21600"/>
                    <a:pt x="6730" y="21600"/>
                  </a:cubicBezTo>
                  <a:cubicBezTo>
                    <a:pt x="6261" y="21600"/>
                    <a:pt x="5948" y="20413"/>
                    <a:pt x="6574" y="17446"/>
                  </a:cubicBezTo>
                  <a:cubicBezTo>
                    <a:pt x="7200" y="14479"/>
                    <a:pt x="8765" y="9732"/>
                    <a:pt x="11426" y="6527"/>
                  </a:cubicBezTo>
                  <a:cubicBezTo>
                    <a:pt x="14087" y="3323"/>
                    <a:pt x="17843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6430469" y="1567744"/>
              <a:ext cx="103681" cy="271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88" fill="norm" stroke="1" extrusionOk="0">
                  <a:moveTo>
                    <a:pt x="21161" y="1395"/>
                  </a:moveTo>
                  <a:cubicBezTo>
                    <a:pt x="19433" y="893"/>
                    <a:pt x="17705" y="390"/>
                    <a:pt x="15329" y="139"/>
                  </a:cubicBezTo>
                  <a:cubicBezTo>
                    <a:pt x="12953" y="-112"/>
                    <a:pt x="9929" y="-112"/>
                    <a:pt x="7121" y="893"/>
                  </a:cubicBezTo>
                  <a:cubicBezTo>
                    <a:pt x="4313" y="1897"/>
                    <a:pt x="1721" y="3907"/>
                    <a:pt x="641" y="6669"/>
                  </a:cubicBezTo>
                  <a:cubicBezTo>
                    <a:pt x="-439" y="9432"/>
                    <a:pt x="-7" y="12948"/>
                    <a:pt x="857" y="15293"/>
                  </a:cubicBezTo>
                  <a:cubicBezTo>
                    <a:pt x="1721" y="17637"/>
                    <a:pt x="3017" y="18809"/>
                    <a:pt x="5825" y="19646"/>
                  </a:cubicBezTo>
                  <a:cubicBezTo>
                    <a:pt x="8633" y="20483"/>
                    <a:pt x="12953" y="20986"/>
                    <a:pt x="17273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6553200" y="1617133"/>
              <a:ext cx="889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2743"/>
                    <a:pt x="2057" y="5486"/>
                    <a:pt x="5143" y="8486"/>
                  </a:cubicBezTo>
                  <a:cubicBezTo>
                    <a:pt x="8229" y="11486"/>
                    <a:pt x="13371" y="14743"/>
                    <a:pt x="16457" y="16971"/>
                  </a:cubicBezTo>
                  <a:cubicBezTo>
                    <a:pt x="19543" y="19200"/>
                    <a:pt x="20571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6536266" y="1642058"/>
              <a:ext cx="156634" cy="254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1647"/>
                  </a:moveTo>
                  <a:cubicBezTo>
                    <a:pt x="20141" y="933"/>
                    <a:pt x="18681" y="219"/>
                    <a:pt x="17076" y="41"/>
                  </a:cubicBezTo>
                  <a:cubicBezTo>
                    <a:pt x="15470" y="-138"/>
                    <a:pt x="13719" y="219"/>
                    <a:pt x="10946" y="2361"/>
                  </a:cubicBezTo>
                  <a:cubicBezTo>
                    <a:pt x="8173" y="4503"/>
                    <a:pt x="4378" y="8431"/>
                    <a:pt x="2335" y="11376"/>
                  </a:cubicBezTo>
                  <a:cubicBezTo>
                    <a:pt x="292" y="14322"/>
                    <a:pt x="0" y="16285"/>
                    <a:pt x="0" y="17713"/>
                  </a:cubicBezTo>
                  <a:cubicBezTo>
                    <a:pt x="0" y="19141"/>
                    <a:pt x="292" y="20034"/>
                    <a:pt x="1314" y="20569"/>
                  </a:cubicBezTo>
                  <a:cubicBezTo>
                    <a:pt x="2335" y="21105"/>
                    <a:pt x="4086" y="21283"/>
                    <a:pt x="5838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6731000" y="1502833"/>
              <a:ext cx="69803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3812" y="0"/>
                  </a:moveTo>
                  <a:cubicBezTo>
                    <a:pt x="6988" y="236"/>
                    <a:pt x="10165" y="472"/>
                    <a:pt x="13341" y="1770"/>
                  </a:cubicBezTo>
                  <a:cubicBezTo>
                    <a:pt x="16518" y="3069"/>
                    <a:pt x="19694" y="5430"/>
                    <a:pt x="20647" y="8321"/>
                  </a:cubicBezTo>
                  <a:cubicBezTo>
                    <a:pt x="21600" y="11213"/>
                    <a:pt x="20329" y="14636"/>
                    <a:pt x="16518" y="16938"/>
                  </a:cubicBezTo>
                  <a:cubicBezTo>
                    <a:pt x="12706" y="19239"/>
                    <a:pt x="6353" y="204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7080250" y="1782233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7766050" y="1115483"/>
              <a:ext cx="1225162" cy="875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30" fill="norm" stroke="1" extrusionOk="0">
                  <a:moveTo>
                    <a:pt x="0" y="17020"/>
                  </a:moveTo>
                  <a:cubicBezTo>
                    <a:pt x="74" y="18269"/>
                    <a:pt x="149" y="19518"/>
                    <a:pt x="279" y="20299"/>
                  </a:cubicBezTo>
                  <a:cubicBezTo>
                    <a:pt x="410" y="21080"/>
                    <a:pt x="596" y="21392"/>
                    <a:pt x="782" y="21496"/>
                  </a:cubicBezTo>
                  <a:cubicBezTo>
                    <a:pt x="968" y="21600"/>
                    <a:pt x="1154" y="21496"/>
                    <a:pt x="1359" y="20793"/>
                  </a:cubicBezTo>
                  <a:cubicBezTo>
                    <a:pt x="1564" y="20091"/>
                    <a:pt x="1788" y="18789"/>
                    <a:pt x="1881" y="17202"/>
                  </a:cubicBezTo>
                  <a:cubicBezTo>
                    <a:pt x="1974" y="15614"/>
                    <a:pt x="1937" y="13741"/>
                    <a:pt x="1806" y="11815"/>
                  </a:cubicBezTo>
                  <a:cubicBezTo>
                    <a:pt x="1676" y="9889"/>
                    <a:pt x="1452" y="7911"/>
                    <a:pt x="1303" y="6792"/>
                  </a:cubicBezTo>
                  <a:cubicBezTo>
                    <a:pt x="1154" y="5673"/>
                    <a:pt x="1080" y="5413"/>
                    <a:pt x="1024" y="5127"/>
                  </a:cubicBezTo>
                  <a:cubicBezTo>
                    <a:pt x="968" y="4840"/>
                    <a:pt x="931" y="4528"/>
                    <a:pt x="1061" y="4294"/>
                  </a:cubicBezTo>
                  <a:cubicBezTo>
                    <a:pt x="1192" y="4060"/>
                    <a:pt x="1490" y="3904"/>
                    <a:pt x="2365" y="3643"/>
                  </a:cubicBezTo>
                  <a:cubicBezTo>
                    <a:pt x="3240" y="3383"/>
                    <a:pt x="4692" y="3019"/>
                    <a:pt x="6182" y="2680"/>
                  </a:cubicBezTo>
                  <a:cubicBezTo>
                    <a:pt x="7672" y="2342"/>
                    <a:pt x="9199" y="2030"/>
                    <a:pt x="10670" y="1744"/>
                  </a:cubicBezTo>
                  <a:cubicBezTo>
                    <a:pt x="12141" y="1457"/>
                    <a:pt x="13556" y="1197"/>
                    <a:pt x="15046" y="911"/>
                  </a:cubicBezTo>
                  <a:cubicBezTo>
                    <a:pt x="16535" y="625"/>
                    <a:pt x="18099" y="312"/>
                    <a:pt x="19105" y="156"/>
                  </a:cubicBezTo>
                  <a:cubicBezTo>
                    <a:pt x="20110" y="0"/>
                    <a:pt x="20557" y="0"/>
                    <a:pt x="20892" y="0"/>
                  </a:cubicBezTo>
                  <a:cubicBezTo>
                    <a:pt x="21228" y="0"/>
                    <a:pt x="21451" y="0"/>
                    <a:pt x="21526" y="130"/>
                  </a:cubicBezTo>
                  <a:cubicBezTo>
                    <a:pt x="21600" y="260"/>
                    <a:pt x="21526" y="520"/>
                    <a:pt x="21432" y="755"/>
                  </a:cubicBezTo>
                  <a:cubicBezTo>
                    <a:pt x="21339" y="989"/>
                    <a:pt x="21228" y="1197"/>
                    <a:pt x="21116" y="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8013700" y="1442389"/>
              <a:ext cx="266700" cy="407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1834"/>
                  </a:moveTo>
                  <a:cubicBezTo>
                    <a:pt x="514" y="1058"/>
                    <a:pt x="1029" y="283"/>
                    <a:pt x="1629" y="62"/>
                  </a:cubicBezTo>
                  <a:cubicBezTo>
                    <a:pt x="2229" y="-160"/>
                    <a:pt x="2914" y="172"/>
                    <a:pt x="3771" y="1778"/>
                  </a:cubicBezTo>
                  <a:cubicBezTo>
                    <a:pt x="4629" y="3385"/>
                    <a:pt x="5657" y="6265"/>
                    <a:pt x="6771" y="9255"/>
                  </a:cubicBezTo>
                  <a:cubicBezTo>
                    <a:pt x="7886" y="12246"/>
                    <a:pt x="9086" y="15348"/>
                    <a:pt x="9943" y="17286"/>
                  </a:cubicBezTo>
                  <a:cubicBezTo>
                    <a:pt x="10800" y="19225"/>
                    <a:pt x="11314" y="20000"/>
                    <a:pt x="11914" y="20554"/>
                  </a:cubicBezTo>
                  <a:cubicBezTo>
                    <a:pt x="12514" y="21108"/>
                    <a:pt x="13200" y="21440"/>
                    <a:pt x="13800" y="21329"/>
                  </a:cubicBezTo>
                  <a:cubicBezTo>
                    <a:pt x="14400" y="21218"/>
                    <a:pt x="14914" y="20665"/>
                    <a:pt x="15943" y="18560"/>
                  </a:cubicBezTo>
                  <a:cubicBezTo>
                    <a:pt x="16971" y="16455"/>
                    <a:pt x="18514" y="12800"/>
                    <a:pt x="19543" y="9588"/>
                  </a:cubicBezTo>
                  <a:cubicBezTo>
                    <a:pt x="20571" y="6375"/>
                    <a:pt x="21086" y="3606"/>
                    <a:pt x="21600" y="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8291884" y="1553633"/>
              <a:ext cx="401266" cy="24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15" fill="norm" stroke="1" extrusionOk="0">
                  <a:moveTo>
                    <a:pt x="5181" y="8237"/>
                  </a:moveTo>
                  <a:cubicBezTo>
                    <a:pt x="4613" y="7871"/>
                    <a:pt x="4045" y="7505"/>
                    <a:pt x="3249" y="7688"/>
                  </a:cubicBezTo>
                  <a:cubicBezTo>
                    <a:pt x="2453" y="7871"/>
                    <a:pt x="1430" y="8603"/>
                    <a:pt x="805" y="10342"/>
                  </a:cubicBezTo>
                  <a:cubicBezTo>
                    <a:pt x="179" y="12081"/>
                    <a:pt x="-48" y="14827"/>
                    <a:pt x="9" y="16658"/>
                  </a:cubicBezTo>
                  <a:cubicBezTo>
                    <a:pt x="66" y="18488"/>
                    <a:pt x="407" y="19403"/>
                    <a:pt x="1146" y="19678"/>
                  </a:cubicBezTo>
                  <a:cubicBezTo>
                    <a:pt x="1885" y="19953"/>
                    <a:pt x="3021" y="19586"/>
                    <a:pt x="3931" y="18214"/>
                  </a:cubicBezTo>
                  <a:cubicBezTo>
                    <a:pt x="4840" y="16841"/>
                    <a:pt x="5523" y="14461"/>
                    <a:pt x="5864" y="12722"/>
                  </a:cubicBezTo>
                  <a:cubicBezTo>
                    <a:pt x="6205" y="10983"/>
                    <a:pt x="6205" y="9885"/>
                    <a:pt x="6148" y="9793"/>
                  </a:cubicBezTo>
                  <a:cubicBezTo>
                    <a:pt x="6091" y="9702"/>
                    <a:pt x="5977" y="10617"/>
                    <a:pt x="6148" y="11441"/>
                  </a:cubicBezTo>
                  <a:cubicBezTo>
                    <a:pt x="6318" y="12264"/>
                    <a:pt x="6773" y="12997"/>
                    <a:pt x="7569" y="13363"/>
                  </a:cubicBezTo>
                  <a:cubicBezTo>
                    <a:pt x="8365" y="13729"/>
                    <a:pt x="9501" y="13729"/>
                    <a:pt x="10525" y="12814"/>
                  </a:cubicBezTo>
                  <a:cubicBezTo>
                    <a:pt x="11548" y="11898"/>
                    <a:pt x="12457" y="10068"/>
                    <a:pt x="13196" y="9061"/>
                  </a:cubicBezTo>
                  <a:cubicBezTo>
                    <a:pt x="13935" y="8054"/>
                    <a:pt x="14504" y="7871"/>
                    <a:pt x="14901" y="8237"/>
                  </a:cubicBezTo>
                  <a:cubicBezTo>
                    <a:pt x="15299" y="8603"/>
                    <a:pt x="15527" y="9519"/>
                    <a:pt x="15697" y="11532"/>
                  </a:cubicBezTo>
                  <a:cubicBezTo>
                    <a:pt x="15868" y="13546"/>
                    <a:pt x="15981" y="16658"/>
                    <a:pt x="15925" y="18671"/>
                  </a:cubicBezTo>
                  <a:cubicBezTo>
                    <a:pt x="15868" y="20685"/>
                    <a:pt x="15640" y="21600"/>
                    <a:pt x="15413" y="21508"/>
                  </a:cubicBezTo>
                  <a:cubicBezTo>
                    <a:pt x="15186" y="21417"/>
                    <a:pt x="14958" y="20319"/>
                    <a:pt x="15186" y="17390"/>
                  </a:cubicBezTo>
                  <a:cubicBezTo>
                    <a:pt x="15413" y="14461"/>
                    <a:pt x="16095" y="9702"/>
                    <a:pt x="17232" y="6498"/>
                  </a:cubicBezTo>
                  <a:cubicBezTo>
                    <a:pt x="18369" y="3295"/>
                    <a:pt x="19960" y="1647"/>
                    <a:pt x="215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8818151" y="1416157"/>
              <a:ext cx="130717" cy="35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465" fill="norm" stroke="1" extrusionOk="0">
                  <a:moveTo>
                    <a:pt x="15268" y="4494"/>
                  </a:moveTo>
                  <a:cubicBezTo>
                    <a:pt x="16929" y="3594"/>
                    <a:pt x="18591" y="2694"/>
                    <a:pt x="19588" y="1922"/>
                  </a:cubicBezTo>
                  <a:cubicBezTo>
                    <a:pt x="20585" y="1151"/>
                    <a:pt x="20917" y="508"/>
                    <a:pt x="19920" y="186"/>
                  </a:cubicBezTo>
                  <a:cubicBezTo>
                    <a:pt x="18923" y="-135"/>
                    <a:pt x="16597" y="-135"/>
                    <a:pt x="13274" y="958"/>
                  </a:cubicBezTo>
                  <a:cubicBezTo>
                    <a:pt x="9951" y="2051"/>
                    <a:pt x="5631" y="4236"/>
                    <a:pt x="2972" y="6872"/>
                  </a:cubicBezTo>
                  <a:cubicBezTo>
                    <a:pt x="314" y="9508"/>
                    <a:pt x="-683" y="12594"/>
                    <a:pt x="480" y="15101"/>
                  </a:cubicBezTo>
                  <a:cubicBezTo>
                    <a:pt x="1643" y="17608"/>
                    <a:pt x="4966" y="19536"/>
                    <a:pt x="8289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9004300" y="1483783"/>
              <a:ext cx="1524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640"/>
                    <a:pt x="7200" y="5280"/>
                    <a:pt x="10800" y="8880"/>
                  </a:cubicBezTo>
                  <a:cubicBezTo>
                    <a:pt x="14400" y="12480"/>
                    <a:pt x="18000" y="170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9137650" y="1490133"/>
              <a:ext cx="1270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504"/>
                    <a:pt x="14400" y="5009"/>
                    <a:pt x="10800" y="8139"/>
                  </a:cubicBezTo>
                  <a:cubicBezTo>
                    <a:pt x="7200" y="11270"/>
                    <a:pt x="3600" y="15026"/>
                    <a:pt x="1800" y="17374"/>
                  </a:cubicBezTo>
                  <a:cubicBezTo>
                    <a:pt x="0" y="19722"/>
                    <a:pt x="0" y="206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9258299" y="1401233"/>
              <a:ext cx="166804" cy="6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5670" y="0"/>
                  </a:moveTo>
                  <a:cubicBezTo>
                    <a:pt x="10260" y="2067"/>
                    <a:pt x="14850" y="4133"/>
                    <a:pt x="17685" y="6267"/>
                  </a:cubicBezTo>
                  <a:cubicBezTo>
                    <a:pt x="20520" y="8400"/>
                    <a:pt x="21600" y="10600"/>
                    <a:pt x="21195" y="12700"/>
                  </a:cubicBezTo>
                  <a:cubicBezTo>
                    <a:pt x="20790" y="14800"/>
                    <a:pt x="18900" y="16800"/>
                    <a:pt x="15120" y="18267"/>
                  </a:cubicBezTo>
                  <a:cubicBezTo>
                    <a:pt x="11340" y="19733"/>
                    <a:pt x="5670" y="206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1536700" y="3315704"/>
              <a:ext cx="134997" cy="384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02" fill="norm" stroke="1" extrusionOk="0">
                  <a:moveTo>
                    <a:pt x="9969" y="8983"/>
                  </a:moveTo>
                  <a:cubicBezTo>
                    <a:pt x="13625" y="7222"/>
                    <a:pt x="17280" y="5461"/>
                    <a:pt x="19274" y="4229"/>
                  </a:cubicBezTo>
                  <a:cubicBezTo>
                    <a:pt x="21268" y="2996"/>
                    <a:pt x="21600" y="2292"/>
                    <a:pt x="20769" y="1529"/>
                  </a:cubicBezTo>
                  <a:cubicBezTo>
                    <a:pt x="19938" y="766"/>
                    <a:pt x="17945" y="-56"/>
                    <a:pt x="15452" y="3"/>
                  </a:cubicBezTo>
                  <a:cubicBezTo>
                    <a:pt x="12960" y="61"/>
                    <a:pt x="9969" y="1001"/>
                    <a:pt x="7311" y="2527"/>
                  </a:cubicBezTo>
                  <a:cubicBezTo>
                    <a:pt x="4652" y="4053"/>
                    <a:pt x="2326" y="6166"/>
                    <a:pt x="2991" y="8103"/>
                  </a:cubicBezTo>
                  <a:cubicBezTo>
                    <a:pt x="3655" y="10040"/>
                    <a:pt x="7311" y="11801"/>
                    <a:pt x="10634" y="13209"/>
                  </a:cubicBezTo>
                  <a:cubicBezTo>
                    <a:pt x="13957" y="14618"/>
                    <a:pt x="16948" y="15674"/>
                    <a:pt x="17778" y="16966"/>
                  </a:cubicBezTo>
                  <a:cubicBezTo>
                    <a:pt x="18609" y="18257"/>
                    <a:pt x="17280" y="19783"/>
                    <a:pt x="14954" y="20605"/>
                  </a:cubicBezTo>
                  <a:cubicBezTo>
                    <a:pt x="12628" y="21427"/>
                    <a:pt x="9305" y="21544"/>
                    <a:pt x="6646" y="20840"/>
                  </a:cubicBezTo>
                  <a:cubicBezTo>
                    <a:pt x="3988" y="20135"/>
                    <a:pt x="1994" y="18609"/>
                    <a:pt x="0" y="17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1578181" y="3036220"/>
              <a:ext cx="129969" cy="155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87" fill="norm" stroke="1" extrusionOk="0">
                  <a:moveTo>
                    <a:pt x="7805" y="6499"/>
                  </a:moveTo>
                  <a:cubicBezTo>
                    <a:pt x="6063" y="7363"/>
                    <a:pt x="4321" y="8227"/>
                    <a:pt x="3102" y="9379"/>
                  </a:cubicBezTo>
                  <a:cubicBezTo>
                    <a:pt x="1882" y="10531"/>
                    <a:pt x="1186" y="11971"/>
                    <a:pt x="663" y="13411"/>
                  </a:cubicBezTo>
                  <a:cubicBezTo>
                    <a:pt x="140" y="14851"/>
                    <a:pt x="-208" y="16291"/>
                    <a:pt x="140" y="15571"/>
                  </a:cubicBezTo>
                  <a:cubicBezTo>
                    <a:pt x="489" y="14851"/>
                    <a:pt x="1534" y="11971"/>
                    <a:pt x="2579" y="9811"/>
                  </a:cubicBezTo>
                  <a:cubicBezTo>
                    <a:pt x="3624" y="7651"/>
                    <a:pt x="4669" y="6211"/>
                    <a:pt x="5889" y="4483"/>
                  </a:cubicBezTo>
                  <a:cubicBezTo>
                    <a:pt x="7108" y="2755"/>
                    <a:pt x="8502" y="739"/>
                    <a:pt x="9895" y="163"/>
                  </a:cubicBezTo>
                  <a:cubicBezTo>
                    <a:pt x="11289" y="-413"/>
                    <a:pt x="12682" y="451"/>
                    <a:pt x="14598" y="4195"/>
                  </a:cubicBezTo>
                  <a:cubicBezTo>
                    <a:pt x="16515" y="7939"/>
                    <a:pt x="18953" y="14563"/>
                    <a:pt x="21392" y="21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733549" y="3636433"/>
              <a:ext cx="1270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1636"/>
                    <a:pt x="6480" y="3273"/>
                    <a:pt x="10080" y="6873"/>
                  </a:cubicBezTo>
                  <a:cubicBezTo>
                    <a:pt x="13680" y="10473"/>
                    <a:pt x="17640" y="160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797049" y="3655483"/>
              <a:ext cx="889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2945"/>
                    <a:pt x="10286" y="5891"/>
                    <a:pt x="6686" y="9491"/>
                  </a:cubicBezTo>
                  <a:cubicBezTo>
                    <a:pt x="3086" y="13091"/>
                    <a:pt x="1543" y="173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911349" y="3750733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965"/>
                    <a:pt x="10800" y="5929"/>
                    <a:pt x="7200" y="9529"/>
                  </a:cubicBezTo>
                  <a:cubicBezTo>
                    <a:pt x="3600" y="13129"/>
                    <a:pt x="1800" y="173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2063750" y="3593961"/>
              <a:ext cx="88900" cy="7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71" fill="norm" stroke="1" extrusionOk="0">
                  <a:moveTo>
                    <a:pt x="0" y="1206"/>
                  </a:moveTo>
                  <a:cubicBezTo>
                    <a:pt x="2571" y="39"/>
                    <a:pt x="5143" y="-1129"/>
                    <a:pt x="8743" y="2082"/>
                  </a:cubicBezTo>
                  <a:cubicBezTo>
                    <a:pt x="12343" y="5293"/>
                    <a:pt x="16971" y="12882"/>
                    <a:pt x="21600" y="20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2152650" y="3591983"/>
              <a:ext cx="889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3420"/>
                    <a:pt x="12343" y="6840"/>
                    <a:pt x="8743" y="10440"/>
                  </a:cubicBezTo>
                  <a:cubicBezTo>
                    <a:pt x="5143" y="14040"/>
                    <a:pt x="2571" y="178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3086099" y="3503083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3124200" y="3598333"/>
              <a:ext cx="1270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1800" y="15429"/>
                    <a:pt x="3600" y="21600"/>
                    <a:pt x="7200" y="20057"/>
                  </a:cubicBezTo>
                  <a:cubicBezTo>
                    <a:pt x="10800" y="18514"/>
                    <a:pt x="16200" y="92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4408638" y="3122083"/>
              <a:ext cx="328462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1486" y="0"/>
                  </a:moveTo>
                  <a:cubicBezTo>
                    <a:pt x="18301" y="1141"/>
                    <a:pt x="15117" y="2283"/>
                    <a:pt x="12417" y="3337"/>
                  </a:cubicBezTo>
                  <a:cubicBezTo>
                    <a:pt x="9717" y="4390"/>
                    <a:pt x="7501" y="5356"/>
                    <a:pt x="6048" y="6059"/>
                  </a:cubicBezTo>
                  <a:cubicBezTo>
                    <a:pt x="4594" y="6761"/>
                    <a:pt x="3901" y="7200"/>
                    <a:pt x="3555" y="7639"/>
                  </a:cubicBezTo>
                  <a:cubicBezTo>
                    <a:pt x="3209" y="8078"/>
                    <a:pt x="3209" y="8517"/>
                    <a:pt x="3486" y="8868"/>
                  </a:cubicBezTo>
                  <a:cubicBezTo>
                    <a:pt x="3763" y="9220"/>
                    <a:pt x="4317" y="9483"/>
                    <a:pt x="5909" y="9746"/>
                  </a:cubicBezTo>
                  <a:cubicBezTo>
                    <a:pt x="7501" y="10010"/>
                    <a:pt x="10132" y="10273"/>
                    <a:pt x="11794" y="10580"/>
                  </a:cubicBezTo>
                  <a:cubicBezTo>
                    <a:pt x="13455" y="10888"/>
                    <a:pt x="14148" y="11239"/>
                    <a:pt x="14563" y="11634"/>
                  </a:cubicBezTo>
                  <a:cubicBezTo>
                    <a:pt x="14978" y="12029"/>
                    <a:pt x="15117" y="12468"/>
                    <a:pt x="14217" y="13215"/>
                  </a:cubicBezTo>
                  <a:cubicBezTo>
                    <a:pt x="13317" y="13961"/>
                    <a:pt x="11378" y="15015"/>
                    <a:pt x="8955" y="16200"/>
                  </a:cubicBezTo>
                  <a:cubicBezTo>
                    <a:pt x="6532" y="17385"/>
                    <a:pt x="3624" y="18702"/>
                    <a:pt x="1963" y="19537"/>
                  </a:cubicBezTo>
                  <a:cubicBezTo>
                    <a:pt x="301" y="20371"/>
                    <a:pt x="-114" y="20722"/>
                    <a:pt x="24" y="20898"/>
                  </a:cubicBezTo>
                  <a:cubicBezTo>
                    <a:pt x="163" y="21073"/>
                    <a:pt x="855" y="21073"/>
                    <a:pt x="3486" y="20854"/>
                  </a:cubicBezTo>
                  <a:cubicBezTo>
                    <a:pt x="6117" y="20634"/>
                    <a:pt x="10686" y="20195"/>
                    <a:pt x="13801" y="20063"/>
                  </a:cubicBezTo>
                  <a:cubicBezTo>
                    <a:pt x="16917" y="19932"/>
                    <a:pt x="18578" y="20107"/>
                    <a:pt x="19478" y="20415"/>
                  </a:cubicBezTo>
                  <a:cubicBezTo>
                    <a:pt x="20378" y="20722"/>
                    <a:pt x="20517" y="21161"/>
                    <a:pt x="206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4495800" y="3865033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4508500" y="3769783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4591049" y="3845983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4584700" y="3922183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4794250" y="3858683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4515644" y="2759980"/>
              <a:ext cx="114070" cy="22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21" fill="norm" stroke="1" extrusionOk="0">
                  <a:moveTo>
                    <a:pt x="3388" y="8261"/>
                  </a:moveTo>
                  <a:cubicBezTo>
                    <a:pt x="2995" y="11796"/>
                    <a:pt x="2602" y="15330"/>
                    <a:pt x="2013" y="17686"/>
                  </a:cubicBezTo>
                  <a:cubicBezTo>
                    <a:pt x="1424" y="20043"/>
                    <a:pt x="638" y="21221"/>
                    <a:pt x="246" y="21221"/>
                  </a:cubicBezTo>
                  <a:cubicBezTo>
                    <a:pt x="-147" y="21221"/>
                    <a:pt x="-147" y="20043"/>
                    <a:pt x="835" y="16901"/>
                  </a:cubicBezTo>
                  <a:cubicBezTo>
                    <a:pt x="1817" y="13759"/>
                    <a:pt x="3780" y="8654"/>
                    <a:pt x="5548" y="5512"/>
                  </a:cubicBezTo>
                  <a:cubicBezTo>
                    <a:pt x="7315" y="2370"/>
                    <a:pt x="8886" y="1192"/>
                    <a:pt x="10849" y="505"/>
                  </a:cubicBezTo>
                  <a:cubicBezTo>
                    <a:pt x="12813" y="-183"/>
                    <a:pt x="15169" y="-379"/>
                    <a:pt x="17133" y="1290"/>
                  </a:cubicBezTo>
                  <a:cubicBezTo>
                    <a:pt x="19097" y="2959"/>
                    <a:pt x="20668" y="6494"/>
                    <a:pt x="21060" y="8752"/>
                  </a:cubicBezTo>
                  <a:cubicBezTo>
                    <a:pt x="21453" y="11010"/>
                    <a:pt x="20668" y="11992"/>
                    <a:pt x="19882" y="12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4972994" y="3024716"/>
              <a:ext cx="227657" cy="64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29" fill="norm" stroke="1" extrusionOk="0">
                  <a:moveTo>
                    <a:pt x="21511" y="1558"/>
                  </a:moveTo>
                  <a:cubicBezTo>
                    <a:pt x="19711" y="1062"/>
                    <a:pt x="17911" y="566"/>
                    <a:pt x="16111" y="283"/>
                  </a:cubicBezTo>
                  <a:cubicBezTo>
                    <a:pt x="14311" y="0"/>
                    <a:pt x="12511" y="-71"/>
                    <a:pt x="11311" y="71"/>
                  </a:cubicBezTo>
                  <a:cubicBezTo>
                    <a:pt x="10111" y="212"/>
                    <a:pt x="9511" y="566"/>
                    <a:pt x="9311" y="1345"/>
                  </a:cubicBezTo>
                  <a:cubicBezTo>
                    <a:pt x="9111" y="2124"/>
                    <a:pt x="9311" y="3328"/>
                    <a:pt x="9911" y="4709"/>
                  </a:cubicBezTo>
                  <a:cubicBezTo>
                    <a:pt x="10511" y="6090"/>
                    <a:pt x="11511" y="7648"/>
                    <a:pt x="11411" y="8817"/>
                  </a:cubicBezTo>
                  <a:cubicBezTo>
                    <a:pt x="11311" y="9985"/>
                    <a:pt x="10111" y="10764"/>
                    <a:pt x="9011" y="11260"/>
                  </a:cubicBezTo>
                  <a:cubicBezTo>
                    <a:pt x="7911" y="11756"/>
                    <a:pt x="6911" y="11968"/>
                    <a:pt x="5611" y="12110"/>
                  </a:cubicBezTo>
                  <a:cubicBezTo>
                    <a:pt x="4311" y="12252"/>
                    <a:pt x="2711" y="12322"/>
                    <a:pt x="1611" y="12181"/>
                  </a:cubicBezTo>
                  <a:cubicBezTo>
                    <a:pt x="511" y="12039"/>
                    <a:pt x="-89" y="11685"/>
                    <a:pt x="11" y="11402"/>
                  </a:cubicBezTo>
                  <a:cubicBezTo>
                    <a:pt x="111" y="11119"/>
                    <a:pt x="911" y="10906"/>
                    <a:pt x="2411" y="10800"/>
                  </a:cubicBezTo>
                  <a:cubicBezTo>
                    <a:pt x="3911" y="10694"/>
                    <a:pt x="6111" y="10694"/>
                    <a:pt x="7811" y="10977"/>
                  </a:cubicBezTo>
                  <a:cubicBezTo>
                    <a:pt x="9511" y="11260"/>
                    <a:pt x="10711" y="11827"/>
                    <a:pt x="11111" y="12570"/>
                  </a:cubicBezTo>
                  <a:cubicBezTo>
                    <a:pt x="11511" y="13314"/>
                    <a:pt x="11111" y="14235"/>
                    <a:pt x="9711" y="15332"/>
                  </a:cubicBezTo>
                  <a:cubicBezTo>
                    <a:pt x="8311" y="16430"/>
                    <a:pt x="5911" y="17705"/>
                    <a:pt x="4511" y="18519"/>
                  </a:cubicBezTo>
                  <a:cubicBezTo>
                    <a:pt x="3111" y="19334"/>
                    <a:pt x="2711" y="19688"/>
                    <a:pt x="2911" y="20042"/>
                  </a:cubicBezTo>
                  <a:cubicBezTo>
                    <a:pt x="3111" y="20396"/>
                    <a:pt x="3911" y="20750"/>
                    <a:pt x="7111" y="20998"/>
                  </a:cubicBezTo>
                  <a:cubicBezTo>
                    <a:pt x="10311" y="21246"/>
                    <a:pt x="15911" y="21387"/>
                    <a:pt x="21511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5530584" y="3087539"/>
              <a:ext cx="190766" cy="47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35" fill="norm" stroke="1" extrusionOk="0">
                  <a:moveTo>
                    <a:pt x="18544" y="2143"/>
                  </a:moveTo>
                  <a:cubicBezTo>
                    <a:pt x="18306" y="1663"/>
                    <a:pt x="18069" y="1183"/>
                    <a:pt x="17476" y="799"/>
                  </a:cubicBezTo>
                  <a:cubicBezTo>
                    <a:pt x="16882" y="415"/>
                    <a:pt x="15933" y="127"/>
                    <a:pt x="14865" y="31"/>
                  </a:cubicBezTo>
                  <a:cubicBezTo>
                    <a:pt x="13796" y="-65"/>
                    <a:pt x="12610" y="31"/>
                    <a:pt x="10711" y="799"/>
                  </a:cubicBezTo>
                  <a:cubicBezTo>
                    <a:pt x="8812" y="1567"/>
                    <a:pt x="6201" y="3007"/>
                    <a:pt x="4065" y="5167"/>
                  </a:cubicBezTo>
                  <a:cubicBezTo>
                    <a:pt x="1928" y="7327"/>
                    <a:pt x="267" y="10207"/>
                    <a:pt x="29" y="12895"/>
                  </a:cubicBezTo>
                  <a:cubicBezTo>
                    <a:pt x="-208" y="15583"/>
                    <a:pt x="979" y="18079"/>
                    <a:pt x="3471" y="19567"/>
                  </a:cubicBezTo>
                  <a:cubicBezTo>
                    <a:pt x="5963" y="21055"/>
                    <a:pt x="9761" y="21535"/>
                    <a:pt x="12966" y="21535"/>
                  </a:cubicBezTo>
                  <a:cubicBezTo>
                    <a:pt x="16170" y="21535"/>
                    <a:pt x="18781" y="21055"/>
                    <a:pt x="21392" y="20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5842000" y="3191933"/>
              <a:ext cx="2032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2035"/>
                    <a:pt x="6300" y="4070"/>
                    <a:pt x="9563" y="7278"/>
                  </a:cubicBezTo>
                  <a:cubicBezTo>
                    <a:pt x="12825" y="10487"/>
                    <a:pt x="16200" y="14870"/>
                    <a:pt x="18225" y="17452"/>
                  </a:cubicBezTo>
                  <a:cubicBezTo>
                    <a:pt x="20250" y="20035"/>
                    <a:pt x="20925" y="2081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5897197" y="3138870"/>
              <a:ext cx="217853" cy="43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02" fill="norm" stroke="1" extrusionOk="0">
                  <a:moveTo>
                    <a:pt x="21376" y="112"/>
                  </a:moveTo>
                  <a:cubicBezTo>
                    <a:pt x="20338" y="7"/>
                    <a:pt x="19299" y="-98"/>
                    <a:pt x="18572" y="164"/>
                  </a:cubicBezTo>
                  <a:cubicBezTo>
                    <a:pt x="17845" y="426"/>
                    <a:pt x="17430" y="1055"/>
                    <a:pt x="15664" y="3048"/>
                  </a:cubicBezTo>
                  <a:cubicBezTo>
                    <a:pt x="13899" y="5040"/>
                    <a:pt x="10784" y="8395"/>
                    <a:pt x="7980" y="11384"/>
                  </a:cubicBezTo>
                  <a:cubicBezTo>
                    <a:pt x="5176" y="14372"/>
                    <a:pt x="2684" y="16993"/>
                    <a:pt x="1334" y="18619"/>
                  </a:cubicBezTo>
                  <a:cubicBezTo>
                    <a:pt x="-16" y="20244"/>
                    <a:pt x="-224" y="20873"/>
                    <a:pt x="191" y="21187"/>
                  </a:cubicBezTo>
                  <a:cubicBezTo>
                    <a:pt x="607" y="21502"/>
                    <a:pt x="1645" y="21502"/>
                    <a:pt x="2684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6197599" y="3452283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6196377" y="3331633"/>
              <a:ext cx="76141" cy="6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141" fill="norm" stroke="1" extrusionOk="0">
                  <a:moveTo>
                    <a:pt x="2088" y="0"/>
                  </a:moveTo>
                  <a:cubicBezTo>
                    <a:pt x="921" y="3724"/>
                    <a:pt x="-247" y="7448"/>
                    <a:pt x="45" y="10800"/>
                  </a:cubicBezTo>
                  <a:cubicBezTo>
                    <a:pt x="337" y="14152"/>
                    <a:pt x="2088" y="17131"/>
                    <a:pt x="4715" y="18993"/>
                  </a:cubicBezTo>
                  <a:cubicBezTo>
                    <a:pt x="7342" y="20855"/>
                    <a:pt x="10845" y="21600"/>
                    <a:pt x="13764" y="20855"/>
                  </a:cubicBezTo>
                  <a:cubicBezTo>
                    <a:pt x="16683" y="20110"/>
                    <a:pt x="19018" y="17876"/>
                    <a:pt x="20185" y="14524"/>
                  </a:cubicBezTo>
                  <a:cubicBezTo>
                    <a:pt x="21353" y="11172"/>
                    <a:pt x="21353" y="6703"/>
                    <a:pt x="19602" y="4097"/>
                  </a:cubicBezTo>
                  <a:cubicBezTo>
                    <a:pt x="17850" y="1490"/>
                    <a:pt x="14348" y="745"/>
                    <a:pt x="12012" y="745"/>
                  </a:cubicBezTo>
                  <a:cubicBezTo>
                    <a:pt x="9677" y="745"/>
                    <a:pt x="8510" y="1490"/>
                    <a:pt x="7342" y="2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6489700" y="3388220"/>
              <a:ext cx="2413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274" y="11375"/>
                    <a:pt x="4547" y="2735"/>
                    <a:pt x="8147" y="575"/>
                  </a:cubicBezTo>
                  <a:cubicBezTo>
                    <a:pt x="11747" y="-1585"/>
                    <a:pt x="1667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6902450" y="3166533"/>
              <a:ext cx="2413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957"/>
                    <a:pt x="7200" y="5914"/>
                    <a:pt x="10137" y="8743"/>
                  </a:cubicBezTo>
                  <a:cubicBezTo>
                    <a:pt x="13074" y="11571"/>
                    <a:pt x="15347" y="14271"/>
                    <a:pt x="17147" y="16393"/>
                  </a:cubicBezTo>
                  <a:cubicBezTo>
                    <a:pt x="18947" y="18514"/>
                    <a:pt x="20274" y="200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6991350" y="3185583"/>
              <a:ext cx="2095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1011"/>
                    <a:pt x="16364" y="2021"/>
                    <a:pt x="13418" y="4168"/>
                  </a:cubicBezTo>
                  <a:cubicBezTo>
                    <a:pt x="10473" y="6316"/>
                    <a:pt x="7200" y="9600"/>
                    <a:pt x="4909" y="12695"/>
                  </a:cubicBezTo>
                  <a:cubicBezTo>
                    <a:pt x="2618" y="15789"/>
                    <a:pt x="1309" y="186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6917480" y="3055143"/>
              <a:ext cx="340570" cy="5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88" fill="norm" stroke="1" extrusionOk="0">
                  <a:moveTo>
                    <a:pt x="653" y="21288"/>
                  </a:moveTo>
                  <a:cubicBezTo>
                    <a:pt x="253" y="15473"/>
                    <a:pt x="-147" y="9657"/>
                    <a:pt x="53" y="5919"/>
                  </a:cubicBezTo>
                  <a:cubicBezTo>
                    <a:pt x="253" y="2180"/>
                    <a:pt x="1053" y="519"/>
                    <a:pt x="3920" y="103"/>
                  </a:cubicBezTo>
                  <a:cubicBezTo>
                    <a:pt x="6786" y="-312"/>
                    <a:pt x="11720" y="519"/>
                    <a:pt x="14986" y="2596"/>
                  </a:cubicBezTo>
                  <a:cubicBezTo>
                    <a:pt x="18253" y="4673"/>
                    <a:pt x="19853" y="7996"/>
                    <a:pt x="21453" y="1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7321549" y="3134783"/>
              <a:ext cx="210764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600" fill="norm" stroke="1" extrusionOk="0">
                  <a:moveTo>
                    <a:pt x="11215" y="0"/>
                  </a:moveTo>
                  <a:cubicBezTo>
                    <a:pt x="14123" y="3099"/>
                    <a:pt x="17031" y="6197"/>
                    <a:pt x="18900" y="9205"/>
                  </a:cubicBezTo>
                  <a:cubicBezTo>
                    <a:pt x="20769" y="12213"/>
                    <a:pt x="21600" y="15129"/>
                    <a:pt x="19212" y="17180"/>
                  </a:cubicBezTo>
                  <a:cubicBezTo>
                    <a:pt x="16823" y="19230"/>
                    <a:pt x="11215" y="20415"/>
                    <a:pt x="7477" y="21008"/>
                  </a:cubicBezTo>
                  <a:cubicBezTo>
                    <a:pt x="3738" y="21600"/>
                    <a:pt x="1869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7931099" y="3124548"/>
              <a:ext cx="165152" cy="422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369" fill="norm" stroke="1" extrusionOk="0">
                  <a:moveTo>
                    <a:pt x="20806" y="197"/>
                  </a:moveTo>
                  <a:cubicBezTo>
                    <a:pt x="18139" y="-17"/>
                    <a:pt x="15473" y="-231"/>
                    <a:pt x="12406" y="571"/>
                  </a:cubicBezTo>
                  <a:cubicBezTo>
                    <a:pt x="9339" y="1373"/>
                    <a:pt x="5873" y="3191"/>
                    <a:pt x="3339" y="5811"/>
                  </a:cubicBezTo>
                  <a:cubicBezTo>
                    <a:pt x="806" y="8430"/>
                    <a:pt x="-794" y="11852"/>
                    <a:pt x="406" y="14472"/>
                  </a:cubicBezTo>
                  <a:cubicBezTo>
                    <a:pt x="1606" y="17092"/>
                    <a:pt x="5606" y="18910"/>
                    <a:pt x="8806" y="19925"/>
                  </a:cubicBezTo>
                  <a:cubicBezTo>
                    <a:pt x="12006" y="20941"/>
                    <a:pt x="14406" y="21155"/>
                    <a:pt x="16806" y="21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8242300" y="3166533"/>
              <a:ext cx="1778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0"/>
                    <a:pt x="2571" y="0"/>
                    <a:pt x="6171" y="3600"/>
                  </a:cubicBezTo>
                  <a:cubicBezTo>
                    <a:pt x="9771" y="7200"/>
                    <a:pt x="15686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8350250" y="3172883"/>
              <a:ext cx="1270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2903"/>
                    <a:pt x="13680" y="5806"/>
                    <a:pt x="10260" y="8710"/>
                  </a:cubicBezTo>
                  <a:cubicBezTo>
                    <a:pt x="6840" y="11613"/>
                    <a:pt x="3960" y="14516"/>
                    <a:pt x="2340" y="16665"/>
                  </a:cubicBezTo>
                  <a:cubicBezTo>
                    <a:pt x="720" y="18813"/>
                    <a:pt x="360" y="202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8534400" y="3477683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8525605" y="3363647"/>
              <a:ext cx="65511" cy="37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8" h="21450" fill="norm" stroke="1" extrusionOk="0">
                  <a:moveTo>
                    <a:pt x="8611" y="21450"/>
                  </a:moveTo>
                  <a:cubicBezTo>
                    <a:pt x="5992" y="17850"/>
                    <a:pt x="3374" y="14250"/>
                    <a:pt x="3702" y="14250"/>
                  </a:cubicBezTo>
                  <a:cubicBezTo>
                    <a:pt x="4029" y="14250"/>
                    <a:pt x="7302" y="17850"/>
                    <a:pt x="10902" y="19650"/>
                  </a:cubicBezTo>
                  <a:cubicBezTo>
                    <a:pt x="14502" y="21450"/>
                    <a:pt x="18429" y="21450"/>
                    <a:pt x="19738" y="18450"/>
                  </a:cubicBezTo>
                  <a:cubicBezTo>
                    <a:pt x="21047" y="15450"/>
                    <a:pt x="19738" y="9450"/>
                    <a:pt x="17447" y="5850"/>
                  </a:cubicBezTo>
                  <a:cubicBezTo>
                    <a:pt x="15156" y="2250"/>
                    <a:pt x="11883" y="1050"/>
                    <a:pt x="8611" y="450"/>
                  </a:cubicBezTo>
                  <a:cubicBezTo>
                    <a:pt x="5338" y="-150"/>
                    <a:pt x="2065" y="-150"/>
                    <a:pt x="756" y="450"/>
                  </a:cubicBezTo>
                  <a:cubicBezTo>
                    <a:pt x="-553" y="1050"/>
                    <a:pt x="102" y="2250"/>
                    <a:pt x="756" y="3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8832850" y="3369733"/>
              <a:ext cx="266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43" y="14400"/>
                    <a:pt x="12686" y="7200"/>
                    <a:pt x="16286" y="3600"/>
                  </a:cubicBezTo>
                  <a:cubicBezTo>
                    <a:pt x="19886" y="0"/>
                    <a:pt x="2074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9226549" y="3166533"/>
              <a:ext cx="165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492"/>
                    <a:pt x="6646" y="4985"/>
                    <a:pt x="10246" y="8585"/>
                  </a:cubicBezTo>
                  <a:cubicBezTo>
                    <a:pt x="13846" y="12185"/>
                    <a:pt x="17723" y="168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9366250" y="3204633"/>
              <a:ext cx="1206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2118"/>
                    <a:pt x="12505" y="4235"/>
                    <a:pt x="8905" y="7129"/>
                  </a:cubicBezTo>
                  <a:cubicBezTo>
                    <a:pt x="5305" y="10024"/>
                    <a:pt x="2653" y="13694"/>
                    <a:pt x="1326" y="16235"/>
                  </a:cubicBezTo>
                  <a:cubicBezTo>
                    <a:pt x="0" y="18776"/>
                    <a:pt x="0" y="201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9271000" y="3060284"/>
              <a:ext cx="26035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2283" y="3953"/>
                    <a:pt x="4566" y="-1447"/>
                    <a:pt x="8166" y="353"/>
                  </a:cubicBezTo>
                  <a:cubicBezTo>
                    <a:pt x="11766" y="2153"/>
                    <a:pt x="16683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9575800" y="3160183"/>
              <a:ext cx="17701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600" fill="norm" stroke="1" extrusionOk="0">
                  <a:moveTo>
                    <a:pt x="11172" y="0"/>
                  </a:moveTo>
                  <a:cubicBezTo>
                    <a:pt x="13655" y="665"/>
                    <a:pt x="16138" y="1329"/>
                    <a:pt x="18124" y="3268"/>
                  </a:cubicBezTo>
                  <a:cubicBezTo>
                    <a:pt x="20110" y="5206"/>
                    <a:pt x="21600" y="8418"/>
                    <a:pt x="20234" y="11465"/>
                  </a:cubicBezTo>
                  <a:cubicBezTo>
                    <a:pt x="18869" y="14511"/>
                    <a:pt x="14648" y="17391"/>
                    <a:pt x="10800" y="19052"/>
                  </a:cubicBezTo>
                  <a:cubicBezTo>
                    <a:pt x="6952" y="20714"/>
                    <a:pt x="3476" y="211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9747249" y="2989679"/>
              <a:ext cx="291157" cy="74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83" fill="norm" stroke="1" extrusionOk="0">
                  <a:moveTo>
                    <a:pt x="10800" y="524"/>
                  </a:moveTo>
                  <a:cubicBezTo>
                    <a:pt x="12522" y="279"/>
                    <a:pt x="14243" y="34"/>
                    <a:pt x="15809" y="4"/>
                  </a:cubicBezTo>
                  <a:cubicBezTo>
                    <a:pt x="17374" y="-27"/>
                    <a:pt x="18783" y="157"/>
                    <a:pt x="19800" y="677"/>
                  </a:cubicBezTo>
                  <a:cubicBezTo>
                    <a:pt x="20817" y="1197"/>
                    <a:pt x="21443" y="2053"/>
                    <a:pt x="21522" y="2941"/>
                  </a:cubicBezTo>
                  <a:cubicBezTo>
                    <a:pt x="21600" y="3828"/>
                    <a:pt x="21130" y="4746"/>
                    <a:pt x="20270" y="5511"/>
                  </a:cubicBezTo>
                  <a:cubicBezTo>
                    <a:pt x="19409" y="6276"/>
                    <a:pt x="18157" y="6887"/>
                    <a:pt x="17061" y="7224"/>
                  </a:cubicBezTo>
                  <a:cubicBezTo>
                    <a:pt x="15965" y="7561"/>
                    <a:pt x="15026" y="7622"/>
                    <a:pt x="14478" y="7805"/>
                  </a:cubicBezTo>
                  <a:cubicBezTo>
                    <a:pt x="13930" y="7989"/>
                    <a:pt x="13774" y="8295"/>
                    <a:pt x="14009" y="9060"/>
                  </a:cubicBezTo>
                  <a:cubicBezTo>
                    <a:pt x="14243" y="9825"/>
                    <a:pt x="14870" y="11048"/>
                    <a:pt x="15183" y="11844"/>
                  </a:cubicBezTo>
                  <a:cubicBezTo>
                    <a:pt x="15496" y="12639"/>
                    <a:pt x="15496" y="13006"/>
                    <a:pt x="14948" y="13465"/>
                  </a:cubicBezTo>
                  <a:cubicBezTo>
                    <a:pt x="14400" y="13924"/>
                    <a:pt x="13304" y="14475"/>
                    <a:pt x="12522" y="15117"/>
                  </a:cubicBezTo>
                  <a:cubicBezTo>
                    <a:pt x="11739" y="15760"/>
                    <a:pt x="11270" y="16494"/>
                    <a:pt x="11191" y="17351"/>
                  </a:cubicBezTo>
                  <a:cubicBezTo>
                    <a:pt x="11113" y="18208"/>
                    <a:pt x="11426" y="19187"/>
                    <a:pt x="11583" y="19829"/>
                  </a:cubicBezTo>
                  <a:cubicBezTo>
                    <a:pt x="11739" y="20472"/>
                    <a:pt x="11739" y="20778"/>
                    <a:pt x="11504" y="21053"/>
                  </a:cubicBezTo>
                  <a:cubicBezTo>
                    <a:pt x="11270" y="21328"/>
                    <a:pt x="10800" y="21573"/>
                    <a:pt x="8843" y="21451"/>
                  </a:cubicBezTo>
                  <a:cubicBezTo>
                    <a:pt x="6887" y="21328"/>
                    <a:pt x="3443" y="20839"/>
                    <a:pt x="0" y="20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4413249" y="4106333"/>
              <a:ext cx="53340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" y="21600"/>
                    <a:pt x="737" y="21600"/>
                    <a:pt x="1071" y="21450"/>
                  </a:cubicBezTo>
                  <a:cubicBezTo>
                    <a:pt x="1406" y="21300"/>
                    <a:pt x="1706" y="21000"/>
                    <a:pt x="2019" y="20400"/>
                  </a:cubicBezTo>
                  <a:cubicBezTo>
                    <a:pt x="2331" y="19800"/>
                    <a:pt x="2657" y="18900"/>
                    <a:pt x="2966" y="18000"/>
                  </a:cubicBezTo>
                  <a:cubicBezTo>
                    <a:pt x="3274" y="17100"/>
                    <a:pt x="3566" y="16200"/>
                    <a:pt x="3861" y="15450"/>
                  </a:cubicBezTo>
                  <a:cubicBezTo>
                    <a:pt x="4157" y="14700"/>
                    <a:pt x="4457" y="14100"/>
                    <a:pt x="4787" y="13650"/>
                  </a:cubicBezTo>
                  <a:cubicBezTo>
                    <a:pt x="5117" y="13200"/>
                    <a:pt x="5477" y="12900"/>
                    <a:pt x="5841" y="12600"/>
                  </a:cubicBezTo>
                  <a:cubicBezTo>
                    <a:pt x="6206" y="12300"/>
                    <a:pt x="6574" y="12000"/>
                    <a:pt x="6887" y="11850"/>
                  </a:cubicBezTo>
                  <a:cubicBezTo>
                    <a:pt x="7200" y="11700"/>
                    <a:pt x="7457" y="11700"/>
                    <a:pt x="7723" y="11550"/>
                  </a:cubicBezTo>
                  <a:cubicBezTo>
                    <a:pt x="7989" y="11400"/>
                    <a:pt x="8263" y="11100"/>
                    <a:pt x="8537" y="10800"/>
                  </a:cubicBezTo>
                  <a:cubicBezTo>
                    <a:pt x="8811" y="10500"/>
                    <a:pt x="9086" y="10200"/>
                    <a:pt x="9360" y="10050"/>
                  </a:cubicBezTo>
                  <a:cubicBezTo>
                    <a:pt x="9634" y="9900"/>
                    <a:pt x="9909" y="9900"/>
                    <a:pt x="10191" y="9750"/>
                  </a:cubicBezTo>
                  <a:cubicBezTo>
                    <a:pt x="10474" y="9600"/>
                    <a:pt x="10766" y="9300"/>
                    <a:pt x="11079" y="9000"/>
                  </a:cubicBezTo>
                  <a:cubicBezTo>
                    <a:pt x="11391" y="8700"/>
                    <a:pt x="11726" y="8400"/>
                    <a:pt x="12051" y="8100"/>
                  </a:cubicBezTo>
                  <a:cubicBezTo>
                    <a:pt x="12377" y="7800"/>
                    <a:pt x="12694" y="7500"/>
                    <a:pt x="13016" y="7200"/>
                  </a:cubicBezTo>
                  <a:cubicBezTo>
                    <a:pt x="13337" y="6900"/>
                    <a:pt x="13663" y="6600"/>
                    <a:pt x="13976" y="6450"/>
                  </a:cubicBezTo>
                  <a:cubicBezTo>
                    <a:pt x="14289" y="6300"/>
                    <a:pt x="14589" y="6300"/>
                    <a:pt x="14884" y="6300"/>
                  </a:cubicBezTo>
                  <a:cubicBezTo>
                    <a:pt x="15180" y="6300"/>
                    <a:pt x="15471" y="6300"/>
                    <a:pt x="15754" y="6300"/>
                  </a:cubicBezTo>
                  <a:cubicBezTo>
                    <a:pt x="16037" y="6300"/>
                    <a:pt x="16311" y="6300"/>
                    <a:pt x="16581" y="6300"/>
                  </a:cubicBezTo>
                  <a:cubicBezTo>
                    <a:pt x="16851" y="6300"/>
                    <a:pt x="17117" y="6300"/>
                    <a:pt x="17434" y="6450"/>
                  </a:cubicBezTo>
                  <a:cubicBezTo>
                    <a:pt x="17751" y="6600"/>
                    <a:pt x="18120" y="6900"/>
                    <a:pt x="18463" y="7050"/>
                  </a:cubicBezTo>
                  <a:cubicBezTo>
                    <a:pt x="18806" y="7200"/>
                    <a:pt x="19123" y="7200"/>
                    <a:pt x="19470" y="7200"/>
                  </a:cubicBezTo>
                  <a:cubicBezTo>
                    <a:pt x="19817" y="7200"/>
                    <a:pt x="20194" y="7200"/>
                    <a:pt x="20494" y="7200"/>
                  </a:cubicBezTo>
                  <a:cubicBezTo>
                    <a:pt x="20794" y="7200"/>
                    <a:pt x="21017" y="7200"/>
                    <a:pt x="21189" y="6000"/>
                  </a:cubicBezTo>
                  <a:cubicBezTo>
                    <a:pt x="21360" y="4800"/>
                    <a:pt x="2148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4762500" y="4500033"/>
              <a:ext cx="2248620" cy="88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56" fill="norm" stroke="1" extrusionOk="0">
                  <a:moveTo>
                    <a:pt x="0" y="16857"/>
                  </a:moveTo>
                  <a:cubicBezTo>
                    <a:pt x="162" y="18198"/>
                    <a:pt x="325" y="19538"/>
                    <a:pt x="426" y="20363"/>
                  </a:cubicBezTo>
                  <a:cubicBezTo>
                    <a:pt x="528" y="21188"/>
                    <a:pt x="568" y="21497"/>
                    <a:pt x="619" y="21548"/>
                  </a:cubicBezTo>
                  <a:cubicBezTo>
                    <a:pt x="670" y="21600"/>
                    <a:pt x="731" y="21394"/>
                    <a:pt x="782" y="20466"/>
                  </a:cubicBezTo>
                  <a:cubicBezTo>
                    <a:pt x="832" y="19538"/>
                    <a:pt x="873" y="17888"/>
                    <a:pt x="893" y="15929"/>
                  </a:cubicBezTo>
                  <a:cubicBezTo>
                    <a:pt x="914" y="13970"/>
                    <a:pt x="914" y="11702"/>
                    <a:pt x="903" y="9666"/>
                  </a:cubicBezTo>
                  <a:cubicBezTo>
                    <a:pt x="893" y="7630"/>
                    <a:pt x="873" y="5825"/>
                    <a:pt x="863" y="4794"/>
                  </a:cubicBezTo>
                  <a:cubicBezTo>
                    <a:pt x="853" y="3763"/>
                    <a:pt x="853" y="3505"/>
                    <a:pt x="873" y="3222"/>
                  </a:cubicBezTo>
                  <a:cubicBezTo>
                    <a:pt x="893" y="2938"/>
                    <a:pt x="934" y="2629"/>
                    <a:pt x="985" y="2629"/>
                  </a:cubicBezTo>
                  <a:cubicBezTo>
                    <a:pt x="1035" y="2629"/>
                    <a:pt x="1096" y="2938"/>
                    <a:pt x="1177" y="3093"/>
                  </a:cubicBezTo>
                  <a:cubicBezTo>
                    <a:pt x="1259" y="3248"/>
                    <a:pt x="1360" y="3248"/>
                    <a:pt x="1746" y="3042"/>
                  </a:cubicBezTo>
                  <a:cubicBezTo>
                    <a:pt x="2132" y="2835"/>
                    <a:pt x="2802" y="2423"/>
                    <a:pt x="3482" y="2062"/>
                  </a:cubicBezTo>
                  <a:cubicBezTo>
                    <a:pt x="4162" y="1701"/>
                    <a:pt x="4852" y="1392"/>
                    <a:pt x="5573" y="1160"/>
                  </a:cubicBezTo>
                  <a:cubicBezTo>
                    <a:pt x="6293" y="928"/>
                    <a:pt x="7044" y="773"/>
                    <a:pt x="7806" y="644"/>
                  </a:cubicBezTo>
                  <a:cubicBezTo>
                    <a:pt x="8567" y="516"/>
                    <a:pt x="9338" y="412"/>
                    <a:pt x="10150" y="309"/>
                  </a:cubicBezTo>
                  <a:cubicBezTo>
                    <a:pt x="10962" y="206"/>
                    <a:pt x="11815" y="103"/>
                    <a:pt x="12647" y="52"/>
                  </a:cubicBezTo>
                  <a:cubicBezTo>
                    <a:pt x="13480" y="0"/>
                    <a:pt x="14292" y="0"/>
                    <a:pt x="15155" y="0"/>
                  </a:cubicBezTo>
                  <a:cubicBezTo>
                    <a:pt x="16017" y="0"/>
                    <a:pt x="16931" y="0"/>
                    <a:pt x="17804" y="0"/>
                  </a:cubicBezTo>
                  <a:cubicBezTo>
                    <a:pt x="18677" y="0"/>
                    <a:pt x="19509" y="0"/>
                    <a:pt x="20088" y="0"/>
                  </a:cubicBezTo>
                  <a:cubicBezTo>
                    <a:pt x="20666" y="0"/>
                    <a:pt x="20991" y="0"/>
                    <a:pt x="21224" y="26"/>
                  </a:cubicBezTo>
                  <a:cubicBezTo>
                    <a:pt x="21458" y="52"/>
                    <a:pt x="21600" y="103"/>
                    <a:pt x="21559" y="129"/>
                  </a:cubicBezTo>
                  <a:cubicBezTo>
                    <a:pt x="21519" y="155"/>
                    <a:pt x="21295" y="155"/>
                    <a:pt x="21062" y="180"/>
                  </a:cubicBezTo>
                  <a:cubicBezTo>
                    <a:pt x="20829" y="206"/>
                    <a:pt x="20585" y="258"/>
                    <a:pt x="20341" y="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5157915" y="4792133"/>
              <a:ext cx="37293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21501" y="0"/>
                  </a:moveTo>
                  <a:cubicBezTo>
                    <a:pt x="19060" y="686"/>
                    <a:pt x="16620" y="1371"/>
                    <a:pt x="13508" y="2657"/>
                  </a:cubicBezTo>
                  <a:cubicBezTo>
                    <a:pt x="10396" y="3943"/>
                    <a:pt x="6613" y="5829"/>
                    <a:pt x="4477" y="7029"/>
                  </a:cubicBezTo>
                  <a:cubicBezTo>
                    <a:pt x="2342" y="8229"/>
                    <a:pt x="1854" y="8743"/>
                    <a:pt x="1915" y="9086"/>
                  </a:cubicBezTo>
                  <a:cubicBezTo>
                    <a:pt x="1976" y="9429"/>
                    <a:pt x="2586" y="9600"/>
                    <a:pt x="3989" y="9771"/>
                  </a:cubicBezTo>
                  <a:cubicBezTo>
                    <a:pt x="5393" y="9943"/>
                    <a:pt x="7589" y="10114"/>
                    <a:pt x="8993" y="10286"/>
                  </a:cubicBezTo>
                  <a:cubicBezTo>
                    <a:pt x="10396" y="10457"/>
                    <a:pt x="11006" y="10629"/>
                    <a:pt x="11067" y="10971"/>
                  </a:cubicBezTo>
                  <a:cubicBezTo>
                    <a:pt x="11128" y="11314"/>
                    <a:pt x="10640" y="11829"/>
                    <a:pt x="9359" y="12600"/>
                  </a:cubicBezTo>
                  <a:cubicBezTo>
                    <a:pt x="8077" y="13371"/>
                    <a:pt x="6003" y="14400"/>
                    <a:pt x="4416" y="15086"/>
                  </a:cubicBezTo>
                  <a:cubicBezTo>
                    <a:pt x="2830" y="15771"/>
                    <a:pt x="1732" y="16114"/>
                    <a:pt x="999" y="16629"/>
                  </a:cubicBezTo>
                  <a:cubicBezTo>
                    <a:pt x="267" y="17143"/>
                    <a:pt x="-99" y="17829"/>
                    <a:pt x="23" y="18257"/>
                  </a:cubicBezTo>
                  <a:cubicBezTo>
                    <a:pt x="145" y="18686"/>
                    <a:pt x="755" y="18857"/>
                    <a:pt x="3074" y="19029"/>
                  </a:cubicBezTo>
                  <a:cubicBezTo>
                    <a:pt x="5393" y="19200"/>
                    <a:pt x="9420" y="19371"/>
                    <a:pt x="12043" y="19800"/>
                  </a:cubicBezTo>
                  <a:cubicBezTo>
                    <a:pt x="14667" y="20229"/>
                    <a:pt x="15887" y="20914"/>
                    <a:pt x="171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5181600" y="5274733"/>
              <a:ext cx="31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5219700" y="5179483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5245099" y="5250275"/>
              <a:ext cx="952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440" y="10932"/>
                    <a:pt x="2880" y="1332"/>
                    <a:pt x="6480" y="132"/>
                  </a:cubicBezTo>
                  <a:cubicBezTo>
                    <a:pt x="10080" y="-1068"/>
                    <a:pt x="1584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5251450" y="5344583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5454649" y="5312833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5219700" y="4664928"/>
              <a:ext cx="184150" cy="120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55" fill="norm" stroke="1" extrusionOk="0">
                  <a:moveTo>
                    <a:pt x="0" y="6515"/>
                  </a:moveTo>
                  <a:cubicBezTo>
                    <a:pt x="497" y="4715"/>
                    <a:pt x="993" y="2915"/>
                    <a:pt x="1862" y="1655"/>
                  </a:cubicBezTo>
                  <a:cubicBezTo>
                    <a:pt x="2731" y="395"/>
                    <a:pt x="3972" y="-325"/>
                    <a:pt x="4593" y="755"/>
                  </a:cubicBezTo>
                  <a:cubicBezTo>
                    <a:pt x="5214" y="1835"/>
                    <a:pt x="5214" y="4715"/>
                    <a:pt x="5214" y="7235"/>
                  </a:cubicBezTo>
                  <a:cubicBezTo>
                    <a:pt x="5214" y="9755"/>
                    <a:pt x="5214" y="11915"/>
                    <a:pt x="5338" y="13895"/>
                  </a:cubicBezTo>
                  <a:cubicBezTo>
                    <a:pt x="5462" y="15875"/>
                    <a:pt x="5710" y="17675"/>
                    <a:pt x="6083" y="17495"/>
                  </a:cubicBezTo>
                  <a:cubicBezTo>
                    <a:pt x="6455" y="17315"/>
                    <a:pt x="6952" y="15155"/>
                    <a:pt x="7572" y="12095"/>
                  </a:cubicBezTo>
                  <a:cubicBezTo>
                    <a:pt x="8193" y="9035"/>
                    <a:pt x="8938" y="5075"/>
                    <a:pt x="10179" y="2555"/>
                  </a:cubicBezTo>
                  <a:cubicBezTo>
                    <a:pt x="11421" y="35"/>
                    <a:pt x="13159" y="-1045"/>
                    <a:pt x="14897" y="1295"/>
                  </a:cubicBezTo>
                  <a:cubicBezTo>
                    <a:pt x="16634" y="3635"/>
                    <a:pt x="18372" y="9395"/>
                    <a:pt x="19490" y="13175"/>
                  </a:cubicBezTo>
                  <a:cubicBezTo>
                    <a:pt x="20607" y="16955"/>
                    <a:pt x="21103" y="18755"/>
                    <a:pt x="21600" y="20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5723858" y="4782518"/>
              <a:ext cx="130843" cy="291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74" fill="norm" stroke="1" extrusionOk="0">
                  <a:moveTo>
                    <a:pt x="15023" y="3037"/>
                  </a:moveTo>
                  <a:cubicBezTo>
                    <a:pt x="16051" y="2415"/>
                    <a:pt x="17080" y="1794"/>
                    <a:pt x="17080" y="1172"/>
                  </a:cubicBezTo>
                  <a:cubicBezTo>
                    <a:pt x="17080" y="551"/>
                    <a:pt x="16051" y="-71"/>
                    <a:pt x="14680" y="7"/>
                  </a:cubicBezTo>
                  <a:cubicBezTo>
                    <a:pt x="13308" y="84"/>
                    <a:pt x="11594" y="861"/>
                    <a:pt x="9023" y="3270"/>
                  </a:cubicBezTo>
                  <a:cubicBezTo>
                    <a:pt x="6451" y="5679"/>
                    <a:pt x="3023" y="9719"/>
                    <a:pt x="1308" y="12516"/>
                  </a:cubicBezTo>
                  <a:cubicBezTo>
                    <a:pt x="-406" y="15313"/>
                    <a:pt x="-406" y="16867"/>
                    <a:pt x="1137" y="18188"/>
                  </a:cubicBezTo>
                  <a:cubicBezTo>
                    <a:pt x="2680" y="19509"/>
                    <a:pt x="5765" y="20597"/>
                    <a:pt x="9365" y="21063"/>
                  </a:cubicBezTo>
                  <a:cubicBezTo>
                    <a:pt x="12965" y="21529"/>
                    <a:pt x="17080" y="21374"/>
                    <a:pt x="21194" y="21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5937250" y="4881033"/>
              <a:ext cx="1587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4886"/>
                    <a:pt x="9216" y="9771"/>
                    <a:pt x="12816" y="13371"/>
                  </a:cubicBezTo>
                  <a:cubicBezTo>
                    <a:pt x="16416" y="16971"/>
                    <a:pt x="19008" y="192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5994400" y="4817533"/>
              <a:ext cx="1333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0"/>
                    <a:pt x="17486" y="0"/>
                    <a:pt x="14914" y="1050"/>
                  </a:cubicBezTo>
                  <a:cubicBezTo>
                    <a:pt x="12343" y="2100"/>
                    <a:pt x="9257" y="4200"/>
                    <a:pt x="6686" y="6975"/>
                  </a:cubicBezTo>
                  <a:cubicBezTo>
                    <a:pt x="4114" y="9750"/>
                    <a:pt x="2057" y="13200"/>
                    <a:pt x="1029" y="15750"/>
                  </a:cubicBezTo>
                  <a:cubicBezTo>
                    <a:pt x="0" y="18300"/>
                    <a:pt x="0" y="199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6140450" y="5071533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6172200" y="4957233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6292850" y="4982633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5600"/>
                    <a:pt x="1728" y="9600"/>
                    <a:pt x="5328" y="6000"/>
                  </a:cubicBezTo>
                  <a:cubicBezTo>
                    <a:pt x="8928" y="2400"/>
                    <a:pt x="15264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6521450" y="4882495"/>
              <a:ext cx="184150" cy="182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567"/>
                  </a:moveTo>
                  <a:cubicBezTo>
                    <a:pt x="1241" y="76"/>
                    <a:pt x="2483" y="-415"/>
                    <a:pt x="4097" y="567"/>
                  </a:cubicBezTo>
                  <a:cubicBezTo>
                    <a:pt x="5710" y="1549"/>
                    <a:pt x="7697" y="4003"/>
                    <a:pt x="10676" y="7685"/>
                  </a:cubicBezTo>
                  <a:cubicBezTo>
                    <a:pt x="13655" y="11367"/>
                    <a:pt x="17628" y="16276"/>
                    <a:pt x="21600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6597650" y="4912783"/>
              <a:ext cx="1206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37" y="4221"/>
                    <a:pt x="9474" y="8441"/>
                    <a:pt x="5874" y="12041"/>
                  </a:cubicBezTo>
                  <a:cubicBezTo>
                    <a:pt x="2274" y="15641"/>
                    <a:pt x="1137" y="186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6492058" y="4836583"/>
              <a:ext cx="251643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337" y="21600"/>
                  </a:moveTo>
                  <a:cubicBezTo>
                    <a:pt x="-20" y="16200"/>
                    <a:pt x="-377" y="10800"/>
                    <a:pt x="873" y="7200"/>
                  </a:cubicBezTo>
                  <a:cubicBezTo>
                    <a:pt x="2122" y="3600"/>
                    <a:pt x="4978" y="1800"/>
                    <a:pt x="8638" y="900"/>
                  </a:cubicBezTo>
                  <a:cubicBezTo>
                    <a:pt x="12297" y="0"/>
                    <a:pt x="16760" y="0"/>
                    <a:pt x="2122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6788149" y="4817533"/>
              <a:ext cx="14103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600" fill="norm" stroke="1" extrusionOk="0">
                  <a:moveTo>
                    <a:pt x="7406" y="0"/>
                  </a:moveTo>
                  <a:cubicBezTo>
                    <a:pt x="11726" y="1714"/>
                    <a:pt x="16046" y="3429"/>
                    <a:pt x="18514" y="5829"/>
                  </a:cubicBezTo>
                  <a:cubicBezTo>
                    <a:pt x="20983" y="8229"/>
                    <a:pt x="21600" y="11314"/>
                    <a:pt x="18206" y="14057"/>
                  </a:cubicBezTo>
                  <a:cubicBezTo>
                    <a:pt x="14811" y="16800"/>
                    <a:pt x="7406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6870700" y="4691858"/>
              <a:ext cx="203200" cy="12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3015"/>
                  </a:moveTo>
                  <a:cubicBezTo>
                    <a:pt x="900" y="1935"/>
                    <a:pt x="1800" y="855"/>
                    <a:pt x="2925" y="315"/>
                  </a:cubicBezTo>
                  <a:cubicBezTo>
                    <a:pt x="4050" y="-225"/>
                    <a:pt x="5400" y="-225"/>
                    <a:pt x="6525" y="1575"/>
                  </a:cubicBezTo>
                  <a:cubicBezTo>
                    <a:pt x="7650" y="3375"/>
                    <a:pt x="8550" y="6975"/>
                    <a:pt x="8550" y="9315"/>
                  </a:cubicBezTo>
                  <a:cubicBezTo>
                    <a:pt x="8550" y="11655"/>
                    <a:pt x="7650" y="12735"/>
                    <a:pt x="6637" y="13815"/>
                  </a:cubicBezTo>
                  <a:cubicBezTo>
                    <a:pt x="5625" y="14895"/>
                    <a:pt x="4500" y="15975"/>
                    <a:pt x="4500" y="16875"/>
                  </a:cubicBezTo>
                  <a:cubicBezTo>
                    <a:pt x="4500" y="17775"/>
                    <a:pt x="5625" y="18495"/>
                    <a:pt x="8662" y="19215"/>
                  </a:cubicBezTo>
                  <a:cubicBezTo>
                    <a:pt x="11700" y="19935"/>
                    <a:pt x="16650" y="20655"/>
                    <a:pt x="21600" y="21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7576343" y="4525433"/>
              <a:ext cx="2358315" cy="67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69" fill="norm" stroke="1" extrusionOk="0">
                  <a:moveTo>
                    <a:pt x="167" y="16506"/>
                  </a:moveTo>
                  <a:cubicBezTo>
                    <a:pt x="109" y="17592"/>
                    <a:pt x="51" y="18679"/>
                    <a:pt x="22" y="19426"/>
                  </a:cubicBezTo>
                  <a:cubicBezTo>
                    <a:pt x="-7" y="20174"/>
                    <a:pt x="-7" y="20581"/>
                    <a:pt x="22" y="20921"/>
                  </a:cubicBezTo>
                  <a:cubicBezTo>
                    <a:pt x="51" y="21260"/>
                    <a:pt x="109" y="21532"/>
                    <a:pt x="177" y="21566"/>
                  </a:cubicBezTo>
                  <a:cubicBezTo>
                    <a:pt x="245" y="21600"/>
                    <a:pt x="322" y="21396"/>
                    <a:pt x="429" y="20275"/>
                  </a:cubicBezTo>
                  <a:cubicBezTo>
                    <a:pt x="535" y="19155"/>
                    <a:pt x="671" y="17117"/>
                    <a:pt x="778" y="14774"/>
                  </a:cubicBezTo>
                  <a:cubicBezTo>
                    <a:pt x="884" y="12430"/>
                    <a:pt x="962" y="9781"/>
                    <a:pt x="962" y="7675"/>
                  </a:cubicBezTo>
                  <a:cubicBezTo>
                    <a:pt x="962" y="5570"/>
                    <a:pt x="884" y="4008"/>
                    <a:pt x="797" y="2921"/>
                  </a:cubicBezTo>
                  <a:cubicBezTo>
                    <a:pt x="710" y="1834"/>
                    <a:pt x="613" y="1223"/>
                    <a:pt x="613" y="917"/>
                  </a:cubicBezTo>
                  <a:cubicBezTo>
                    <a:pt x="613" y="611"/>
                    <a:pt x="710" y="611"/>
                    <a:pt x="903" y="781"/>
                  </a:cubicBezTo>
                  <a:cubicBezTo>
                    <a:pt x="1097" y="951"/>
                    <a:pt x="1388" y="1291"/>
                    <a:pt x="1833" y="1426"/>
                  </a:cubicBezTo>
                  <a:cubicBezTo>
                    <a:pt x="2279" y="1562"/>
                    <a:pt x="2879" y="1494"/>
                    <a:pt x="3528" y="1325"/>
                  </a:cubicBezTo>
                  <a:cubicBezTo>
                    <a:pt x="4177" y="1155"/>
                    <a:pt x="4875" y="883"/>
                    <a:pt x="5553" y="645"/>
                  </a:cubicBezTo>
                  <a:cubicBezTo>
                    <a:pt x="6231" y="408"/>
                    <a:pt x="6890" y="204"/>
                    <a:pt x="7606" y="102"/>
                  </a:cubicBezTo>
                  <a:cubicBezTo>
                    <a:pt x="8323" y="0"/>
                    <a:pt x="9098" y="0"/>
                    <a:pt x="9863" y="0"/>
                  </a:cubicBezTo>
                  <a:cubicBezTo>
                    <a:pt x="10628" y="0"/>
                    <a:pt x="11384" y="0"/>
                    <a:pt x="12130" y="34"/>
                  </a:cubicBezTo>
                  <a:cubicBezTo>
                    <a:pt x="12876" y="68"/>
                    <a:pt x="13612" y="136"/>
                    <a:pt x="14338" y="204"/>
                  </a:cubicBezTo>
                  <a:cubicBezTo>
                    <a:pt x="15065" y="272"/>
                    <a:pt x="15781" y="340"/>
                    <a:pt x="16517" y="374"/>
                  </a:cubicBezTo>
                  <a:cubicBezTo>
                    <a:pt x="17254" y="408"/>
                    <a:pt x="18009" y="408"/>
                    <a:pt x="18832" y="543"/>
                  </a:cubicBezTo>
                  <a:cubicBezTo>
                    <a:pt x="19656" y="679"/>
                    <a:pt x="20547" y="951"/>
                    <a:pt x="21031" y="1189"/>
                  </a:cubicBezTo>
                  <a:cubicBezTo>
                    <a:pt x="21516" y="1426"/>
                    <a:pt x="21593" y="1630"/>
                    <a:pt x="21583" y="1868"/>
                  </a:cubicBezTo>
                  <a:cubicBezTo>
                    <a:pt x="21574" y="2106"/>
                    <a:pt x="21477" y="2377"/>
                    <a:pt x="21370" y="2581"/>
                  </a:cubicBezTo>
                  <a:cubicBezTo>
                    <a:pt x="21264" y="2785"/>
                    <a:pt x="21147" y="2921"/>
                    <a:pt x="21031" y="3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7872870" y="4775375"/>
              <a:ext cx="321895" cy="270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19" fill="norm" stroke="1" extrusionOk="0">
                  <a:moveTo>
                    <a:pt x="20405" y="3335"/>
                  </a:moveTo>
                  <a:cubicBezTo>
                    <a:pt x="20969" y="2163"/>
                    <a:pt x="21534" y="991"/>
                    <a:pt x="21463" y="405"/>
                  </a:cubicBezTo>
                  <a:cubicBezTo>
                    <a:pt x="21393" y="-181"/>
                    <a:pt x="20687" y="-181"/>
                    <a:pt x="18287" y="740"/>
                  </a:cubicBezTo>
                  <a:cubicBezTo>
                    <a:pt x="15887" y="1661"/>
                    <a:pt x="11793" y="3503"/>
                    <a:pt x="9181" y="4759"/>
                  </a:cubicBezTo>
                  <a:cubicBezTo>
                    <a:pt x="6569" y="6014"/>
                    <a:pt x="5440" y="6684"/>
                    <a:pt x="4593" y="7354"/>
                  </a:cubicBezTo>
                  <a:cubicBezTo>
                    <a:pt x="3746" y="8024"/>
                    <a:pt x="3181" y="8693"/>
                    <a:pt x="3322" y="9112"/>
                  </a:cubicBezTo>
                  <a:cubicBezTo>
                    <a:pt x="3463" y="9531"/>
                    <a:pt x="4310" y="9698"/>
                    <a:pt x="6005" y="9782"/>
                  </a:cubicBezTo>
                  <a:cubicBezTo>
                    <a:pt x="7699" y="9866"/>
                    <a:pt x="10240" y="9866"/>
                    <a:pt x="11934" y="9949"/>
                  </a:cubicBezTo>
                  <a:cubicBezTo>
                    <a:pt x="13628" y="10033"/>
                    <a:pt x="14475" y="10200"/>
                    <a:pt x="14758" y="10703"/>
                  </a:cubicBezTo>
                  <a:cubicBezTo>
                    <a:pt x="15040" y="11205"/>
                    <a:pt x="14758" y="12042"/>
                    <a:pt x="12922" y="13214"/>
                  </a:cubicBezTo>
                  <a:cubicBezTo>
                    <a:pt x="11087" y="14386"/>
                    <a:pt x="7699" y="15893"/>
                    <a:pt x="5581" y="16731"/>
                  </a:cubicBezTo>
                  <a:cubicBezTo>
                    <a:pt x="3463" y="17568"/>
                    <a:pt x="2616" y="17735"/>
                    <a:pt x="1769" y="18070"/>
                  </a:cubicBezTo>
                  <a:cubicBezTo>
                    <a:pt x="922" y="18405"/>
                    <a:pt x="75" y="18907"/>
                    <a:pt x="5" y="19242"/>
                  </a:cubicBezTo>
                  <a:cubicBezTo>
                    <a:pt x="-66" y="19577"/>
                    <a:pt x="640" y="19745"/>
                    <a:pt x="3181" y="19828"/>
                  </a:cubicBezTo>
                  <a:cubicBezTo>
                    <a:pt x="5722" y="19912"/>
                    <a:pt x="10099" y="19912"/>
                    <a:pt x="12852" y="20163"/>
                  </a:cubicBezTo>
                  <a:cubicBezTo>
                    <a:pt x="15605" y="20414"/>
                    <a:pt x="16734" y="20917"/>
                    <a:pt x="17863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7893050" y="5192183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7924800" y="5103283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7937500" y="5202439"/>
              <a:ext cx="1079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271" y="12582"/>
                    <a:pt x="2541" y="4867"/>
                    <a:pt x="6141" y="1782"/>
                  </a:cubicBezTo>
                  <a:cubicBezTo>
                    <a:pt x="9741" y="-1304"/>
                    <a:pt x="15671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7975600" y="5268383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8159750" y="5217583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7978493" y="4651453"/>
              <a:ext cx="92357" cy="11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841" fill="norm" stroke="1" extrusionOk="0">
                  <a:moveTo>
                    <a:pt x="2275" y="10406"/>
                  </a:moveTo>
                  <a:cubicBezTo>
                    <a:pt x="1784" y="12301"/>
                    <a:pt x="1293" y="14196"/>
                    <a:pt x="802" y="16280"/>
                  </a:cubicBezTo>
                  <a:cubicBezTo>
                    <a:pt x="311" y="18364"/>
                    <a:pt x="-180" y="20638"/>
                    <a:pt x="65" y="20828"/>
                  </a:cubicBezTo>
                  <a:cubicBezTo>
                    <a:pt x="311" y="21017"/>
                    <a:pt x="1293" y="19122"/>
                    <a:pt x="2275" y="16091"/>
                  </a:cubicBezTo>
                  <a:cubicBezTo>
                    <a:pt x="3256" y="13059"/>
                    <a:pt x="4238" y="8891"/>
                    <a:pt x="5465" y="6049"/>
                  </a:cubicBezTo>
                  <a:cubicBezTo>
                    <a:pt x="6693" y="3206"/>
                    <a:pt x="8165" y="1691"/>
                    <a:pt x="10129" y="743"/>
                  </a:cubicBezTo>
                  <a:cubicBezTo>
                    <a:pt x="12093" y="-204"/>
                    <a:pt x="14547" y="-583"/>
                    <a:pt x="16511" y="1691"/>
                  </a:cubicBezTo>
                  <a:cubicBezTo>
                    <a:pt x="18475" y="3964"/>
                    <a:pt x="19947" y="8891"/>
                    <a:pt x="21420" y="13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8359367" y="4822606"/>
              <a:ext cx="149633" cy="24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340" fill="norm" stroke="1" extrusionOk="0">
                  <a:moveTo>
                    <a:pt x="13816" y="112"/>
                  </a:moveTo>
                  <a:cubicBezTo>
                    <a:pt x="12040" y="-74"/>
                    <a:pt x="10265" y="-260"/>
                    <a:pt x="7750" y="1602"/>
                  </a:cubicBezTo>
                  <a:cubicBezTo>
                    <a:pt x="5235" y="3464"/>
                    <a:pt x="1980" y="7374"/>
                    <a:pt x="649" y="10633"/>
                  </a:cubicBezTo>
                  <a:cubicBezTo>
                    <a:pt x="-683" y="13892"/>
                    <a:pt x="-91" y="16499"/>
                    <a:pt x="3607" y="18174"/>
                  </a:cubicBezTo>
                  <a:cubicBezTo>
                    <a:pt x="7306" y="19850"/>
                    <a:pt x="14112" y="20595"/>
                    <a:pt x="20917" y="2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8547100" y="4830233"/>
              <a:ext cx="1143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8615144" y="4836583"/>
              <a:ext cx="11610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21158" y="0"/>
                  </a:moveTo>
                  <a:cubicBezTo>
                    <a:pt x="18844" y="0"/>
                    <a:pt x="16529" y="0"/>
                    <a:pt x="14794" y="429"/>
                  </a:cubicBezTo>
                  <a:cubicBezTo>
                    <a:pt x="13058" y="857"/>
                    <a:pt x="11901" y="1714"/>
                    <a:pt x="9394" y="4114"/>
                  </a:cubicBezTo>
                  <a:cubicBezTo>
                    <a:pt x="6887" y="6514"/>
                    <a:pt x="3029" y="10457"/>
                    <a:pt x="1294" y="13629"/>
                  </a:cubicBezTo>
                  <a:cubicBezTo>
                    <a:pt x="-442" y="16800"/>
                    <a:pt x="-56" y="19200"/>
                    <a:pt x="3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8724900" y="5071533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8788400" y="4969933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8890000" y="4963583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4400"/>
                    <a:pt x="6480" y="7200"/>
                    <a:pt x="10080" y="3600"/>
                  </a:cubicBezTo>
                  <a:cubicBezTo>
                    <a:pt x="13680" y="0"/>
                    <a:pt x="176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9207499" y="4881033"/>
              <a:ext cx="152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1543"/>
                    <a:pt x="9000" y="3086"/>
                    <a:pt x="12600" y="6686"/>
                  </a:cubicBezTo>
                  <a:cubicBezTo>
                    <a:pt x="16200" y="10286"/>
                    <a:pt x="18900" y="159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9296399" y="4900083"/>
              <a:ext cx="1143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800" y="1751"/>
                  </a:cubicBezTo>
                  <a:cubicBezTo>
                    <a:pt x="12000" y="3503"/>
                    <a:pt x="8400" y="7005"/>
                    <a:pt x="5800" y="10605"/>
                  </a:cubicBezTo>
                  <a:cubicBezTo>
                    <a:pt x="3200" y="14205"/>
                    <a:pt x="1600" y="179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9169400" y="4827239"/>
              <a:ext cx="2794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073" y="1118"/>
                    <a:pt x="10145" y="-1582"/>
                    <a:pt x="13745" y="1118"/>
                  </a:cubicBezTo>
                  <a:cubicBezTo>
                    <a:pt x="17345" y="3818"/>
                    <a:pt x="19473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9461499" y="4849283"/>
              <a:ext cx="11804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14779" y="0"/>
                  </a:moveTo>
                  <a:cubicBezTo>
                    <a:pt x="17053" y="2455"/>
                    <a:pt x="19326" y="4909"/>
                    <a:pt x="20463" y="7445"/>
                  </a:cubicBezTo>
                  <a:cubicBezTo>
                    <a:pt x="21600" y="9982"/>
                    <a:pt x="21600" y="12600"/>
                    <a:pt x="18000" y="14973"/>
                  </a:cubicBezTo>
                  <a:cubicBezTo>
                    <a:pt x="14400" y="17345"/>
                    <a:pt x="7200" y="194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9620249" y="4740770"/>
              <a:ext cx="247651" cy="12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1156"/>
                  </a:moveTo>
                  <a:cubicBezTo>
                    <a:pt x="923" y="448"/>
                    <a:pt x="1846" y="-260"/>
                    <a:pt x="3046" y="94"/>
                  </a:cubicBezTo>
                  <a:cubicBezTo>
                    <a:pt x="4246" y="448"/>
                    <a:pt x="5723" y="1865"/>
                    <a:pt x="6462" y="3989"/>
                  </a:cubicBezTo>
                  <a:cubicBezTo>
                    <a:pt x="7200" y="6114"/>
                    <a:pt x="7200" y="8947"/>
                    <a:pt x="6554" y="11425"/>
                  </a:cubicBezTo>
                  <a:cubicBezTo>
                    <a:pt x="5908" y="13904"/>
                    <a:pt x="4615" y="16029"/>
                    <a:pt x="4431" y="17091"/>
                  </a:cubicBezTo>
                  <a:cubicBezTo>
                    <a:pt x="4246" y="18153"/>
                    <a:pt x="5169" y="18153"/>
                    <a:pt x="8215" y="18684"/>
                  </a:cubicBezTo>
                  <a:cubicBezTo>
                    <a:pt x="11262" y="19215"/>
                    <a:pt x="16431" y="20278"/>
                    <a:pt x="21600" y="2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469720" y="5583040"/>
              <a:ext cx="126238" cy="31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39" fill="norm" stroke="1" extrusionOk="0">
                  <a:moveTo>
                    <a:pt x="3217" y="9570"/>
                  </a:moveTo>
                  <a:cubicBezTo>
                    <a:pt x="7112" y="8007"/>
                    <a:pt x="11007" y="6444"/>
                    <a:pt x="13663" y="5378"/>
                  </a:cubicBezTo>
                  <a:cubicBezTo>
                    <a:pt x="16319" y="4312"/>
                    <a:pt x="17735" y="3744"/>
                    <a:pt x="18974" y="3104"/>
                  </a:cubicBezTo>
                  <a:cubicBezTo>
                    <a:pt x="20214" y="2465"/>
                    <a:pt x="21276" y="1754"/>
                    <a:pt x="21099" y="1186"/>
                  </a:cubicBezTo>
                  <a:cubicBezTo>
                    <a:pt x="20922" y="618"/>
                    <a:pt x="19506" y="191"/>
                    <a:pt x="16673" y="49"/>
                  </a:cubicBezTo>
                  <a:cubicBezTo>
                    <a:pt x="13840" y="-93"/>
                    <a:pt x="9591" y="49"/>
                    <a:pt x="6050" y="831"/>
                  </a:cubicBezTo>
                  <a:cubicBezTo>
                    <a:pt x="2509" y="1612"/>
                    <a:pt x="-324" y="3033"/>
                    <a:pt x="30" y="4881"/>
                  </a:cubicBezTo>
                  <a:cubicBezTo>
                    <a:pt x="384" y="6728"/>
                    <a:pt x="3925" y="9002"/>
                    <a:pt x="7820" y="11133"/>
                  </a:cubicBezTo>
                  <a:cubicBezTo>
                    <a:pt x="11715" y="13265"/>
                    <a:pt x="15965" y="15254"/>
                    <a:pt x="18089" y="16604"/>
                  </a:cubicBezTo>
                  <a:cubicBezTo>
                    <a:pt x="20214" y="17954"/>
                    <a:pt x="20214" y="18665"/>
                    <a:pt x="18443" y="19375"/>
                  </a:cubicBezTo>
                  <a:cubicBezTo>
                    <a:pt x="16673" y="20086"/>
                    <a:pt x="13132" y="20796"/>
                    <a:pt x="10476" y="21152"/>
                  </a:cubicBezTo>
                  <a:cubicBezTo>
                    <a:pt x="7820" y="21507"/>
                    <a:pt x="6050" y="21507"/>
                    <a:pt x="4987" y="21294"/>
                  </a:cubicBezTo>
                  <a:cubicBezTo>
                    <a:pt x="3925" y="21081"/>
                    <a:pt x="3571" y="20654"/>
                    <a:pt x="3217" y="20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455980" y="5365425"/>
              <a:ext cx="121871" cy="14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030" fill="norm" stroke="1" extrusionOk="0">
                  <a:moveTo>
                    <a:pt x="6918" y="3441"/>
                  </a:moveTo>
                  <a:cubicBezTo>
                    <a:pt x="5056" y="6219"/>
                    <a:pt x="3194" y="8996"/>
                    <a:pt x="1890" y="11619"/>
                  </a:cubicBezTo>
                  <a:cubicBezTo>
                    <a:pt x="587" y="14241"/>
                    <a:pt x="-158" y="16710"/>
                    <a:pt x="28" y="16556"/>
                  </a:cubicBezTo>
                  <a:cubicBezTo>
                    <a:pt x="214" y="16401"/>
                    <a:pt x="1332" y="13624"/>
                    <a:pt x="3008" y="10847"/>
                  </a:cubicBezTo>
                  <a:cubicBezTo>
                    <a:pt x="4683" y="8070"/>
                    <a:pt x="6918" y="5293"/>
                    <a:pt x="9152" y="3133"/>
                  </a:cubicBezTo>
                  <a:cubicBezTo>
                    <a:pt x="11387" y="973"/>
                    <a:pt x="13621" y="-570"/>
                    <a:pt x="14739" y="201"/>
                  </a:cubicBezTo>
                  <a:cubicBezTo>
                    <a:pt x="15856" y="973"/>
                    <a:pt x="15856" y="4059"/>
                    <a:pt x="16787" y="7916"/>
                  </a:cubicBezTo>
                  <a:cubicBezTo>
                    <a:pt x="17718" y="11773"/>
                    <a:pt x="19580" y="16401"/>
                    <a:pt x="21442" y="21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609600" y="5818555"/>
              <a:ext cx="152400" cy="13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1334"/>
                  </a:moveTo>
                  <a:cubicBezTo>
                    <a:pt x="1200" y="352"/>
                    <a:pt x="2400" y="-630"/>
                    <a:pt x="4650" y="515"/>
                  </a:cubicBezTo>
                  <a:cubicBezTo>
                    <a:pt x="6900" y="1661"/>
                    <a:pt x="10200" y="4934"/>
                    <a:pt x="12900" y="7879"/>
                  </a:cubicBezTo>
                  <a:cubicBezTo>
                    <a:pt x="15600" y="10825"/>
                    <a:pt x="17700" y="13443"/>
                    <a:pt x="19050" y="15570"/>
                  </a:cubicBezTo>
                  <a:cubicBezTo>
                    <a:pt x="20400" y="17697"/>
                    <a:pt x="21000" y="19334"/>
                    <a:pt x="21300" y="20152"/>
                  </a:cubicBezTo>
                  <a:cubicBezTo>
                    <a:pt x="21600" y="20970"/>
                    <a:pt x="21600" y="20970"/>
                    <a:pt x="21600" y="20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647700" y="5814483"/>
              <a:ext cx="1270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0" y="5400"/>
                    <a:pt x="9360" y="10800"/>
                    <a:pt x="5760" y="14400"/>
                  </a:cubicBezTo>
                  <a:cubicBezTo>
                    <a:pt x="2160" y="18000"/>
                    <a:pt x="108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755650" y="5928783"/>
              <a:ext cx="635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895350" y="5843955"/>
              <a:ext cx="88900" cy="5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61" fill="norm" stroke="1" extrusionOk="0">
                  <a:moveTo>
                    <a:pt x="0" y="3261"/>
                  </a:moveTo>
                  <a:cubicBezTo>
                    <a:pt x="2057" y="861"/>
                    <a:pt x="4114" y="-1539"/>
                    <a:pt x="7714" y="1261"/>
                  </a:cubicBezTo>
                  <a:cubicBezTo>
                    <a:pt x="11314" y="4061"/>
                    <a:pt x="16457" y="12061"/>
                    <a:pt x="21600" y="20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946150" y="5858933"/>
              <a:ext cx="698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1447800" y="5636683"/>
              <a:ext cx="207573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0" y="0"/>
                  </a:moveTo>
                  <a:cubicBezTo>
                    <a:pt x="4582" y="2240"/>
                    <a:pt x="9164" y="4480"/>
                    <a:pt x="12000" y="5920"/>
                  </a:cubicBezTo>
                  <a:cubicBezTo>
                    <a:pt x="14836" y="7360"/>
                    <a:pt x="15927" y="8000"/>
                    <a:pt x="17236" y="8640"/>
                  </a:cubicBezTo>
                  <a:cubicBezTo>
                    <a:pt x="18545" y="9280"/>
                    <a:pt x="20073" y="9920"/>
                    <a:pt x="20836" y="10640"/>
                  </a:cubicBezTo>
                  <a:cubicBezTo>
                    <a:pt x="21600" y="11360"/>
                    <a:pt x="21600" y="12160"/>
                    <a:pt x="20727" y="13040"/>
                  </a:cubicBezTo>
                  <a:cubicBezTo>
                    <a:pt x="19855" y="13920"/>
                    <a:pt x="18109" y="14880"/>
                    <a:pt x="15600" y="16000"/>
                  </a:cubicBezTo>
                  <a:cubicBezTo>
                    <a:pt x="13091" y="17120"/>
                    <a:pt x="9818" y="18400"/>
                    <a:pt x="7745" y="19360"/>
                  </a:cubicBezTo>
                  <a:cubicBezTo>
                    <a:pt x="5673" y="20320"/>
                    <a:pt x="4800" y="20960"/>
                    <a:pt x="4909" y="21280"/>
                  </a:cubicBezTo>
                  <a:cubicBezTo>
                    <a:pt x="5018" y="21600"/>
                    <a:pt x="6109" y="21600"/>
                    <a:pt x="7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1903118" y="5665205"/>
              <a:ext cx="147933" cy="17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989" fill="norm" stroke="1" extrusionOk="0">
                  <a:moveTo>
                    <a:pt x="21262" y="8011"/>
                  </a:moveTo>
                  <a:cubicBezTo>
                    <a:pt x="20045" y="6740"/>
                    <a:pt x="18828" y="5470"/>
                    <a:pt x="17916" y="3818"/>
                  </a:cubicBezTo>
                  <a:cubicBezTo>
                    <a:pt x="17003" y="2166"/>
                    <a:pt x="16394" y="133"/>
                    <a:pt x="14265" y="6"/>
                  </a:cubicBezTo>
                  <a:cubicBezTo>
                    <a:pt x="12135" y="-121"/>
                    <a:pt x="8485" y="1658"/>
                    <a:pt x="5747" y="4707"/>
                  </a:cubicBezTo>
                  <a:cubicBezTo>
                    <a:pt x="3008" y="7757"/>
                    <a:pt x="1183" y="12077"/>
                    <a:pt x="423" y="14999"/>
                  </a:cubicBezTo>
                  <a:cubicBezTo>
                    <a:pt x="-338" y="17921"/>
                    <a:pt x="-34" y="19446"/>
                    <a:pt x="1031" y="20335"/>
                  </a:cubicBezTo>
                  <a:cubicBezTo>
                    <a:pt x="2096" y="21225"/>
                    <a:pt x="3921" y="21479"/>
                    <a:pt x="6659" y="19319"/>
                  </a:cubicBezTo>
                  <a:cubicBezTo>
                    <a:pt x="9397" y="17159"/>
                    <a:pt x="13048" y="12585"/>
                    <a:pt x="14873" y="9663"/>
                  </a:cubicBezTo>
                  <a:cubicBezTo>
                    <a:pt x="16699" y="6740"/>
                    <a:pt x="16699" y="5470"/>
                    <a:pt x="15786" y="4072"/>
                  </a:cubicBezTo>
                  <a:cubicBezTo>
                    <a:pt x="14873" y="2674"/>
                    <a:pt x="13048" y="1150"/>
                    <a:pt x="11983" y="1023"/>
                  </a:cubicBezTo>
                  <a:cubicBezTo>
                    <a:pt x="10918" y="895"/>
                    <a:pt x="10614" y="2166"/>
                    <a:pt x="10310" y="3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2146300" y="5706533"/>
              <a:ext cx="31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800"/>
                    <a:pt x="2880" y="12000"/>
                    <a:pt x="6480" y="8400"/>
                  </a:cubicBezTo>
                  <a:cubicBezTo>
                    <a:pt x="10080" y="4800"/>
                    <a:pt x="1584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2209800" y="5623983"/>
              <a:ext cx="71107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19800" y="0"/>
                  </a:moveTo>
                  <a:cubicBezTo>
                    <a:pt x="16800" y="0"/>
                    <a:pt x="13800" y="0"/>
                    <a:pt x="11700" y="655"/>
                  </a:cubicBezTo>
                  <a:cubicBezTo>
                    <a:pt x="9600" y="1309"/>
                    <a:pt x="8400" y="2618"/>
                    <a:pt x="9600" y="4473"/>
                  </a:cubicBezTo>
                  <a:cubicBezTo>
                    <a:pt x="10800" y="6327"/>
                    <a:pt x="14400" y="8727"/>
                    <a:pt x="17100" y="11236"/>
                  </a:cubicBezTo>
                  <a:cubicBezTo>
                    <a:pt x="19800" y="13745"/>
                    <a:pt x="21600" y="16364"/>
                    <a:pt x="18600" y="18109"/>
                  </a:cubicBezTo>
                  <a:cubicBezTo>
                    <a:pt x="15600" y="19855"/>
                    <a:pt x="7800" y="207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2209800" y="5604883"/>
              <a:ext cx="26035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039" y="11670"/>
                    <a:pt x="8078" y="3363"/>
                    <a:pt x="11678" y="870"/>
                  </a:cubicBezTo>
                  <a:cubicBezTo>
                    <a:pt x="15278" y="-1622"/>
                    <a:pt x="18439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2921000" y="5741368"/>
              <a:ext cx="25400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5400" y="6957"/>
                    <a:pt x="10800" y="-898"/>
                    <a:pt x="14400" y="84"/>
                  </a:cubicBezTo>
                  <a:cubicBezTo>
                    <a:pt x="18000" y="1066"/>
                    <a:pt x="19800" y="10884"/>
                    <a:pt x="21600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2971800" y="5820833"/>
              <a:ext cx="273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3" y="16457"/>
                    <a:pt x="10047" y="11314"/>
                    <a:pt x="13647" y="7714"/>
                  </a:cubicBezTo>
                  <a:cubicBezTo>
                    <a:pt x="17247" y="4114"/>
                    <a:pt x="19423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3187699" y="5674783"/>
              <a:ext cx="15727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5684" y="778"/>
                    <a:pt x="11368" y="1557"/>
                    <a:pt x="15347" y="2724"/>
                  </a:cubicBezTo>
                  <a:cubicBezTo>
                    <a:pt x="19326" y="3892"/>
                    <a:pt x="21600" y="5449"/>
                    <a:pt x="21032" y="7881"/>
                  </a:cubicBezTo>
                  <a:cubicBezTo>
                    <a:pt x="20463" y="10314"/>
                    <a:pt x="17053" y="13622"/>
                    <a:pt x="14495" y="16054"/>
                  </a:cubicBezTo>
                  <a:cubicBezTo>
                    <a:pt x="11937" y="18486"/>
                    <a:pt x="10232" y="20043"/>
                    <a:pt x="85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3549649" y="5808133"/>
              <a:ext cx="222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63" y="17600"/>
                    <a:pt x="4526" y="13600"/>
                    <a:pt x="8126" y="10000"/>
                  </a:cubicBezTo>
                  <a:cubicBezTo>
                    <a:pt x="11726" y="6400"/>
                    <a:pt x="16663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3660956" y="5738283"/>
              <a:ext cx="1569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959"/>
                    <a:pt x="3818" y="11917"/>
                    <a:pt x="1118" y="15517"/>
                  </a:cubicBezTo>
                  <a:cubicBezTo>
                    <a:pt x="-1582" y="19117"/>
                    <a:pt x="1118" y="20359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3803650" y="5706533"/>
              <a:ext cx="133350" cy="156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0"/>
                  </a:moveTo>
                  <a:cubicBezTo>
                    <a:pt x="343" y="5760"/>
                    <a:pt x="686" y="11520"/>
                    <a:pt x="1029" y="15264"/>
                  </a:cubicBezTo>
                  <a:cubicBezTo>
                    <a:pt x="1371" y="19008"/>
                    <a:pt x="1714" y="20736"/>
                    <a:pt x="2571" y="21168"/>
                  </a:cubicBezTo>
                  <a:cubicBezTo>
                    <a:pt x="3429" y="21600"/>
                    <a:pt x="4800" y="20736"/>
                    <a:pt x="7371" y="17712"/>
                  </a:cubicBezTo>
                  <a:cubicBezTo>
                    <a:pt x="9943" y="14688"/>
                    <a:pt x="13714" y="9504"/>
                    <a:pt x="16286" y="6480"/>
                  </a:cubicBezTo>
                  <a:cubicBezTo>
                    <a:pt x="18857" y="3456"/>
                    <a:pt x="20229" y="2592"/>
                    <a:pt x="21600" y="1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3960137" y="5698242"/>
              <a:ext cx="116563" cy="17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18" fill="norm" stroke="1" extrusionOk="0">
                  <a:moveTo>
                    <a:pt x="412" y="7265"/>
                  </a:moveTo>
                  <a:cubicBezTo>
                    <a:pt x="27" y="8566"/>
                    <a:pt x="-359" y="9867"/>
                    <a:pt x="605" y="10518"/>
                  </a:cubicBezTo>
                  <a:cubicBezTo>
                    <a:pt x="1570" y="11169"/>
                    <a:pt x="3884" y="11169"/>
                    <a:pt x="6970" y="9998"/>
                  </a:cubicBezTo>
                  <a:cubicBezTo>
                    <a:pt x="10055" y="8826"/>
                    <a:pt x="13912" y="6484"/>
                    <a:pt x="16034" y="4663"/>
                  </a:cubicBezTo>
                  <a:cubicBezTo>
                    <a:pt x="18155" y="2841"/>
                    <a:pt x="18541" y="1540"/>
                    <a:pt x="17770" y="759"/>
                  </a:cubicBezTo>
                  <a:cubicBezTo>
                    <a:pt x="16998" y="-22"/>
                    <a:pt x="15070" y="-282"/>
                    <a:pt x="12370" y="369"/>
                  </a:cubicBezTo>
                  <a:cubicBezTo>
                    <a:pt x="9670" y="1019"/>
                    <a:pt x="6198" y="2581"/>
                    <a:pt x="4077" y="4793"/>
                  </a:cubicBezTo>
                  <a:cubicBezTo>
                    <a:pt x="1955" y="7005"/>
                    <a:pt x="1184" y="9867"/>
                    <a:pt x="4270" y="12730"/>
                  </a:cubicBezTo>
                  <a:cubicBezTo>
                    <a:pt x="7355" y="15593"/>
                    <a:pt x="14298" y="18455"/>
                    <a:pt x="21241" y="21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4292599" y="5560483"/>
              <a:ext cx="889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415"/>
                    <a:pt x="17486" y="831"/>
                    <a:pt x="15429" y="2562"/>
                  </a:cubicBezTo>
                  <a:cubicBezTo>
                    <a:pt x="13371" y="4292"/>
                    <a:pt x="11314" y="7338"/>
                    <a:pt x="8743" y="10731"/>
                  </a:cubicBezTo>
                  <a:cubicBezTo>
                    <a:pt x="6171" y="14123"/>
                    <a:pt x="3086" y="178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4378506" y="5820833"/>
              <a:ext cx="15695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424" fill="norm" stroke="1" extrusionOk="0">
                  <a:moveTo>
                    <a:pt x="3818" y="0"/>
                  </a:moveTo>
                  <a:cubicBezTo>
                    <a:pt x="1118" y="9450"/>
                    <a:pt x="-1582" y="18900"/>
                    <a:pt x="1118" y="20250"/>
                  </a:cubicBezTo>
                  <a:cubicBezTo>
                    <a:pt x="3818" y="21600"/>
                    <a:pt x="11918" y="14850"/>
                    <a:pt x="20018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4400550" y="5719233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4443147" y="5745427"/>
              <a:ext cx="114037" cy="11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50" fill="norm" stroke="1" extrusionOk="0">
                  <a:moveTo>
                    <a:pt x="343" y="2250"/>
                  </a:moveTo>
                  <a:cubicBezTo>
                    <a:pt x="1129" y="6250"/>
                    <a:pt x="1914" y="10250"/>
                    <a:pt x="1914" y="13250"/>
                  </a:cubicBezTo>
                  <a:cubicBezTo>
                    <a:pt x="1914" y="16250"/>
                    <a:pt x="1129" y="18250"/>
                    <a:pt x="540" y="18250"/>
                  </a:cubicBezTo>
                  <a:cubicBezTo>
                    <a:pt x="-49" y="18250"/>
                    <a:pt x="-442" y="16250"/>
                    <a:pt x="933" y="13250"/>
                  </a:cubicBezTo>
                  <a:cubicBezTo>
                    <a:pt x="2307" y="10250"/>
                    <a:pt x="5449" y="6250"/>
                    <a:pt x="8002" y="3850"/>
                  </a:cubicBezTo>
                  <a:cubicBezTo>
                    <a:pt x="10554" y="1450"/>
                    <a:pt x="12518" y="650"/>
                    <a:pt x="14482" y="250"/>
                  </a:cubicBezTo>
                  <a:cubicBezTo>
                    <a:pt x="16445" y="-150"/>
                    <a:pt x="18409" y="-150"/>
                    <a:pt x="19587" y="850"/>
                  </a:cubicBezTo>
                  <a:cubicBezTo>
                    <a:pt x="20765" y="1850"/>
                    <a:pt x="21158" y="3850"/>
                    <a:pt x="21158" y="7450"/>
                  </a:cubicBezTo>
                  <a:cubicBezTo>
                    <a:pt x="21158" y="11050"/>
                    <a:pt x="20765" y="16250"/>
                    <a:pt x="20373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4603750" y="5746345"/>
              <a:ext cx="412750" cy="114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82" fill="norm" stroke="1" extrusionOk="0">
                  <a:moveTo>
                    <a:pt x="0" y="12642"/>
                  </a:moveTo>
                  <a:cubicBezTo>
                    <a:pt x="331" y="11071"/>
                    <a:pt x="661" y="9500"/>
                    <a:pt x="1102" y="8518"/>
                  </a:cubicBezTo>
                  <a:cubicBezTo>
                    <a:pt x="1543" y="7537"/>
                    <a:pt x="2094" y="7144"/>
                    <a:pt x="2645" y="5769"/>
                  </a:cubicBezTo>
                  <a:cubicBezTo>
                    <a:pt x="3196" y="4395"/>
                    <a:pt x="3747" y="2038"/>
                    <a:pt x="3747" y="860"/>
                  </a:cubicBezTo>
                  <a:cubicBezTo>
                    <a:pt x="3747" y="-318"/>
                    <a:pt x="3196" y="-318"/>
                    <a:pt x="2535" y="1057"/>
                  </a:cubicBezTo>
                  <a:cubicBezTo>
                    <a:pt x="1874" y="2431"/>
                    <a:pt x="1102" y="5180"/>
                    <a:pt x="606" y="7537"/>
                  </a:cubicBezTo>
                  <a:cubicBezTo>
                    <a:pt x="110" y="9893"/>
                    <a:pt x="-110" y="11857"/>
                    <a:pt x="276" y="14017"/>
                  </a:cubicBezTo>
                  <a:cubicBezTo>
                    <a:pt x="661" y="16177"/>
                    <a:pt x="1653" y="18533"/>
                    <a:pt x="3141" y="19318"/>
                  </a:cubicBezTo>
                  <a:cubicBezTo>
                    <a:pt x="4629" y="20104"/>
                    <a:pt x="6612" y="19318"/>
                    <a:pt x="7825" y="17944"/>
                  </a:cubicBezTo>
                  <a:cubicBezTo>
                    <a:pt x="9037" y="16569"/>
                    <a:pt x="9478" y="14606"/>
                    <a:pt x="9753" y="12642"/>
                  </a:cubicBezTo>
                  <a:cubicBezTo>
                    <a:pt x="10029" y="10678"/>
                    <a:pt x="10139" y="8715"/>
                    <a:pt x="9919" y="7340"/>
                  </a:cubicBezTo>
                  <a:cubicBezTo>
                    <a:pt x="9698" y="5966"/>
                    <a:pt x="9147" y="5180"/>
                    <a:pt x="8651" y="5377"/>
                  </a:cubicBezTo>
                  <a:cubicBezTo>
                    <a:pt x="8155" y="5573"/>
                    <a:pt x="7714" y="6751"/>
                    <a:pt x="7494" y="8322"/>
                  </a:cubicBezTo>
                  <a:cubicBezTo>
                    <a:pt x="7274" y="9893"/>
                    <a:pt x="7274" y="11857"/>
                    <a:pt x="7825" y="12642"/>
                  </a:cubicBezTo>
                  <a:cubicBezTo>
                    <a:pt x="8376" y="13427"/>
                    <a:pt x="9478" y="13035"/>
                    <a:pt x="10249" y="12249"/>
                  </a:cubicBezTo>
                  <a:cubicBezTo>
                    <a:pt x="11021" y="11464"/>
                    <a:pt x="11461" y="10286"/>
                    <a:pt x="11957" y="9107"/>
                  </a:cubicBezTo>
                  <a:cubicBezTo>
                    <a:pt x="12453" y="7929"/>
                    <a:pt x="13004" y="6751"/>
                    <a:pt x="13555" y="6358"/>
                  </a:cubicBezTo>
                  <a:cubicBezTo>
                    <a:pt x="14106" y="5966"/>
                    <a:pt x="14657" y="6358"/>
                    <a:pt x="15208" y="8322"/>
                  </a:cubicBezTo>
                  <a:cubicBezTo>
                    <a:pt x="15759" y="10286"/>
                    <a:pt x="16310" y="13820"/>
                    <a:pt x="16531" y="16569"/>
                  </a:cubicBezTo>
                  <a:cubicBezTo>
                    <a:pt x="16751" y="19318"/>
                    <a:pt x="16641" y="21282"/>
                    <a:pt x="16531" y="21282"/>
                  </a:cubicBezTo>
                  <a:cubicBezTo>
                    <a:pt x="16421" y="21282"/>
                    <a:pt x="16310" y="19318"/>
                    <a:pt x="16696" y="16373"/>
                  </a:cubicBezTo>
                  <a:cubicBezTo>
                    <a:pt x="17082" y="13427"/>
                    <a:pt x="17963" y="9500"/>
                    <a:pt x="18845" y="6751"/>
                  </a:cubicBezTo>
                  <a:cubicBezTo>
                    <a:pt x="19727" y="4002"/>
                    <a:pt x="20608" y="2431"/>
                    <a:pt x="21490" y="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5227240" y="5727399"/>
              <a:ext cx="113111" cy="12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291" fill="norm" stroke="1" extrusionOk="0">
                  <a:moveTo>
                    <a:pt x="20986" y="5091"/>
                  </a:moveTo>
                  <a:cubicBezTo>
                    <a:pt x="20201" y="3291"/>
                    <a:pt x="19415" y="1491"/>
                    <a:pt x="16470" y="591"/>
                  </a:cubicBezTo>
                  <a:cubicBezTo>
                    <a:pt x="13524" y="-309"/>
                    <a:pt x="8419" y="-309"/>
                    <a:pt x="4884" y="1491"/>
                  </a:cubicBezTo>
                  <a:cubicBezTo>
                    <a:pt x="1350" y="3291"/>
                    <a:pt x="-614" y="6891"/>
                    <a:pt x="171" y="10491"/>
                  </a:cubicBezTo>
                  <a:cubicBezTo>
                    <a:pt x="957" y="14091"/>
                    <a:pt x="4491" y="17691"/>
                    <a:pt x="8026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5349043" y="5763683"/>
              <a:ext cx="80208" cy="6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273" fill="norm" stroke="1" extrusionOk="0">
                  <a:moveTo>
                    <a:pt x="11018" y="0"/>
                  </a:moveTo>
                  <a:cubicBezTo>
                    <a:pt x="8249" y="0"/>
                    <a:pt x="5479" y="0"/>
                    <a:pt x="3264" y="2291"/>
                  </a:cubicBezTo>
                  <a:cubicBezTo>
                    <a:pt x="1049" y="4582"/>
                    <a:pt x="-613" y="9164"/>
                    <a:pt x="218" y="12764"/>
                  </a:cubicBezTo>
                  <a:cubicBezTo>
                    <a:pt x="1049" y="16364"/>
                    <a:pt x="4372" y="18982"/>
                    <a:pt x="7418" y="20291"/>
                  </a:cubicBezTo>
                  <a:cubicBezTo>
                    <a:pt x="10464" y="21600"/>
                    <a:pt x="13233" y="21600"/>
                    <a:pt x="15449" y="20291"/>
                  </a:cubicBezTo>
                  <a:cubicBezTo>
                    <a:pt x="17664" y="18982"/>
                    <a:pt x="19325" y="16364"/>
                    <a:pt x="20987" y="13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5429250" y="5742370"/>
              <a:ext cx="196850" cy="7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3" fill="norm" stroke="1" extrusionOk="0">
                  <a:moveTo>
                    <a:pt x="0" y="2313"/>
                  </a:moveTo>
                  <a:cubicBezTo>
                    <a:pt x="2555" y="4018"/>
                    <a:pt x="5110" y="5724"/>
                    <a:pt x="6852" y="7713"/>
                  </a:cubicBezTo>
                  <a:cubicBezTo>
                    <a:pt x="8594" y="9703"/>
                    <a:pt x="9523" y="11976"/>
                    <a:pt x="10103" y="14534"/>
                  </a:cubicBezTo>
                  <a:cubicBezTo>
                    <a:pt x="10684" y="17092"/>
                    <a:pt x="10916" y="19934"/>
                    <a:pt x="10568" y="20503"/>
                  </a:cubicBezTo>
                  <a:cubicBezTo>
                    <a:pt x="10219" y="21071"/>
                    <a:pt x="9290" y="19366"/>
                    <a:pt x="9058" y="17092"/>
                  </a:cubicBezTo>
                  <a:cubicBezTo>
                    <a:pt x="8826" y="14818"/>
                    <a:pt x="9290" y="11976"/>
                    <a:pt x="10916" y="8850"/>
                  </a:cubicBezTo>
                  <a:cubicBezTo>
                    <a:pt x="12542" y="5724"/>
                    <a:pt x="15329" y="2313"/>
                    <a:pt x="17303" y="892"/>
                  </a:cubicBezTo>
                  <a:cubicBezTo>
                    <a:pt x="19277" y="-529"/>
                    <a:pt x="20439" y="39"/>
                    <a:pt x="21600" y="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5645150" y="5711670"/>
              <a:ext cx="190500" cy="11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2535"/>
                  </a:moveTo>
                  <a:cubicBezTo>
                    <a:pt x="960" y="1378"/>
                    <a:pt x="1920" y="221"/>
                    <a:pt x="3000" y="28"/>
                  </a:cubicBezTo>
                  <a:cubicBezTo>
                    <a:pt x="4080" y="-165"/>
                    <a:pt x="5280" y="606"/>
                    <a:pt x="6360" y="3114"/>
                  </a:cubicBezTo>
                  <a:cubicBezTo>
                    <a:pt x="7440" y="5621"/>
                    <a:pt x="8400" y="9864"/>
                    <a:pt x="8520" y="12949"/>
                  </a:cubicBezTo>
                  <a:cubicBezTo>
                    <a:pt x="8640" y="16035"/>
                    <a:pt x="7920" y="17964"/>
                    <a:pt x="6960" y="19314"/>
                  </a:cubicBezTo>
                  <a:cubicBezTo>
                    <a:pt x="6000" y="20664"/>
                    <a:pt x="4800" y="21435"/>
                    <a:pt x="4320" y="20664"/>
                  </a:cubicBezTo>
                  <a:cubicBezTo>
                    <a:pt x="3840" y="19892"/>
                    <a:pt x="4080" y="17578"/>
                    <a:pt x="6240" y="14106"/>
                  </a:cubicBezTo>
                  <a:cubicBezTo>
                    <a:pt x="8400" y="10635"/>
                    <a:pt x="12480" y="6006"/>
                    <a:pt x="15360" y="3692"/>
                  </a:cubicBezTo>
                  <a:cubicBezTo>
                    <a:pt x="18240" y="1378"/>
                    <a:pt x="19920" y="1378"/>
                    <a:pt x="21600" y="1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374649" y="6349329"/>
              <a:ext cx="135358" cy="219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19" fill="norm" stroke="1" extrusionOk="0">
                  <a:moveTo>
                    <a:pt x="3988" y="9116"/>
                  </a:moveTo>
                  <a:cubicBezTo>
                    <a:pt x="8308" y="7676"/>
                    <a:pt x="12628" y="6236"/>
                    <a:pt x="15452" y="5208"/>
                  </a:cubicBezTo>
                  <a:cubicBezTo>
                    <a:pt x="18277" y="4179"/>
                    <a:pt x="19606" y="3562"/>
                    <a:pt x="20437" y="2739"/>
                  </a:cubicBezTo>
                  <a:cubicBezTo>
                    <a:pt x="21268" y="1916"/>
                    <a:pt x="21600" y="888"/>
                    <a:pt x="20769" y="373"/>
                  </a:cubicBezTo>
                  <a:cubicBezTo>
                    <a:pt x="19938" y="-141"/>
                    <a:pt x="17945" y="-141"/>
                    <a:pt x="15452" y="476"/>
                  </a:cubicBezTo>
                  <a:cubicBezTo>
                    <a:pt x="12960" y="1093"/>
                    <a:pt x="9969" y="2328"/>
                    <a:pt x="7809" y="4179"/>
                  </a:cubicBezTo>
                  <a:cubicBezTo>
                    <a:pt x="5649" y="6030"/>
                    <a:pt x="4320" y="8499"/>
                    <a:pt x="5649" y="10659"/>
                  </a:cubicBezTo>
                  <a:cubicBezTo>
                    <a:pt x="6978" y="12819"/>
                    <a:pt x="10966" y="14670"/>
                    <a:pt x="13791" y="15905"/>
                  </a:cubicBezTo>
                  <a:cubicBezTo>
                    <a:pt x="16615" y="17139"/>
                    <a:pt x="18277" y="17756"/>
                    <a:pt x="18443" y="18579"/>
                  </a:cubicBezTo>
                  <a:cubicBezTo>
                    <a:pt x="18609" y="19402"/>
                    <a:pt x="17280" y="20430"/>
                    <a:pt x="15286" y="20945"/>
                  </a:cubicBezTo>
                  <a:cubicBezTo>
                    <a:pt x="13292" y="21459"/>
                    <a:pt x="10634" y="21459"/>
                    <a:pt x="7975" y="20842"/>
                  </a:cubicBezTo>
                  <a:cubicBezTo>
                    <a:pt x="5317" y="20225"/>
                    <a:pt x="2658" y="18990"/>
                    <a:pt x="0" y="17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429355" y="6198569"/>
              <a:ext cx="110396" cy="9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75" fill="norm" stroke="1" extrusionOk="0">
                  <a:moveTo>
                    <a:pt x="471" y="12539"/>
                  </a:moveTo>
                  <a:cubicBezTo>
                    <a:pt x="64" y="14993"/>
                    <a:pt x="-344" y="17448"/>
                    <a:pt x="471" y="18184"/>
                  </a:cubicBezTo>
                  <a:cubicBezTo>
                    <a:pt x="1286" y="18920"/>
                    <a:pt x="3324" y="17939"/>
                    <a:pt x="5158" y="15239"/>
                  </a:cubicBezTo>
                  <a:cubicBezTo>
                    <a:pt x="6992" y="12539"/>
                    <a:pt x="8622" y="8120"/>
                    <a:pt x="10048" y="4930"/>
                  </a:cubicBezTo>
                  <a:cubicBezTo>
                    <a:pt x="11475" y="1739"/>
                    <a:pt x="12698" y="-225"/>
                    <a:pt x="13309" y="20"/>
                  </a:cubicBezTo>
                  <a:cubicBezTo>
                    <a:pt x="13920" y="266"/>
                    <a:pt x="13920" y="2720"/>
                    <a:pt x="15143" y="6648"/>
                  </a:cubicBezTo>
                  <a:cubicBezTo>
                    <a:pt x="16365" y="10575"/>
                    <a:pt x="18811" y="15975"/>
                    <a:pt x="21256" y="21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558800" y="6525683"/>
              <a:ext cx="1016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577850" y="6506633"/>
              <a:ext cx="1079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24" y="5143"/>
                    <a:pt x="8047" y="10286"/>
                    <a:pt x="4447" y="13886"/>
                  </a:cubicBezTo>
                  <a:cubicBezTo>
                    <a:pt x="847" y="17486"/>
                    <a:pt x="424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679450" y="6614583"/>
              <a:ext cx="50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755650" y="6493933"/>
              <a:ext cx="1079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0"/>
                    <a:pt x="5082" y="0"/>
                    <a:pt x="8682" y="3600"/>
                  </a:cubicBezTo>
                  <a:cubicBezTo>
                    <a:pt x="12282" y="7200"/>
                    <a:pt x="16941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844550" y="6493933"/>
              <a:ext cx="635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16"/>
                    <a:pt x="7200" y="7432"/>
                    <a:pt x="3600" y="11032"/>
                  </a:cubicBezTo>
                  <a:cubicBezTo>
                    <a:pt x="0" y="14632"/>
                    <a:pt x="0" y="181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1382183" y="6411383"/>
              <a:ext cx="28151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5" y="4000"/>
                    <a:pt x="11531" y="8000"/>
                    <a:pt x="8202" y="10667"/>
                  </a:cubicBezTo>
                  <a:cubicBezTo>
                    <a:pt x="4872" y="13333"/>
                    <a:pt x="3248" y="14667"/>
                    <a:pt x="2030" y="15733"/>
                  </a:cubicBezTo>
                  <a:cubicBezTo>
                    <a:pt x="812" y="16800"/>
                    <a:pt x="0" y="17600"/>
                    <a:pt x="0" y="18133"/>
                  </a:cubicBezTo>
                  <a:cubicBezTo>
                    <a:pt x="0" y="18667"/>
                    <a:pt x="812" y="18933"/>
                    <a:pt x="3086" y="19200"/>
                  </a:cubicBezTo>
                  <a:cubicBezTo>
                    <a:pt x="5359" y="19467"/>
                    <a:pt x="9095" y="19733"/>
                    <a:pt x="11856" y="20133"/>
                  </a:cubicBezTo>
                  <a:cubicBezTo>
                    <a:pt x="14617" y="20533"/>
                    <a:pt x="16403" y="21067"/>
                    <a:pt x="181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1809749" y="6500283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8000"/>
                    <a:pt x="11613" y="14400"/>
                    <a:pt x="15213" y="10800"/>
                  </a:cubicBezTo>
                  <a:cubicBezTo>
                    <a:pt x="18813" y="7200"/>
                    <a:pt x="20206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2036703" y="6418679"/>
              <a:ext cx="115049" cy="148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011" fill="norm" stroke="1" extrusionOk="0">
                  <a:moveTo>
                    <a:pt x="16500" y="2566"/>
                  </a:moveTo>
                  <a:cubicBezTo>
                    <a:pt x="14958" y="1366"/>
                    <a:pt x="13415" y="166"/>
                    <a:pt x="11679" y="16"/>
                  </a:cubicBezTo>
                  <a:cubicBezTo>
                    <a:pt x="9943" y="-134"/>
                    <a:pt x="8015" y="766"/>
                    <a:pt x="5893" y="3016"/>
                  </a:cubicBezTo>
                  <a:cubicBezTo>
                    <a:pt x="3772" y="5266"/>
                    <a:pt x="1458" y="8866"/>
                    <a:pt x="493" y="12166"/>
                  </a:cubicBezTo>
                  <a:cubicBezTo>
                    <a:pt x="-471" y="15466"/>
                    <a:pt x="-85" y="18466"/>
                    <a:pt x="2229" y="19966"/>
                  </a:cubicBezTo>
                  <a:cubicBezTo>
                    <a:pt x="4543" y="21466"/>
                    <a:pt x="8786" y="21466"/>
                    <a:pt x="12258" y="19216"/>
                  </a:cubicBezTo>
                  <a:cubicBezTo>
                    <a:pt x="15729" y="16966"/>
                    <a:pt x="18429" y="12466"/>
                    <a:pt x="19779" y="9466"/>
                  </a:cubicBezTo>
                  <a:cubicBezTo>
                    <a:pt x="21129" y="6466"/>
                    <a:pt x="21129" y="4966"/>
                    <a:pt x="20743" y="3466"/>
                  </a:cubicBezTo>
                  <a:cubicBezTo>
                    <a:pt x="20358" y="1966"/>
                    <a:pt x="19586" y="466"/>
                    <a:pt x="19008" y="316"/>
                  </a:cubicBezTo>
                  <a:cubicBezTo>
                    <a:pt x="18429" y="166"/>
                    <a:pt x="18043" y="1366"/>
                    <a:pt x="17658" y="2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2266950" y="6443133"/>
              <a:ext cx="50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2416934" y="6389405"/>
              <a:ext cx="96653" cy="15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9" h="21420" fill="norm" stroke="1" extrusionOk="0">
                  <a:moveTo>
                    <a:pt x="17695" y="2155"/>
                  </a:moveTo>
                  <a:cubicBezTo>
                    <a:pt x="15050" y="1279"/>
                    <a:pt x="12405" y="404"/>
                    <a:pt x="9099" y="112"/>
                  </a:cubicBezTo>
                  <a:cubicBezTo>
                    <a:pt x="5793" y="-180"/>
                    <a:pt x="1826" y="112"/>
                    <a:pt x="503" y="842"/>
                  </a:cubicBezTo>
                  <a:cubicBezTo>
                    <a:pt x="-819" y="1571"/>
                    <a:pt x="503" y="2739"/>
                    <a:pt x="4030" y="4928"/>
                  </a:cubicBezTo>
                  <a:cubicBezTo>
                    <a:pt x="7557" y="7117"/>
                    <a:pt x="13287" y="10328"/>
                    <a:pt x="16593" y="12809"/>
                  </a:cubicBezTo>
                  <a:cubicBezTo>
                    <a:pt x="19899" y="15290"/>
                    <a:pt x="20781" y="17042"/>
                    <a:pt x="19679" y="18355"/>
                  </a:cubicBezTo>
                  <a:cubicBezTo>
                    <a:pt x="18577" y="19669"/>
                    <a:pt x="15491" y="20544"/>
                    <a:pt x="12405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2400300" y="6354233"/>
              <a:ext cx="3111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" y="18327"/>
                    <a:pt x="588" y="15055"/>
                    <a:pt x="1690" y="12109"/>
                  </a:cubicBezTo>
                  <a:cubicBezTo>
                    <a:pt x="2792" y="9164"/>
                    <a:pt x="4702" y="6545"/>
                    <a:pt x="8155" y="4582"/>
                  </a:cubicBezTo>
                  <a:cubicBezTo>
                    <a:pt x="11608" y="2618"/>
                    <a:pt x="16604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2978150" y="6443838"/>
              <a:ext cx="241300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737" y="12126"/>
                    <a:pt x="9474" y="4168"/>
                    <a:pt x="13074" y="1326"/>
                  </a:cubicBezTo>
                  <a:cubicBezTo>
                    <a:pt x="16674" y="-1516"/>
                    <a:pt x="19137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3003550" y="6481233"/>
              <a:ext cx="190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3130550" y="6392333"/>
              <a:ext cx="19993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0" y="1440"/>
                  </a:moveTo>
                  <a:cubicBezTo>
                    <a:pt x="3563" y="720"/>
                    <a:pt x="7126" y="0"/>
                    <a:pt x="10577" y="0"/>
                  </a:cubicBezTo>
                  <a:cubicBezTo>
                    <a:pt x="14029" y="0"/>
                    <a:pt x="17369" y="720"/>
                    <a:pt x="19262" y="1920"/>
                  </a:cubicBezTo>
                  <a:cubicBezTo>
                    <a:pt x="21155" y="3120"/>
                    <a:pt x="21600" y="4800"/>
                    <a:pt x="20264" y="6960"/>
                  </a:cubicBezTo>
                  <a:cubicBezTo>
                    <a:pt x="18928" y="9120"/>
                    <a:pt x="15810" y="11760"/>
                    <a:pt x="14363" y="14280"/>
                  </a:cubicBezTo>
                  <a:cubicBezTo>
                    <a:pt x="12915" y="16800"/>
                    <a:pt x="13138" y="19200"/>
                    <a:pt x="133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3536950" y="6462183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5600"/>
                    <a:pt x="758" y="9600"/>
                    <a:pt x="2084" y="6000"/>
                  </a:cubicBezTo>
                  <a:cubicBezTo>
                    <a:pt x="3411" y="2400"/>
                    <a:pt x="5684" y="1200"/>
                    <a:pt x="9095" y="600"/>
                  </a:cubicBezTo>
                  <a:cubicBezTo>
                    <a:pt x="12505" y="0"/>
                    <a:pt x="1705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3708400" y="6354233"/>
              <a:ext cx="120650" cy="9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1" fill="norm" stroke="1" extrusionOk="0">
                  <a:moveTo>
                    <a:pt x="0" y="4320"/>
                  </a:moveTo>
                  <a:cubicBezTo>
                    <a:pt x="0" y="6720"/>
                    <a:pt x="0" y="9120"/>
                    <a:pt x="568" y="12240"/>
                  </a:cubicBezTo>
                  <a:cubicBezTo>
                    <a:pt x="1137" y="15360"/>
                    <a:pt x="2274" y="19200"/>
                    <a:pt x="3600" y="20400"/>
                  </a:cubicBezTo>
                  <a:cubicBezTo>
                    <a:pt x="4926" y="21600"/>
                    <a:pt x="6442" y="20160"/>
                    <a:pt x="8337" y="17040"/>
                  </a:cubicBezTo>
                  <a:cubicBezTo>
                    <a:pt x="10232" y="13920"/>
                    <a:pt x="12505" y="9120"/>
                    <a:pt x="14779" y="6000"/>
                  </a:cubicBezTo>
                  <a:cubicBezTo>
                    <a:pt x="17053" y="2880"/>
                    <a:pt x="19326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3853901" y="6311875"/>
              <a:ext cx="191050" cy="137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277" fill="norm" stroke="1" extrusionOk="0">
                  <a:moveTo>
                    <a:pt x="765" y="18332"/>
                  </a:moveTo>
                  <a:cubicBezTo>
                    <a:pt x="2643" y="16368"/>
                    <a:pt x="4521" y="14404"/>
                    <a:pt x="5813" y="12441"/>
                  </a:cubicBezTo>
                  <a:cubicBezTo>
                    <a:pt x="7104" y="10477"/>
                    <a:pt x="7808" y="8513"/>
                    <a:pt x="8278" y="6386"/>
                  </a:cubicBezTo>
                  <a:cubicBezTo>
                    <a:pt x="8748" y="4259"/>
                    <a:pt x="8982" y="1968"/>
                    <a:pt x="8513" y="822"/>
                  </a:cubicBezTo>
                  <a:cubicBezTo>
                    <a:pt x="8043" y="-323"/>
                    <a:pt x="6869" y="-323"/>
                    <a:pt x="5343" y="1150"/>
                  </a:cubicBezTo>
                  <a:cubicBezTo>
                    <a:pt x="3817" y="2622"/>
                    <a:pt x="1939" y="5568"/>
                    <a:pt x="882" y="8186"/>
                  </a:cubicBezTo>
                  <a:cubicBezTo>
                    <a:pt x="-174" y="10804"/>
                    <a:pt x="-409" y="13095"/>
                    <a:pt x="882" y="15059"/>
                  </a:cubicBezTo>
                  <a:cubicBezTo>
                    <a:pt x="2174" y="17022"/>
                    <a:pt x="4991" y="18659"/>
                    <a:pt x="8630" y="19641"/>
                  </a:cubicBezTo>
                  <a:cubicBezTo>
                    <a:pt x="12269" y="20622"/>
                    <a:pt x="16730" y="20950"/>
                    <a:pt x="21191" y="21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4540249" y="6347883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4673600" y="6379633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5372099" y="6341533"/>
              <a:ext cx="27847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1800"/>
                    <a:pt x="21600" y="3600"/>
                    <a:pt x="20057" y="7200"/>
                  </a:cubicBezTo>
                  <a:cubicBezTo>
                    <a:pt x="18514" y="10800"/>
                    <a:pt x="9257" y="16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5505450" y="6405033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282881" y="6949207"/>
              <a:ext cx="114246" cy="25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3" h="21295" fill="norm" stroke="1" extrusionOk="0">
                  <a:moveTo>
                    <a:pt x="7335" y="7660"/>
                  </a:moveTo>
                  <a:cubicBezTo>
                    <a:pt x="11124" y="6945"/>
                    <a:pt x="14914" y="6231"/>
                    <a:pt x="17187" y="5339"/>
                  </a:cubicBezTo>
                  <a:cubicBezTo>
                    <a:pt x="19461" y="4446"/>
                    <a:pt x="20219" y="3375"/>
                    <a:pt x="20409" y="2393"/>
                  </a:cubicBezTo>
                  <a:cubicBezTo>
                    <a:pt x="20598" y="1412"/>
                    <a:pt x="20219" y="519"/>
                    <a:pt x="18703" y="162"/>
                  </a:cubicBezTo>
                  <a:cubicBezTo>
                    <a:pt x="17187" y="-195"/>
                    <a:pt x="14535" y="-16"/>
                    <a:pt x="11314" y="1233"/>
                  </a:cubicBezTo>
                  <a:cubicBezTo>
                    <a:pt x="8093" y="2483"/>
                    <a:pt x="4303" y="4803"/>
                    <a:pt x="2030" y="6678"/>
                  </a:cubicBezTo>
                  <a:cubicBezTo>
                    <a:pt x="-244" y="8552"/>
                    <a:pt x="-1002" y="9980"/>
                    <a:pt x="1840" y="11587"/>
                  </a:cubicBezTo>
                  <a:cubicBezTo>
                    <a:pt x="4682" y="13193"/>
                    <a:pt x="11124" y="14979"/>
                    <a:pt x="14914" y="16228"/>
                  </a:cubicBezTo>
                  <a:cubicBezTo>
                    <a:pt x="18703" y="17478"/>
                    <a:pt x="19840" y="18192"/>
                    <a:pt x="19840" y="18906"/>
                  </a:cubicBezTo>
                  <a:cubicBezTo>
                    <a:pt x="19840" y="19620"/>
                    <a:pt x="18703" y="20334"/>
                    <a:pt x="17187" y="20780"/>
                  </a:cubicBezTo>
                  <a:cubicBezTo>
                    <a:pt x="15672" y="21226"/>
                    <a:pt x="13777" y="21405"/>
                    <a:pt x="11882" y="21226"/>
                  </a:cubicBezTo>
                  <a:cubicBezTo>
                    <a:pt x="9987" y="21048"/>
                    <a:pt x="8093" y="20512"/>
                    <a:pt x="6198" y="19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321299" y="6820132"/>
              <a:ext cx="97802" cy="86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029" fill="norm" stroke="1" extrusionOk="0">
                  <a:moveTo>
                    <a:pt x="6069" y="5600"/>
                  </a:moveTo>
                  <a:cubicBezTo>
                    <a:pt x="4231" y="7143"/>
                    <a:pt x="2392" y="8686"/>
                    <a:pt x="1244" y="10743"/>
                  </a:cubicBezTo>
                  <a:cubicBezTo>
                    <a:pt x="95" y="12800"/>
                    <a:pt x="-365" y="15372"/>
                    <a:pt x="324" y="15629"/>
                  </a:cubicBezTo>
                  <a:cubicBezTo>
                    <a:pt x="1014" y="15886"/>
                    <a:pt x="2852" y="13829"/>
                    <a:pt x="4690" y="11258"/>
                  </a:cubicBezTo>
                  <a:cubicBezTo>
                    <a:pt x="6529" y="8686"/>
                    <a:pt x="8367" y="5600"/>
                    <a:pt x="10435" y="3286"/>
                  </a:cubicBezTo>
                  <a:cubicBezTo>
                    <a:pt x="12503" y="972"/>
                    <a:pt x="14801" y="-571"/>
                    <a:pt x="15950" y="200"/>
                  </a:cubicBezTo>
                  <a:cubicBezTo>
                    <a:pt x="17099" y="972"/>
                    <a:pt x="17099" y="4058"/>
                    <a:pt x="17788" y="7915"/>
                  </a:cubicBezTo>
                  <a:cubicBezTo>
                    <a:pt x="18478" y="11772"/>
                    <a:pt x="19856" y="16400"/>
                    <a:pt x="21235" y="21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406399" y="7192433"/>
              <a:ext cx="101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425449" y="7173383"/>
              <a:ext cx="95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440" y="1800"/>
                  </a:cubicBezTo>
                  <a:cubicBezTo>
                    <a:pt x="10080" y="3600"/>
                    <a:pt x="5760" y="7200"/>
                    <a:pt x="3360" y="10800"/>
                  </a:cubicBezTo>
                  <a:cubicBezTo>
                    <a:pt x="960" y="14400"/>
                    <a:pt x="48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546100" y="7274983"/>
              <a:ext cx="571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641350" y="7149824"/>
              <a:ext cx="107950" cy="93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5343"/>
                  </a:moveTo>
                  <a:cubicBezTo>
                    <a:pt x="1271" y="3423"/>
                    <a:pt x="2541" y="1503"/>
                    <a:pt x="4235" y="543"/>
                  </a:cubicBezTo>
                  <a:cubicBezTo>
                    <a:pt x="5929" y="-417"/>
                    <a:pt x="8047" y="-417"/>
                    <a:pt x="11012" y="3183"/>
                  </a:cubicBezTo>
                  <a:cubicBezTo>
                    <a:pt x="13976" y="6783"/>
                    <a:pt x="17788" y="13983"/>
                    <a:pt x="21600" y="21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698500" y="7160683"/>
              <a:ext cx="1143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5625"/>
                    <a:pt x="8800" y="11250"/>
                    <a:pt x="5200" y="14850"/>
                  </a:cubicBezTo>
                  <a:cubicBezTo>
                    <a:pt x="1600" y="18450"/>
                    <a:pt x="800" y="200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1060441" y="7097183"/>
              <a:ext cx="18416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17674" y="0"/>
                  </a:moveTo>
                  <a:cubicBezTo>
                    <a:pt x="13256" y="3240"/>
                    <a:pt x="8838" y="6480"/>
                    <a:pt x="6015" y="8820"/>
                  </a:cubicBezTo>
                  <a:cubicBezTo>
                    <a:pt x="3192" y="11160"/>
                    <a:pt x="1965" y="12600"/>
                    <a:pt x="1106" y="14220"/>
                  </a:cubicBezTo>
                  <a:cubicBezTo>
                    <a:pt x="247" y="15840"/>
                    <a:pt x="-244" y="17640"/>
                    <a:pt x="124" y="18540"/>
                  </a:cubicBezTo>
                  <a:cubicBezTo>
                    <a:pt x="492" y="19440"/>
                    <a:pt x="1720" y="19440"/>
                    <a:pt x="5401" y="19800"/>
                  </a:cubicBezTo>
                  <a:cubicBezTo>
                    <a:pt x="9083" y="20160"/>
                    <a:pt x="15220" y="20880"/>
                    <a:pt x="213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1035050" y="7306733"/>
              <a:ext cx="196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1360991" y="7122533"/>
              <a:ext cx="149411" cy="152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781" fill="norm" stroke="1" extrusionOk="0">
                  <a:moveTo>
                    <a:pt x="12304" y="6055"/>
                  </a:moveTo>
                  <a:cubicBezTo>
                    <a:pt x="10804" y="5767"/>
                    <a:pt x="9304" y="5479"/>
                    <a:pt x="7204" y="6919"/>
                  </a:cubicBezTo>
                  <a:cubicBezTo>
                    <a:pt x="5104" y="8359"/>
                    <a:pt x="2404" y="11527"/>
                    <a:pt x="1054" y="14119"/>
                  </a:cubicBezTo>
                  <a:cubicBezTo>
                    <a:pt x="-296" y="16711"/>
                    <a:pt x="-296" y="18727"/>
                    <a:pt x="754" y="19879"/>
                  </a:cubicBezTo>
                  <a:cubicBezTo>
                    <a:pt x="1804" y="21031"/>
                    <a:pt x="3904" y="21319"/>
                    <a:pt x="7204" y="19303"/>
                  </a:cubicBezTo>
                  <a:cubicBezTo>
                    <a:pt x="10504" y="17287"/>
                    <a:pt x="15004" y="12967"/>
                    <a:pt x="17554" y="9943"/>
                  </a:cubicBezTo>
                  <a:cubicBezTo>
                    <a:pt x="20104" y="6919"/>
                    <a:pt x="20704" y="5191"/>
                    <a:pt x="21004" y="3607"/>
                  </a:cubicBezTo>
                  <a:cubicBezTo>
                    <a:pt x="21304" y="2023"/>
                    <a:pt x="21304" y="583"/>
                    <a:pt x="20254" y="151"/>
                  </a:cubicBezTo>
                  <a:cubicBezTo>
                    <a:pt x="19204" y="-281"/>
                    <a:pt x="17104" y="295"/>
                    <a:pt x="15004" y="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1638300" y="7198783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1762157" y="7082039"/>
              <a:ext cx="99259" cy="21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61" h="21424" fill="norm" stroke="1" extrusionOk="0">
                  <a:moveTo>
                    <a:pt x="18417" y="862"/>
                  </a:moveTo>
                  <a:cubicBezTo>
                    <a:pt x="16299" y="655"/>
                    <a:pt x="14182" y="447"/>
                    <a:pt x="11005" y="239"/>
                  </a:cubicBezTo>
                  <a:cubicBezTo>
                    <a:pt x="7829" y="32"/>
                    <a:pt x="3593" y="-176"/>
                    <a:pt x="1476" y="239"/>
                  </a:cubicBezTo>
                  <a:cubicBezTo>
                    <a:pt x="-642" y="655"/>
                    <a:pt x="-642" y="1693"/>
                    <a:pt x="2534" y="3666"/>
                  </a:cubicBezTo>
                  <a:cubicBezTo>
                    <a:pt x="5711" y="5639"/>
                    <a:pt x="12064" y="8547"/>
                    <a:pt x="15876" y="10624"/>
                  </a:cubicBezTo>
                  <a:cubicBezTo>
                    <a:pt x="19687" y="12701"/>
                    <a:pt x="20958" y="13947"/>
                    <a:pt x="18840" y="15609"/>
                  </a:cubicBezTo>
                  <a:cubicBezTo>
                    <a:pt x="16723" y="17270"/>
                    <a:pt x="11217" y="19347"/>
                    <a:pt x="5711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778000" y="7072944"/>
              <a:ext cx="279400" cy="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20080"/>
                  </a:moveTo>
                  <a:cubicBezTo>
                    <a:pt x="1636" y="11244"/>
                    <a:pt x="3273" y="2407"/>
                    <a:pt x="6873" y="444"/>
                  </a:cubicBezTo>
                  <a:cubicBezTo>
                    <a:pt x="10473" y="-1520"/>
                    <a:pt x="16036" y="3389"/>
                    <a:pt x="21600" y="8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0" y="7014633"/>
              <a:ext cx="6350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806"/>
                    <a:pt x="2880" y="7611"/>
                    <a:pt x="6480" y="11211"/>
                  </a:cubicBezTo>
                  <a:cubicBezTo>
                    <a:pt x="10080" y="14811"/>
                    <a:pt x="15840" y="1820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939800" y="7040033"/>
              <a:ext cx="190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262"/>
                    <a:pt x="9600" y="10523"/>
                    <a:pt x="13200" y="14123"/>
                  </a:cubicBezTo>
                  <a:cubicBezTo>
                    <a:pt x="16800" y="17723"/>
                    <a:pt x="19200" y="196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2654300" y="7059083"/>
              <a:ext cx="311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1" y="7200"/>
                    <a:pt x="8522" y="14400"/>
                    <a:pt x="12122" y="18000"/>
                  </a:cubicBezTo>
                  <a:cubicBezTo>
                    <a:pt x="15722" y="21600"/>
                    <a:pt x="18661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2686050" y="7128933"/>
              <a:ext cx="323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1" y="16457"/>
                    <a:pt x="7341" y="11314"/>
                    <a:pt x="10941" y="7714"/>
                  </a:cubicBezTo>
                  <a:cubicBezTo>
                    <a:pt x="14541" y="4114"/>
                    <a:pt x="18071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2959099" y="7020983"/>
              <a:ext cx="12992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600" fill="norm" stroke="1" extrusionOk="0">
                  <a:moveTo>
                    <a:pt x="0" y="0"/>
                  </a:moveTo>
                  <a:cubicBezTo>
                    <a:pt x="5829" y="1309"/>
                    <a:pt x="11657" y="2618"/>
                    <a:pt x="15600" y="4364"/>
                  </a:cubicBezTo>
                  <a:cubicBezTo>
                    <a:pt x="19543" y="6109"/>
                    <a:pt x="21600" y="8291"/>
                    <a:pt x="20914" y="10800"/>
                  </a:cubicBezTo>
                  <a:cubicBezTo>
                    <a:pt x="20229" y="13309"/>
                    <a:pt x="16800" y="16145"/>
                    <a:pt x="14229" y="18000"/>
                  </a:cubicBezTo>
                  <a:cubicBezTo>
                    <a:pt x="11657" y="19855"/>
                    <a:pt x="9943" y="20727"/>
                    <a:pt x="82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3658326" y="6987525"/>
              <a:ext cx="138975" cy="16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754" fill="norm" stroke="1" extrusionOk="0">
                  <a:moveTo>
                    <a:pt x="1852" y="4268"/>
                  </a:moveTo>
                  <a:cubicBezTo>
                    <a:pt x="1852" y="7508"/>
                    <a:pt x="1852" y="10748"/>
                    <a:pt x="1524" y="13853"/>
                  </a:cubicBezTo>
                  <a:cubicBezTo>
                    <a:pt x="1197" y="16958"/>
                    <a:pt x="543" y="19928"/>
                    <a:pt x="215" y="20603"/>
                  </a:cubicBezTo>
                  <a:cubicBezTo>
                    <a:pt x="-112" y="21278"/>
                    <a:pt x="-112" y="19658"/>
                    <a:pt x="543" y="16553"/>
                  </a:cubicBezTo>
                  <a:cubicBezTo>
                    <a:pt x="1197" y="13448"/>
                    <a:pt x="2506" y="8858"/>
                    <a:pt x="4470" y="5618"/>
                  </a:cubicBezTo>
                  <a:cubicBezTo>
                    <a:pt x="6433" y="2378"/>
                    <a:pt x="9052" y="488"/>
                    <a:pt x="11833" y="83"/>
                  </a:cubicBezTo>
                  <a:cubicBezTo>
                    <a:pt x="14615" y="-322"/>
                    <a:pt x="17561" y="758"/>
                    <a:pt x="19033" y="3323"/>
                  </a:cubicBezTo>
                  <a:cubicBezTo>
                    <a:pt x="20506" y="5888"/>
                    <a:pt x="20506" y="9938"/>
                    <a:pt x="20670" y="12638"/>
                  </a:cubicBezTo>
                  <a:cubicBezTo>
                    <a:pt x="20833" y="15338"/>
                    <a:pt x="21161" y="16688"/>
                    <a:pt x="21488" y="18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3861968" y="7040396"/>
              <a:ext cx="126339" cy="10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0516" fill="norm" stroke="1" extrusionOk="0">
                  <a:moveTo>
                    <a:pt x="10259" y="1131"/>
                  </a:moveTo>
                  <a:cubicBezTo>
                    <a:pt x="7820" y="331"/>
                    <a:pt x="5382" y="-469"/>
                    <a:pt x="3291" y="331"/>
                  </a:cubicBezTo>
                  <a:cubicBezTo>
                    <a:pt x="1201" y="1131"/>
                    <a:pt x="-541" y="3531"/>
                    <a:pt x="156" y="7331"/>
                  </a:cubicBezTo>
                  <a:cubicBezTo>
                    <a:pt x="853" y="11131"/>
                    <a:pt x="3988" y="16331"/>
                    <a:pt x="7298" y="18731"/>
                  </a:cubicBezTo>
                  <a:cubicBezTo>
                    <a:pt x="10607" y="21131"/>
                    <a:pt x="14091" y="20731"/>
                    <a:pt x="16530" y="19731"/>
                  </a:cubicBezTo>
                  <a:cubicBezTo>
                    <a:pt x="18969" y="18731"/>
                    <a:pt x="20362" y="17131"/>
                    <a:pt x="20711" y="15331"/>
                  </a:cubicBezTo>
                  <a:cubicBezTo>
                    <a:pt x="21059" y="13531"/>
                    <a:pt x="20362" y="11531"/>
                    <a:pt x="17749" y="9131"/>
                  </a:cubicBezTo>
                  <a:cubicBezTo>
                    <a:pt x="15136" y="6731"/>
                    <a:pt x="10607" y="3931"/>
                    <a:pt x="6078" y="1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4540249" y="7008283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4610099" y="7040033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5441950" y="6957483"/>
              <a:ext cx="19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5537200" y="7001933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01" name="Drawing"/>
          <p:cNvGrpSpPr/>
          <p:nvPr/>
        </p:nvGrpSpPr>
        <p:grpSpPr>
          <a:xfrm>
            <a:off x="908050" y="2252450"/>
            <a:ext cx="12077700" cy="6739150"/>
            <a:chOff x="0" y="0"/>
            <a:chExt cx="12077700" cy="6739149"/>
          </a:xfrm>
        </p:grpSpPr>
        <p:sp>
          <p:nvSpPr>
            <p:cNvPr id="2634" name="Line"/>
            <p:cNvSpPr/>
            <p:nvPr/>
          </p:nvSpPr>
          <p:spPr>
            <a:xfrm>
              <a:off x="1076239" y="296319"/>
              <a:ext cx="384261" cy="38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65" fill="norm" stroke="1" extrusionOk="0">
                  <a:moveTo>
                    <a:pt x="1250" y="1635"/>
                  </a:moveTo>
                  <a:cubicBezTo>
                    <a:pt x="657" y="927"/>
                    <a:pt x="64" y="219"/>
                    <a:pt x="4" y="42"/>
                  </a:cubicBezTo>
                  <a:cubicBezTo>
                    <a:pt x="-55" y="-135"/>
                    <a:pt x="420" y="219"/>
                    <a:pt x="2200" y="1635"/>
                  </a:cubicBezTo>
                  <a:cubicBezTo>
                    <a:pt x="3980" y="3052"/>
                    <a:pt x="7066" y="5531"/>
                    <a:pt x="9974" y="8304"/>
                  </a:cubicBezTo>
                  <a:cubicBezTo>
                    <a:pt x="12881" y="11078"/>
                    <a:pt x="15611" y="14147"/>
                    <a:pt x="17510" y="16390"/>
                  </a:cubicBezTo>
                  <a:cubicBezTo>
                    <a:pt x="19409" y="18632"/>
                    <a:pt x="20477" y="20049"/>
                    <a:pt x="21545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282700" y="224049"/>
              <a:ext cx="196850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10" y="470"/>
                    <a:pt x="17419" y="939"/>
                    <a:pt x="14981" y="2270"/>
                  </a:cubicBezTo>
                  <a:cubicBezTo>
                    <a:pt x="12542" y="3600"/>
                    <a:pt x="9755" y="5791"/>
                    <a:pt x="7316" y="8217"/>
                  </a:cubicBezTo>
                  <a:cubicBezTo>
                    <a:pt x="4877" y="10643"/>
                    <a:pt x="2787" y="13304"/>
                    <a:pt x="1626" y="15574"/>
                  </a:cubicBezTo>
                  <a:cubicBezTo>
                    <a:pt x="465" y="17843"/>
                    <a:pt x="232" y="197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1670049" y="393503"/>
              <a:ext cx="12065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547" y="13094"/>
                    <a:pt x="9095" y="5581"/>
                    <a:pt x="12695" y="2294"/>
                  </a:cubicBezTo>
                  <a:cubicBezTo>
                    <a:pt x="16295" y="-993"/>
                    <a:pt x="18947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733550" y="509799"/>
              <a:ext cx="1524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5600"/>
                    <a:pt x="10200" y="9600"/>
                    <a:pt x="13800" y="6000"/>
                  </a:cubicBezTo>
                  <a:cubicBezTo>
                    <a:pt x="17400" y="2400"/>
                    <a:pt x="195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2159970" y="136157"/>
              <a:ext cx="259380" cy="540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62" fill="norm" stroke="1" extrusionOk="0">
                  <a:moveTo>
                    <a:pt x="19256" y="1221"/>
                  </a:moveTo>
                  <a:cubicBezTo>
                    <a:pt x="17340" y="800"/>
                    <a:pt x="15423" y="380"/>
                    <a:pt x="13072" y="170"/>
                  </a:cubicBezTo>
                  <a:cubicBezTo>
                    <a:pt x="10720" y="-40"/>
                    <a:pt x="7933" y="-40"/>
                    <a:pt x="6191" y="86"/>
                  </a:cubicBezTo>
                  <a:cubicBezTo>
                    <a:pt x="4449" y="212"/>
                    <a:pt x="3752" y="464"/>
                    <a:pt x="3230" y="800"/>
                  </a:cubicBezTo>
                  <a:cubicBezTo>
                    <a:pt x="2707" y="1137"/>
                    <a:pt x="2359" y="1557"/>
                    <a:pt x="2533" y="1893"/>
                  </a:cubicBezTo>
                  <a:cubicBezTo>
                    <a:pt x="2707" y="2229"/>
                    <a:pt x="3404" y="2481"/>
                    <a:pt x="4798" y="3364"/>
                  </a:cubicBezTo>
                  <a:cubicBezTo>
                    <a:pt x="6191" y="4246"/>
                    <a:pt x="8281" y="5759"/>
                    <a:pt x="8978" y="7020"/>
                  </a:cubicBezTo>
                  <a:cubicBezTo>
                    <a:pt x="9675" y="8281"/>
                    <a:pt x="8978" y="9289"/>
                    <a:pt x="7759" y="10130"/>
                  </a:cubicBezTo>
                  <a:cubicBezTo>
                    <a:pt x="6540" y="10970"/>
                    <a:pt x="4798" y="11642"/>
                    <a:pt x="3317" y="12021"/>
                  </a:cubicBezTo>
                  <a:cubicBezTo>
                    <a:pt x="1836" y="12399"/>
                    <a:pt x="617" y="12483"/>
                    <a:pt x="181" y="12315"/>
                  </a:cubicBezTo>
                  <a:cubicBezTo>
                    <a:pt x="-254" y="12147"/>
                    <a:pt x="94" y="11727"/>
                    <a:pt x="1227" y="11390"/>
                  </a:cubicBezTo>
                  <a:cubicBezTo>
                    <a:pt x="2359" y="11054"/>
                    <a:pt x="4275" y="10802"/>
                    <a:pt x="5930" y="10928"/>
                  </a:cubicBezTo>
                  <a:cubicBezTo>
                    <a:pt x="7585" y="11054"/>
                    <a:pt x="8978" y="11558"/>
                    <a:pt x="9414" y="12609"/>
                  </a:cubicBezTo>
                  <a:cubicBezTo>
                    <a:pt x="9849" y="13660"/>
                    <a:pt x="9327" y="15256"/>
                    <a:pt x="8456" y="16601"/>
                  </a:cubicBezTo>
                  <a:cubicBezTo>
                    <a:pt x="7585" y="17946"/>
                    <a:pt x="6365" y="19039"/>
                    <a:pt x="5843" y="19837"/>
                  </a:cubicBezTo>
                  <a:cubicBezTo>
                    <a:pt x="5320" y="20635"/>
                    <a:pt x="5494" y="21140"/>
                    <a:pt x="6104" y="21350"/>
                  </a:cubicBezTo>
                  <a:cubicBezTo>
                    <a:pt x="6714" y="21560"/>
                    <a:pt x="7759" y="21476"/>
                    <a:pt x="10372" y="21098"/>
                  </a:cubicBezTo>
                  <a:cubicBezTo>
                    <a:pt x="12985" y="20720"/>
                    <a:pt x="17165" y="20047"/>
                    <a:pt x="21346" y="19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2719083" y="309561"/>
              <a:ext cx="166136" cy="25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279" fill="norm" stroke="1" extrusionOk="0">
                  <a:moveTo>
                    <a:pt x="14239" y="1877"/>
                  </a:moveTo>
                  <a:cubicBezTo>
                    <a:pt x="11305" y="2054"/>
                    <a:pt x="8372" y="2231"/>
                    <a:pt x="5839" y="3381"/>
                  </a:cubicBezTo>
                  <a:cubicBezTo>
                    <a:pt x="3305" y="4532"/>
                    <a:pt x="1172" y="6657"/>
                    <a:pt x="372" y="9313"/>
                  </a:cubicBezTo>
                  <a:cubicBezTo>
                    <a:pt x="-428" y="11968"/>
                    <a:pt x="105" y="15155"/>
                    <a:pt x="1572" y="17368"/>
                  </a:cubicBezTo>
                  <a:cubicBezTo>
                    <a:pt x="3039" y="19581"/>
                    <a:pt x="5439" y="20821"/>
                    <a:pt x="8239" y="21175"/>
                  </a:cubicBezTo>
                  <a:cubicBezTo>
                    <a:pt x="11039" y="21529"/>
                    <a:pt x="14239" y="20998"/>
                    <a:pt x="16772" y="19227"/>
                  </a:cubicBezTo>
                  <a:cubicBezTo>
                    <a:pt x="19305" y="17457"/>
                    <a:pt x="21172" y="14447"/>
                    <a:pt x="20905" y="11083"/>
                  </a:cubicBezTo>
                  <a:cubicBezTo>
                    <a:pt x="20639" y="7719"/>
                    <a:pt x="18239" y="4001"/>
                    <a:pt x="16372" y="2054"/>
                  </a:cubicBezTo>
                  <a:cubicBezTo>
                    <a:pt x="14505" y="106"/>
                    <a:pt x="13172" y="-71"/>
                    <a:pt x="11839" y="18"/>
                  </a:cubicBezTo>
                  <a:cubicBezTo>
                    <a:pt x="10505" y="106"/>
                    <a:pt x="9172" y="460"/>
                    <a:pt x="8905" y="1345"/>
                  </a:cubicBezTo>
                  <a:cubicBezTo>
                    <a:pt x="8639" y="2231"/>
                    <a:pt x="9439" y="3647"/>
                    <a:pt x="10239" y="5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3009900" y="427249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3219449" y="268499"/>
              <a:ext cx="508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745"/>
                    <a:pt x="9000" y="9491"/>
                    <a:pt x="12600" y="13091"/>
                  </a:cubicBezTo>
                  <a:cubicBezTo>
                    <a:pt x="16200" y="16691"/>
                    <a:pt x="18900" y="191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3384549" y="624099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5511800" y="224049"/>
              <a:ext cx="190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800"/>
                    <a:pt x="16800" y="9600"/>
                    <a:pt x="13200" y="13200"/>
                  </a:cubicBezTo>
                  <a:cubicBezTo>
                    <a:pt x="9600" y="16800"/>
                    <a:pt x="48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5676900" y="47169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5791905" y="224997"/>
              <a:ext cx="310446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93" fill="norm" stroke="1" extrusionOk="0">
                  <a:moveTo>
                    <a:pt x="389" y="4986"/>
                  </a:moveTo>
                  <a:cubicBezTo>
                    <a:pt x="97" y="3805"/>
                    <a:pt x="-195" y="2624"/>
                    <a:pt x="170" y="1696"/>
                  </a:cubicBezTo>
                  <a:cubicBezTo>
                    <a:pt x="535" y="768"/>
                    <a:pt x="1556" y="93"/>
                    <a:pt x="3308" y="8"/>
                  </a:cubicBezTo>
                  <a:cubicBezTo>
                    <a:pt x="5059" y="-76"/>
                    <a:pt x="7540" y="430"/>
                    <a:pt x="9073" y="2371"/>
                  </a:cubicBezTo>
                  <a:cubicBezTo>
                    <a:pt x="10605" y="4312"/>
                    <a:pt x="11189" y="7687"/>
                    <a:pt x="10751" y="10471"/>
                  </a:cubicBezTo>
                  <a:cubicBezTo>
                    <a:pt x="10313" y="13255"/>
                    <a:pt x="8854" y="15449"/>
                    <a:pt x="7759" y="16883"/>
                  </a:cubicBezTo>
                  <a:cubicBezTo>
                    <a:pt x="6664" y="18318"/>
                    <a:pt x="5935" y="18993"/>
                    <a:pt x="5351" y="19668"/>
                  </a:cubicBezTo>
                  <a:cubicBezTo>
                    <a:pt x="4767" y="20343"/>
                    <a:pt x="4329" y="21018"/>
                    <a:pt x="5059" y="21271"/>
                  </a:cubicBezTo>
                  <a:cubicBezTo>
                    <a:pt x="5789" y="21524"/>
                    <a:pt x="7686" y="21355"/>
                    <a:pt x="10605" y="21018"/>
                  </a:cubicBezTo>
                  <a:cubicBezTo>
                    <a:pt x="13524" y="20680"/>
                    <a:pt x="17464" y="20174"/>
                    <a:pt x="21405" y="19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6159500" y="35666"/>
              <a:ext cx="138934" cy="68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0" y="535"/>
                  </a:moveTo>
                  <a:cubicBezTo>
                    <a:pt x="953" y="267"/>
                    <a:pt x="1906" y="0"/>
                    <a:pt x="4447" y="0"/>
                  </a:cubicBezTo>
                  <a:cubicBezTo>
                    <a:pt x="6988" y="0"/>
                    <a:pt x="11118" y="267"/>
                    <a:pt x="14612" y="970"/>
                  </a:cubicBezTo>
                  <a:cubicBezTo>
                    <a:pt x="18106" y="1672"/>
                    <a:pt x="20965" y="2809"/>
                    <a:pt x="20488" y="4046"/>
                  </a:cubicBezTo>
                  <a:cubicBezTo>
                    <a:pt x="20012" y="5283"/>
                    <a:pt x="16200" y="6620"/>
                    <a:pt x="13500" y="7924"/>
                  </a:cubicBezTo>
                  <a:cubicBezTo>
                    <a:pt x="10800" y="9228"/>
                    <a:pt x="9212" y="10499"/>
                    <a:pt x="9212" y="11703"/>
                  </a:cubicBezTo>
                  <a:cubicBezTo>
                    <a:pt x="9212" y="12907"/>
                    <a:pt x="10800" y="14043"/>
                    <a:pt x="13024" y="14980"/>
                  </a:cubicBezTo>
                  <a:cubicBezTo>
                    <a:pt x="15247" y="15916"/>
                    <a:pt x="18106" y="16651"/>
                    <a:pt x="19694" y="17220"/>
                  </a:cubicBezTo>
                  <a:cubicBezTo>
                    <a:pt x="21282" y="17788"/>
                    <a:pt x="21600" y="18189"/>
                    <a:pt x="18265" y="18892"/>
                  </a:cubicBezTo>
                  <a:cubicBezTo>
                    <a:pt x="14929" y="19594"/>
                    <a:pt x="7941" y="20597"/>
                    <a:pt x="9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7537449" y="97049"/>
              <a:ext cx="101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" y="3600"/>
                    <a:pt x="900" y="7200"/>
                    <a:pt x="4500" y="10800"/>
                  </a:cubicBezTo>
                  <a:cubicBezTo>
                    <a:pt x="8100" y="14400"/>
                    <a:pt x="1485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7581900" y="46249"/>
              <a:ext cx="16510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878"/>
                    <a:pt x="14400" y="3757"/>
                    <a:pt x="11077" y="6522"/>
                  </a:cubicBezTo>
                  <a:cubicBezTo>
                    <a:pt x="7754" y="9287"/>
                    <a:pt x="4708" y="12939"/>
                    <a:pt x="2908" y="15600"/>
                  </a:cubicBezTo>
                  <a:cubicBezTo>
                    <a:pt x="1108" y="18261"/>
                    <a:pt x="554" y="199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7867650" y="274849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4400"/>
                    <a:pt x="2541" y="7200"/>
                    <a:pt x="6141" y="3600"/>
                  </a:cubicBezTo>
                  <a:cubicBezTo>
                    <a:pt x="9741" y="0"/>
                    <a:pt x="156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7918450" y="395499"/>
              <a:ext cx="152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8410296" y="0"/>
              <a:ext cx="333655" cy="553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73" fill="norm" stroke="1" extrusionOk="0">
                  <a:moveTo>
                    <a:pt x="16116" y="1549"/>
                  </a:moveTo>
                  <a:cubicBezTo>
                    <a:pt x="13263" y="974"/>
                    <a:pt x="10410" y="399"/>
                    <a:pt x="8644" y="152"/>
                  </a:cubicBezTo>
                  <a:cubicBezTo>
                    <a:pt x="6878" y="-94"/>
                    <a:pt x="6199" y="-12"/>
                    <a:pt x="5656" y="193"/>
                  </a:cubicBezTo>
                  <a:cubicBezTo>
                    <a:pt x="5112" y="399"/>
                    <a:pt x="4705" y="727"/>
                    <a:pt x="4569" y="1425"/>
                  </a:cubicBezTo>
                  <a:cubicBezTo>
                    <a:pt x="4433" y="2123"/>
                    <a:pt x="4569" y="3191"/>
                    <a:pt x="5248" y="4341"/>
                  </a:cubicBezTo>
                  <a:cubicBezTo>
                    <a:pt x="5927" y="5491"/>
                    <a:pt x="7150" y="6723"/>
                    <a:pt x="7829" y="7667"/>
                  </a:cubicBezTo>
                  <a:cubicBezTo>
                    <a:pt x="8508" y="8612"/>
                    <a:pt x="8644" y="9269"/>
                    <a:pt x="8169" y="9844"/>
                  </a:cubicBezTo>
                  <a:cubicBezTo>
                    <a:pt x="7693" y="10419"/>
                    <a:pt x="6606" y="10911"/>
                    <a:pt x="5656" y="11240"/>
                  </a:cubicBezTo>
                  <a:cubicBezTo>
                    <a:pt x="4705" y="11568"/>
                    <a:pt x="3889" y="11733"/>
                    <a:pt x="3074" y="11856"/>
                  </a:cubicBezTo>
                  <a:cubicBezTo>
                    <a:pt x="2259" y="11979"/>
                    <a:pt x="1444" y="12061"/>
                    <a:pt x="833" y="11897"/>
                  </a:cubicBezTo>
                  <a:cubicBezTo>
                    <a:pt x="222" y="11733"/>
                    <a:pt x="-186" y="11322"/>
                    <a:pt x="86" y="11117"/>
                  </a:cubicBezTo>
                  <a:cubicBezTo>
                    <a:pt x="357" y="10911"/>
                    <a:pt x="1308" y="10911"/>
                    <a:pt x="2395" y="11117"/>
                  </a:cubicBezTo>
                  <a:cubicBezTo>
                    <a:pt x="3482" y="11322"/>
                    <a:pt x="4705" y="11733"/>
                    <a:pt x="5520" y="12472"/>
                  </a:cubicBezTo>
                  <a:cubicBezTo>
                    <a:pt x="6335" y="13211"/>
                    <a:pt x="6742" y="14279"/>
                    <a:pt x="6335" y="15428"/>
                  </a:cubicBezTo>
                  <a:cubicBezTo>
                    <a:pt x="5927" y="16578"/>
                    <a:pt x="4705" y="17810"/>
                    <a:pt x="3754" y="18590"/>
                  </a:cubicBezTo>
                  <a:cubicBezTo>
                    <a:pt x="2803" y="19371"/>
                    <a:pt x="2123" y="19699"/>
                    <a:pt x="1580" y="20110"/>
                  </a:cubicBezTo>
                  <a:cubicBezTo>
                    <a:pt x="1037" y="20520"/>
                    <a:pt x="629" y="21013"/>
                    <a:pt x="833" y="21260"/>
                  </a:cubicBezTo>
                  <a:cubicBezTo>
                    <a:pt x="1037" y="21506"/>
                    <a:pt x="1852" y="21506"/>
                    <a:pt x="4908" y="21424"/>
                  </a:cubicBezTo>
                  <a:cubicBezTo>
                    <a:pt x="7965" y="21342"/>
                    <a:pt x="13263" y="21177"/>
                    <a:pt x="16388" y="21054"/>
                  </a:cubicBezTo>
                  <a:cubicBezTo>
                    <a:pt x="19512" y="20931"/>
                    <a:pt x="20463" y="20849"/>
                    <a:pt x="21414" y="20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8930517" y="172974"/>
              <a:ext cx="175275" cy="19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0983" fill="norm" stroke="1" extrusionOk="0">
                  <a:moveTo>
                    <a:pt x="17043" y="3404"/>
                  </a:moveTo>
                  <a:cubicBezTo>
                    <a:pt x="16792" y="2279"/>
                    <a:pt x="16541" y="1154"/>
                    <a:pt x="15536" y="479"/>
                  </a:cubicBezTo>
                  <a:cubicBezTo>
                    <a:pt x="14532" y="-196"/>
                    <a:pt x="12774" y="-421"/>
                    <a:pt x="10136" y="1604"/>
                  </a:cubicBezTo>
                  <a:cubicBezTo>
                    <a:pt x="7499" y="3629"/>
                    <a:pt x="3983" y="7904"/>
                    <a:pt x="1974" y="11166"/>
                  </a:cubicBezTo>
                  <a:cubicBezTo>
                    <a:pt x="-36" y="14429"/>
                    <a:pt x="-538" y="16679"/>
                    <a:pt x="592" y="18367"/>
                  </a:cubicBezTo>
                  <a:cubicBezTo>
                    <a:pt x="1722" y="20054"/>
                    <a:pt x="4485" y="21179"/>
                    <a:pt x="8002" y="20954"/>
                  </a:cubicBezTo>
                  <a:cubicBezTo>
                    <a:pt x="11518" y="20729"/>
                    <a:pt x="15788" y="19154"/>
                    <a:pt x="18174" y="16679"/>
                  </a:cubicBezTo>
                  <a:cubicBezTo>
                    <a:pt x="20560" y="14204"/>
                    <a:pt x="21062" y="10829"/>
                    <a:pt x="20685" y="8016"/>
                  </a:cubicBezTo>
                  <a:cubicBezTo>
                    <a:pt x="20309" y="5204"/>
                    <a:pt x="19053" y="2954"/>
                    <a:pt x="17169" y="2167"/>
                  </a:cubicBezTo>
                  <a:cubicBezTo>
                    <a:pt x="15285" y="1379"/>
                    <a:pt x="12774" y="2054"/>
                    <a:pt x="10262" y="2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9277349" y="274849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9347199" y="117382"/>
              <a:ext cx="153233" cy="30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509" fill="norm" stroke="1" extrusionOk="0">
                  <a:moveTo>
                    <a:pt x="0" y="2609"/>
                  </a:moveTo>
                  <a:cubicBezTo>
                    <a:pt x="876" y="1709"/>
                    <a:pt x="1751" y="809"/>
                    <a:pt x="4232" y="359"/>
                  </a:cubicBezTo>
                  <a:cubicBezTo>
                    <a:pt x="6714" y="-91"/>
                    <a:pt x="10800" y="-91"/>
                    <a:pt x="13427" y="209"/>
                  </a:cubicBezTo>
                  <a:cubicBezTo>
                    <a:pt x="16054" y="509"/>
                    <a:pt x="17222" y="1109"/>
                    <a:pt x="17951" y="1784"/>
                  </a:cubicBezTo>
                  <a:cubicBezTo>
                    <a:pt x="18681" y="2459"/>
                    <a:pt x="18973" y="3209"/>
                    <a:pt x="18535" y="3809"/>
                  </a:cubicBezTo>
                  <a:cubicBezTo>
                    <a:pt x="18097" y="4409"/>
                    <a:pt x="16930" y="4859"/>
                    <a:pt x="15762" y="5309"/>
                  </a:cubicBezTo>
                  <a:cubicBezTo>
                    <a:pt x="14595" y="5759"/>
                    <a:pt x="13427" y="6209"/>
                    <a:pt x="13281" y="6734"/>
                  </a:cubicBezTo>
                  <a:cubicBezTo>
                    <a:pt x="13135" y="7259"/>
                    <a:pt x="14011" y="7859"/>
                    <a:pt x="15616" y="8759"/>
                  </a:cubicBezTo>
                  <a:cubicBezTo>
                    <a:pt x="17222" y="9659"/>
                    <a:pt x="19557" y="10859"/>
                    <a:pt x="20578" y="11909"/>
                  </a:cubicBezTo>
                  <a:cubicBezTo>
                    <a:pt x="21600" y="12959"/>
                    <a:pt x="21308" y="13859"/>
                    <a:pt x="18827" y="15434"/>
                  </a:cubicBezTo>
                  <a:cubicBezTo>
                    <a:pt x="16346" y="17009"/>
                    <a:pt x="11676" y="19259"/>
                    <a:pt x="7005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9467850" y="439949"/>
              <a:ext cx="1079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10109593" y="170076"/>
              <a:ext cx="172267" cy="24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0974" fill="norm" stroke="1" extrusionOk="0">
                  <a:moveTo>
                    <a:pt x="15381" y="4154"/>
                  </a:moveTo>
                  <a:cubicBezTo>
                    <a:pt x="15638" y="2677"/>
                    <a:pt x="15895" y="1200"/>
                    <a:pt x="15252" y="461"/>
                  </a:cubicBezTo>
                  <a:cubicBezTo>
                    <a:pt x="14609" y="-277"/>
                    <a:pt x="13067" y="-277"/>
                    <a:pt x="10238" y="1569"/>
                  </a:cubicBezTo>
                  <a:cubicBezTo>
                    <a:pt x="7409" y="3415"/>
                    <a:pt x="3295" y="7108"/>
                    <a:pt x="1367" y="10523"/>
                  </a:cubicBezTo>
                  <a:cubicBezTo>
                    <a:pt x="-562" y="13938"/>
                    <a:pt x="-305" y="17077"/>
                    <a:pt x="1238" y="18923"/>
                  </a:cubicBezTo>
                  <a:cubicBezTo>
                    <a:pt x="2781" y="20769"/>
                    <a:pt x="5609" y="21323"/>
                    <a:pt x="8952" y="20769"/>
                  </a:cubicBezTo>
                  <a:cubicBezTo>
                    <a:pt x="12295" y="20215"/>
                    <a:pt x="16152" y="18554"/>
                    <a:pt x="18338" y="15785"/>
                  </a:cubicBezTo>
                  <a:cubicBezTo>
                    <a:pt x="20524" y="13015"/>
                    <a:pt x="21038" y="9138"/>
                    <a:pt x="20909" y="6738"/>
                  </a:cubicBezTo>
                  <a:cubicBezTo>
                    <a:pt x="20781" y="4338"/>
                    <a:pt x="20009" y="3415"/>
                    <a:pt x="18981" y="3046"/>
                  </a:cubicBezTo>
                  <a:cubicBezTo>
                    <a:pt x="17952" y="2677"/>
                    <a:pt x="16667" y="2861"/>
                    <a:pt x="15381" y="3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10502900" y="312949"/>
              <a:ext cx="44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300"/>
                    <a:pt x="0" y="9000"/>
                    <a:pt x="3600" y="5400"/>
                  </a:cubicBezTo>
                  <a:cubicBezTo>
                    <a:pt x="7200" y="1800"/>
                    <a:pt x="1440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10610183" y="155849"/>
              <a:ext cx="256784" cy="32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02" fill="norm" stroke="1" extrusionOk="0">
                  <a:moveTo>
                    <a:pt x="15333" y="3278"/>
                  </a:moveTo>
                  <a:cubicBezTo>
                    <a:pt x="12875" y="2149"/>
                    <a:pt x="10416" y="1019"/>
                    <a:pt x="8748" y="455"/>
                  </a:cubicBezTo>
                  <a:cubicBezTo>
                    <a:pt x="7080" y="-110"/>
                    <a:pt x="6202" y="-110"/>
                    <a:pt x="5675" y="243"/>
                  </a:cubicBezTo>
                  <a:cubicBezTo>
                    <a:pt x="5148" y="596"/>
                    <a:pt x="4972" y="1302"/>
                    <a:pt x="5763" y="2572"/>
                  </a:cubicBezTo>
                  <a:cubicBezTo>
                    <a:pt x="6553" y="3843"/>
                    <a:pt x="8309" y="5678"/>
                    <a:pt x="9714" y="7937"/>
                  </a:cubicBezTo>
                  <a:cubicBezTo>
                    <a:pt x="11119" y="10196"/>
                    <a:pt x="12172" y="12878"/>
                    <a:pt x="11997" y="14855"/>
                  </a:cubicBezTo>
                  <a:cubicBezTo>
                    <a:pt x="11821" y="16831"/>
                    <a:pt x="10416" y="18102"/>
                    <a:pt x="8748" y="19090"/>
                  </a:cubicBezTo>
                  <a:cubicBezTo>
                    <a:pt x="7080" y="20078"/>
                    <a:pt x="5148" y="20784"/>
                    <a:pt x="3655" y="21137"/>
                  </a:cubicBezTo>
                  <a:cubicBezTo>
                    <a:pt x="2163" y="21490"/>
                    <a:pt x="1109" y="21490"/>
                    <a:pt x="494" y="21137"/>
                  </a:cubicBezTo>
                  <a:cubicBezTo>
                    <a:pt x="-120" y="20784"/>
                    <a:pt x="-296" y="20078"/>
                    <a:pt x="758" y="18808"/>
                  </a:cubicBezTo>
                  <a:cubicBezTo>
                    <a:pt x="1811" y="17537"/>
                    <a:pt x="4094" y="15702"/>
                    <a:pt x="7167" y="14149"/>
                  </a:cubicBezTo>
                  <a:cubicBezTo>
                    <a:pt x="10241" y="12596"/>
                    <a:pt x="14104" y="11325"/>
                    <a:pt x="16475" y="10478"/>
                  </a:cubicBezTo>
                  <a:cubicBezTo>
                    <a:pt x="18845" y="9631"/>
                    <a:pt x="19724" y="9208"/>
                    <a:pt x="20338" y="8572"/>
                  </a:cubicBezTo>
                  <a:cubicBezTo>
                    <a:pt x="20953" y="7937"/>
                    <a:pt x="21304" y="7090"/>
                    <a:pt x="21304" y="6314"/>
                  </a:cubicBezTo>
                  <a:cubicBezTo>
                    <a:pt x="21304" y="5537"/>
                    <a:pt x="20953" y="4831"/>
                    <a:pt x="19460" y="3984"/>
                  </a:cubicBezTo>
                  <a:cubicBezTo>
                    <a:pt x="17967" y="3137"/>
                    <a:pt x="15333" y="2149"/>
                    <a:pt x="13665" y="1725"/>
                  </a:cubicBezTo>
                  <a:cubicBezTo>
                    <a:pt x="11997" y="1302"/>
                    <a:pt x="11294" y="1443"/>
                    <a:pt x="10592" y="1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10794999" y="23702"/>
              <a:ext cx="315660" cy="71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88" fill="norm" stroke="1" extrusionOk="0">
                  <a:moveTo>
                    <a:pt x="14495" y="1435"/>
                  </a:moveTo>
                  <a:cubicBezTo>
                    <a:pt x="14495" y="1055"/>
                    <a:pt x="14495" y="675"/>
                    <a:pt x="14779" y="358"/>
                  </a:cubicBezTo>
                  <a:cubicBezTo>
                    <a:pt x="15063" y="41"/>
                    <a:pt x="15632" y="-212"/>
                    <a:pt x="16982" y="263"/>
                  </a:cubicBezTo>
                  <a:cubicBezTo>
                    <a:pt x="18332" y="738"/>
                    <a:pt x="20463" y="1942"/>
                    <a:pt x="21032" y="3114"/>
                  </a:cubicBezTo>
                  <a:cubicBezTo>
                    <a:pt x="21600" y="4285"/>
                    <a:pt x="20605" y="5426"/>
                    <a:pt x="18900" y="6502"/>
                  </a:cubicBezTo>
                  <a:cubicBezTo>
                    <a:pt x="17195" y="7579"/>
                    <a:pt x="14779" y="8593"/>
                    <a:pt x="13429" y="9511"/>
                  </a:cubicBezTo>
                  <a:cubicBezTo>
                    <a:pt x="12079" y="10430"/>
                    <a:pt x="11795" y="11253"/>
                    <a:pt x="12150" y="12108"/>
                  </a:cubicBezTo>
                  <a:cubicBezTo>
                    <a:pt x="12505" y="12963"/>
                    <a:pt x="13500" y="13850"/>
                    <a:pt x="13997" y="14674"/>
                  </a:cubicBezTo>
                  <a:cubicBezTo>
                    <a:pt x="14495" y="15497"/>
                    <a:pt x="14495" y="16257"/>
                    <a:pt x="13216" y="17239"/>
                  </a:cubicBezTo>
                  <a:cubicBezTo>
                    <a:pt x="11937" y="18221"/>
                    <a:pt x="9379" y="19424"/>
                    <a:pt x="6963" y="20153"/>
                  </a:cubicBezTo>
                  <a:cubicBezTo>
                    <a:pt x="4547" y="20881"/>
                    <a:pt x="2274" y="21135"/>
                    <a:pt x="0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3752850" y="1278149"/>
              <a:ext cx="2413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82"/>
                  </a:moveTo>
                  <a:cubicBezTo>
                    <a:pt x="758" y="441"/>
                    <a:pt x="1516" y="0"/>
                    <a:pt x="2368" y="0"/>
                  </a:cubicBezTo>
                  <a:cubicBezTo>
                    <a:pt x="3221" y="0"/>
                    <a:pt x="4168" y="441"/>
                    <a:pt x="5968" y="2278"/>
                  </a:cubicBezTo>
                  <a:cubicBezTo>
                    <a:pt x="7768" y="4114"/>
                    <a:pt x="10421" y="7347"/>
                    <a:pt x="13168" y="10800"/>
                  </a:cubicBezTo>
                  <a:cubicBezTo>
                    <a:pt x="15916" y="14253"/>
                    <a:pt x="18758" y="179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3826933" y="1284499"/>
              <a:ext cx="218017" cy="348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21600" y="0"/>
                  </a:moveTo>
                  <a:cubicBezTo>
                    <a:pt x="19083" y="1822"/>
                    <a:pt x="16567" y="3643"/>
                    <a:pt x="13526" y="6441"/>
                  </a:cubicBezTo>
                  <a:cubicBezTo>
                    <a:pt x="10485" y="9239"/>
                    <a:pt x="6920" y="13012"/>
                    <a:pt x="4928" y="15224"/>
                  </a:cubicBezTo>
                  <a:cubicBezTo>
                    <a:pt x="2936" y="17436"/>
                    <a:pt x="2517" y="18087"/>
                    <a:pt x="1783" y="18998"/>
                  </a:cubicBezTo>
                  <a:cubicBezTo>
                    <a:pt x="1049" y="19908"/>
                    <a:pt x="0" y="21080"/>
                    <a:pt x="0" y="21340"/>
                  </a:cubicBezTo>
                  <a:cubicBezTo>
                    <a:pt x="0" y="21600"/>
                    <a:pt x="1049" y="20949"/>
                    <a:pt x="2097" y="20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4171949" y="1386099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4216399" y="1436899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0"/>
                  </a:moveTo>
                  <a:cubicBezTo>
                    <a:pt x="2274" y="5760"/>
                    <a:pt x="0" y="11520"/>
                    <a:pt x="0" y="14400"/>
                  </a:cubicBezTo>
                  <a:cubicBezTo>
                    <a:pt x="0" y="17280"/>
                    <a:pt x="2274" y="17280"/>
                    <a:pt x="6253" y="18000"/>
                  </a:cubicBezTo>
                  <a:cubicBezTo>
                    <a:pt x="10232" y="18720"/>
                    <a:pt x="15916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4241800" y="1570249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4495800" y="1328949"/>
              <a:ext cx="1841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3" y="2800"/>
                    <a:pt x="4966" y="5600"/>
                    <a:pt x="8566" y="9200"/>
                  </a:cubicBezTo>
                  <a:cubicBezTo>
                    <a:pt x="12166" y="12800"/>
                    <a:pt x="16883" y="17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4650316" y="1335299"/>
              <a:ext cx="9313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2298"/>
                    <a:pt x="9818" y="4596"/>
                    <a:pt x="5891" y="7430"/>
                  </a:cubicBezTo>
                  <a:cubicBezTo>
                    <a:pt x="1964" y="10264"/>
                    <a:pt x="0" y="13634"/>
                    <a:pt x="0" y="16085"/>
                  </a:cubicBezTo>
                  <a:cubicBezTo>
                    <a:pt x="0" y="18536"/>
                    <a:pt x="1964" y="20068"/>
                    <a:pt x="39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5759450" y="1346742"/>
              <a:ext cx="260350" cy="27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0" y="1071"/>
                  </a:moveTo>
                  <a:cubicBezTo>
                    <a:pt x="1932" y="259"/>
                    <a:pt x="3863" y="-553"/>
                    <a:pt x="6585" y="503"/>
                  </a:cubicBezTo>
                  <a:cubicBezTo>
                    <a:pt x="9307" y="1558"/>
                    <a:pt x="12820" y="4482"/>
                    <a:pt x="15454" y="8217"/>
                  </a:cubicBezTo>
                  <a:cubicBezTo>
                    <a:pt x="18088" y="11952"/>
                    <a:pt x="19844" y="16500"/>
                    <a:pt x="21600" y="21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5850305" y="1322599"/>
              <a:ext cx="18219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21371" y="0"/>
                  </a:moveTo>
                  <a:cubicBezTo>
                    <a:pt x="18640" y="800"/>
                    <a:pt x="15909" y="1600"/>
                    <a:pt x="12309" y="3933"/>
                  </a:cubicBezTo>
                  <a:cubicBezTo>
                    <a:pt x="8709" y="6267"/>
                    <a:pt x="4240" y="10133"/>
                    <a:pt x="2005" y="13133"/>
                  </a:cubicBezTo>
                  <a:cubicBezTo>
                    <a:pt x="-229" y="16133"/>
                    <a:pt x="-229" y="18267"/>
                    <a:pt x="268" y="19533"/>
                  </a:cubicBezTo>
                  <a:cubicBezTo>
                    <a:pt x="764" y="20800"/>
                    <a:pt x="1757" y="21200"/>
                    <a:pt x="27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6172200" y="1378526"/>
              <a:ext cx="1524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00" y="11040"/>
                    <a:pt x="11400" y="1783"/>
                    <a:pt x="15000" y="240"/>
                  </a:cubicBezTo>
                  <a:cubicBezTo>
                    <a:pt x="18600" y="-1303"/>
                    <a:pt x="201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6172200" y="1468649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6210299" y="1519449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120"/>
                    <a:pt x="9600" y="8640"/>
                    <a:pt x="13200" y="5040"/>
                  </a:cubicBezTo>
                  <a:cubicBezTo>
                    <a:pt x="16800" y="1440"/>
                    <a:pt x="19200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6248400" y="1309899"/>
              <a:ext cx="1206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3011"/>
                    <a:pt x="12505" y="6022"/>
                    <a:pt x="8905" y="9622"/>
                  </a:cubicBezTo>
                  <a:cubicBezTo>
                    <a:pt x="5305" y="13222"/>
                    <a:pt x="2653" y="174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6553199" y="1316249"/>
              <a:ext cx="209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6692900" y="1347999"/>
              <a:ext cx="1397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36" y="4852"/>
                    <a:pt x="10473" y="9704"/>
                    <a:pt x="6873" y="13304"/>
                  </a:cubicBezTo>
                  <a:cubicBezTo>
                    <a:pt x="3273" y="16904"/>
                    <a:pt x="1636" y="192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8216900" y="962111"/>
              <a:ext cx="1954803" cy="188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127" fill="norm" stroke="1" extrusionOk="0">
                  <a:moveTo>
                    <a:pt x="0" y="6245"/>
                  </a:moveTo>
                  <a:cubicBezTo>
                    <a:pt x="771" y="3872"/>
                    <a:pt x="1543" y="1498"/>
                    <a:pt x="2396" y="548"/>
                  </a:cubicBezTo>
                  <a:cubicBezTo>
                    <a:pt x="3249" y="-401"/>
                    <a:pt x="4184" y="74"/>
                    <a:pt x="5073" y="548"/>
                  </a:cubicBezTo>
                  <a:cubicBezTo>
                    <a:pt x="5961" y="1023"/>
                    <a:pt x="6803" y="1498"/>
                    <a:pt x="7679" y="1735"/>
                  </a:cubicBezTo>
                  <a:cubicBezTo>
                    <a:pt x="8556" y="1973"/>
                    <a:pt x="9468" y="1973"/>
                    <a:pt x="10403" y="1973"/>
                  </a:cubicBezTo>
                  <a:cubicBezTo>
                    <a:pt x="11338" y="1973"/>
                    <a:pt x="12296" y="1973"/>
                    <a:pt x="13196" y="1854"/>
                  </a:cubicBezTo>
                  <a:cubicBezTo>
                    <a:pt x="14096" y="1735"/>
                    <a:pt x="14938" y="1498"/>
                    <a:pt x="15838" y="1261"/>
                  </a:cubicBezTo>
                  <a:cubicBezTo>
                    <a:pt x="16738" y="1023"/>
                    <a:pt x="17696" y="786"/>
                    <a:pt x="18608" y="667"/>
                  </a:cubicBezTo>
                  <a:cubicBezTo>
                    <a:pt x="19519" y="548"/>
                    <a:pt x="20384" y="548"/>
                    <a:pt x="20899" y="667"/>
                  </a:cubicBezTo>
                  <a:cubicBezTo>
                    <a:pt x="21413" y="786"/>
                    <a:pt x="21577" y="1023"/>
                    <a:pt x="21588" y="1498"/>
                  </a:cubicBezTo>
                  <a:cubicBezTo>
                    <a:pt x="21600" y="1973"/>
                    <a:pt x="21460" y="2685"/>
                    <a:pt x="21016" y="3397"/>
                  </a:cubicBezTo>
                  <a:cubicBezTo>
                    <a:pt x="20571" y="4109"/>
                    <a:pt x="19823" y="4821"/>
                    <a:pt x="18970" y="5296"/>
                  </a:cubicBezTo>
                  <a:cubicBezTo>
                    <a:pt x="18117" y="5770"/>
                    <a:pt x="17158" y="6008"/>
                    <a:pt x="16212" y="6364"/>
                  </a:cubicBezTo>
                  <a:cubicBezTo>
                    <a:pt x="15265" y="6720"/>
                    <a:pt x="14330" y="7195"/>
                    <a:pt x="13360" y="7788"/>
                  </a:cubicBezTo>
                  <a:cubicBezTo>
                    <a:pt x="12390" y="8381"/>
                    <a:pt x="11384" y="9094"/>
                    <a:pt x="10391" y="9924"/>
                  </a:cubicBezTo>
                  <a:cubicBezTo>
                    <a:pt x="9397" y="10755"/>
                    <a:pt x="8416" y="11704"/>
                    <a:pt x="7481" y="12773"/>
                  </a:cubicBezTo>
                  <a:cubicBezTo>
                    <a:pt x="6545" y="13841"/>
                    <a:pt x="5657" y="15028"/>
                    <a:pt x="4745" y="16214"/>
                  </a:cubicBezTo>
                  <a:cubicBezTo>
                    <a:pt x="3834" y="17401"/>
                    <a:pt x="2899" y="18588"/>
                    <a:pt x="2209" y="19419"/>
                  </a:cubicBezTo>
                  <a:cubicBezTo>
                    <a:pt x="1519" y="20250"/>
                    <a:pt x="1075" y="20724"/>
                    <a:pt x="795" y="20962"/>
                  </a:cubicBezTo>
                  <a:cubicBezTo>
                    <a:pt x="514" y="21199"/>
                    <a:pt x="397" y="21199"/>
                    <a:pt x="421" y="20843"/>
                  </a:cubicBezTo>
                  <a:cubicBezTo>
                    <a:pt x="444" y="20487"/>
                    <a:pt x="608" y="19775"/>
                    <a:pt x="1099" y="18825"/>
                  </a:cubicBezTo>
                  <a:cubicBezTo>
                    <a:pt x="1590" y="17876"/>
                    <a:pt x="2408" y="16689"/>
                    <a:pt x="3308" y="15740"/>
                  </a:cubicBezTo>
                  <a:cubicBezTo>
                    <a:pt x="4208" y="14790"/>
                    <a:pt x="5190" y="14078"/>
                    <a:pt x="6066" y="13366"/>
                  </a:cubicBezTo>
                  <a:cubicBezTo>
                    <a:pt x="6943" y="12654"/>
                    <a:pt x="7714" y="11942"/>
                    <a:pt x="8556" y="11230"/>
                  </a:cubicBezTo>
                  <a:cubicBezTo>
                    <a:pt x="9397" y="10518"/>
                    <a:pt x="10309" y="9806"/>
                    <a:pt x="11151" y="9331"/>
                  </a:cubicBezTo>
                  <a:cubicBezTo>
                    <a:pt x="11992" y="8856"/>
                    <a:pt x="12764" y="8619"/>
                    <a:pt x="13745" y="8619"/>
                  </a:cubicBezTo>
                  <a:cubicBezTo>
                    <a:pt x="14727" y="8619"/>
                    <a:pt x="15919" y="8856"/>
                    <a:pt x="17135" y="10280"/>
                  </a:cubicBezTo>
                  <a:cubicBezTo>
                    <a:pt x="18351" y="11704"/>
                    <a:pt x="19590" y="14315"/>
                    <a:pt x="20829" y="16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495590" y="3481626"/>
              <a:ext cx="450560" cy="29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164" fill="norm" stroke="1" extrusionOk="0">
                  <a:moveTo>
                    <a:pt x="1786" y="4134"/>
                  </a:moveTo>
                  <a:cubicBezTo>
                    <a:pt x="1586" y="2909"/>
                    <a:pt x="1386" y="1683"/>
                    <a:pt x="1536" y="917"/>
                  </a:cubicBezTo>
                  <a:cubicBezTo>
                    <a:pt x="1686" y="151"/>
                    <a:pt x="2186" y="-155"/>
                    <a:pt x="3186" y="75"/>
                  </a:cubicBezTo>
                  <a:cubicBezTo>
                    <a:pt x="4186" y="305"/>
                    <a:pt x="5686" y="1071"/>
                    <a:pt x="6736" y="3139"/>
                  </a:cubicBezTo>
                  <a:cubicBezTo>
                    <a:pt x="7786" y="5207"/>
                    <a:pt x="8386" y="8577"/>
                    <a:pt x="7636" y="11794"/>
                  </a:cubicBezTo>
                  <a:cubicBezTo>
                    <a:pt x="6886" y="15011"/>
                    <a:pt x="4786" y="18075"/>
                    <a:pt x="3436" y="19683"/>
                  </a:cubicBezTo>
                  <a:cubicBezTo>
                    <a:pt x="2086" y="21292"/>
                    <a:pt x="1486" y="21445"/>
                    <a:pt x="886" y="20832"/>
                  </a:cubicBezTo>
                  <a:cubicBezTo>
                    <a:pt x="286" y="20219"/>
                    <a:pt x="-314" y="18841"/>
                    <a:pt x="186" y="16466"/>
                  </a:cubicBezTo>
                  <a:cubicBezTo>
                    <a:pt x="686" y="14092"/>
                    <a:pt x="2286" y="10722"/>
                    <a:pt x="4186" y="7964"/>
                  </a:cubicBezTo>
                  <a:cubicBezTo>
                    <a:pt x="6086" y="5207"/>
                    <a:pt x="8286" y="3062"/>
                    <a:pt x="9786" y="1760"/>
                  </a:cubicBezTo>
                  <a:cubicBezTo>
                    <a:pt x="11286" y="458"/>
                    <a:pt x="12086" y="-2"/>
                    <a:pt x="12386" y="228"/>
                  </a:cubicBezTo>
                  <a:cubicBezTo>
                    <a:pt x="12686" y="458"/>
                    <a:pt x="12486" y="1377"/>
                    <a:pt x="11736" y="3062"/>
                  </a:cubicBezTo>
                  <a:cubicBezTo>
                    <a:pt x="10986" y="4747"/>
                    <a:pt x="9686" y="7198"/>
                    <a:pt x="8886" y="8730"/>
                  </a:cubicBezTo>
                  <a:cubicBezTo>
                    <a:pt x="8086" y="10262"/>
                    <a:pt x="7786" y="10875"/>
                    <a:pt x="7636" y="11564"/>
                  </a:cubicBezTo>
                  <a:cubicBezTo>
                    <a:pt x="7486" y="12254"/>
                    <a:pt x="7486" y="13019"/>
                    <a:pt x="8486" y="13249"/>
                  </a:cubicBezTo>
                  <a:cubicBezTo>
                    <a:pt x="9486" y="13479"/>
                    <a:pt x="11486" y="13173"/>
                    <a:pt x="13786" y="12636"/>
                  </a:cubicBezTo>
                  <a:cubicBezTo>
                    <a:pt x="16086" y="12100"/>
                    <a:pt x="18686" y="11334"/>
                    <a:pt x="21286" y="10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137583" y="3748299"/>
              <a:ext cx="1089871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2" y="21600"/>
                  </a:moveTo>
                  <a:cubicBezTo>
                    <a:pt x="21" y="21150"/>
                    <a:pt x="0" y="20700"/>
                    <a:pt x="0" y="20175"/>
                  </a:cubicBezTo>
                  <a:cubicBezTo>
                    <a:pt x="0" y="19650"/>
                    <a:pt x="21" y="19050"/>
                    <a:pt x="109" y="18225"/>
                  </a:cubicBezTo>
                  <a:cubicBezTo>
                    <a:pt x="197" y="17400"/>
                    <a:pt x="352" y="16350"/>
                    <a:pt x="505" y="15675"/>
                  </a:cubicBezTo>
                  <a:cubicBezTo>
                    <a:pt x="659" y="15000"/>
                    <a:pt x="810" y="14700"/>
                    <a:pt x="959" y="14550"/>
                  </a:cubicBezTo>
                  <a:cubicBezTo>
                    <a:pt x="1107" y="14400"/>
                    <a:pt x="1254" y="14400"/>
                    <a:pt x="1414" y="14175"/>
                  </a:cubicBezTo>
                  <a:cubicBezTo>
                    <a:pt x="1573" y="13950"/>
                    <a:pt x="1745" y="13500"/>
                    <a:pt x="1909" y="13050"/>
                  </a:cubicBezTo>
                  <a:cubicBezTo>
                    <a:pt x="2072" y="12600"/>
                    <a:pt x="2228" y="12150"/>
                    <a:pt x="2391" y="11625"/>
                  </a:cubicBezTo>
                  <a:cubicBezTo>
                    <a:pt x="2555" y="11100"/>
                    <a:pt x="2727" y="10500"/>
                    <a:pt x="2876" y="10050"/>
                  </a:cubicBezTo>
                  <a:cubicBezTo>
                    <a:pt x="3025" y="9600"/>
                    <a:pt x="3150" y="9300"/>
                    <a:pt x="3280" y="9000"/>
                  </a:cubicBezTo>
                  <a:cubicBezTo>
                    <a:pt x="3411" y="8700"/>
                    <a:pt x="3545" y="8400"/>
                    <a:pt x="3685" y="8100"/>
                  </a:cubicBezTo>
                  <a:cubicBezTo>
                    <a:pt x="3826" y="7800"/>
                    <a:pt x="3973" y="7500"/>
                    <a:pt x="4124" y="7200"/>
                  </a:cubicBezTo>
                  <a:cubicBezTo>
                    <a:pt x="4275" y="6900"/>
                    <a:pt x="4430" y="6600"/>
                    <a:pt x="4583" y="6375"/>
                  </a:cubicBezTo>
                  <a:cubicBezTo>
                    <a:pt x="4736" y="6150"/>
                    <a:pt x="4887" y="6000"/>
                    <a:pt x="5044" y="5850"/>
                  </a:cubicBezTo>
                  <a:cubicBezTo>
                    <a:pt x="5202" y="5700"/>
                    <a:pt x="5365" y="5550"/>
                    <a:pt x="5527" y="5475"/>
                  </a:cubicBezTo>
                  <a:cubicBezTo>
                    <a:pt x="5688" y="5400"/>
                    <a:pt x="5848" y="5400"/>
                    <a:pt x="6011" y="5400"/>
                  </a:cubicBezTo>
                  <a:cubicBezTo>
                    <a:pt x="6175" y="5400"/>
                    <a:pt x="6343" y="5400"/>
                    <a:pt x="6511" y="5325"/>
                  </a:cubicBezTo>
                  <a:cubicBezTo>
                    <a:pt x="6678" y="5250"/>
                    <a:pt x="6846" y="5100"/>
                    <a:pt x="7016" y="4950"/>
                  </a:cubicBezTo>
                  <a:cubicBezTo>
                    <a:pt x="7186" y="4800"/>
                    <a:pt x="7358" y="4650"/>
                    <a:pt x="7530" y="4575"/>
                  </a:cubicBezTo>
                  <a:cubicBezTo>
                    <a:pt x="7702" y="4500"/>
                    <a:pt x="7874" y="4500"/>
                    <a:pt x="8008" y="4425"/>
                  </a:cubicBezTo>
                  <a:cubicBezTo>
                    <a:pt x="8142" y="4350"/>
                    <a:pt x="8239" y="4200"/>
                    <a:pt x="8333" y="4125"/>
                  </a:cubicBezTo>
                  <a:cubicBezTo>
                    <a:pt x="8428" y="4050"/>
                    <a:pt x="8520" y="4050"/>
                    <a:pt x="8617" y="3975"/>
                  </a:cubicBezTo>
                  <a:cubicBezTo>
                    <a:pt x="8713" y="3900"/>
                    <a:pt x="8814" y="3750"/>
                    <a:pt x="8910" y="3675"/>
                  </a:cubicBezTo>
                  <a:cubicBezTo>
                    <a:pt x="9007" y="3600"/>
                    <a:pt x="9099" y="3600"/>
                    <a:pt x="9204" y="3525"/>
                  </a:cubicBezTo>
                  <a:cubicBezTo>
                    <a:pt x="9309" y="3450"/>
                    <a:pt x="9426" y="3300"/>
                    <a:pt x="9592" y="3075"/>
                  </a:cubicBezTo>
                  <a:cubicBezTo>
                    <a:pt x="9758" y="2850"/>
                    <a:pt x="9971" y="2550"/>
                    <a:pt x="10135" y="2325"/>
                  </a:cubicBezTo>
                  <a:cubicBezTo>
                    <a:pt x="10299" y="2100"/>
                    <a:pt x="10412" y="1950"/>
                    <a:pt x="10525" y="1800"/>
                  </a:cubicBezTo>
                  <a:cubicBezTo>
                    <a:pt x="10638" y="1650"/>
                    <a:pt x="10752" y="1500"/>
                    <a:pt x="10876" y="1350"/>
                  </a:cubicBezTo>
                  <a:cubicBezTo>
                    <a:pt x="10999" y="1200"/>
                    <a:pt x="11134" y="1050"/>
                    <a:pt x="11261" y="900"/>
                  </a:cubicBezTo>
                  <a:cubicBezTo>
                    <a:pt x="11389" y="750"/>
                    <a:pt x="11511" y="600"/>
                    <a:pt x="11631" y="525"/>
                  </a:cubicBezTo>
                  <a:cubicBezTo>
                    <a:pt x="11750" y="450"/>
                    <a:pt x="11868" y="450"/>
                    <a:pt x="11996" y="375"/>
                  </a:cubicBezTo>
                  <a:cubicBezTo>
                    <a:pt x="12124" y="300"/>
                    <a:pt x="12262" y="150"/>
                    <a:pt x="12394" y="75"/>
                  </a:cubicBezTo>
                  <a:cubicBezTo>
                    <a:pt x="12526" y="0"/>
                    <a:pt x="12652" y="0"/>
                    <a:pt x="12782" y="0"/>
                  </a:cubicBezTo>
                  <a:cubicBezTo>
                    <a:pt x="12912" y="0"/>
                    <a:pt x="13046" y="0"/>
                    <a:pt x="13174" y="0"/>
                  </a:cubicBezTo>
                  <a:cubicBezTo>
                    <a:pt x="13302" y="0"/>
                    <a:pt x="13424" y="0"/>
                    <a:pt x="13554" y="0"/>
                  </a:cubicBezTo>
                  <a:cubicBezTo>
                    <a:pt x="13684" y="0"/>
                    <a:pt x="13822" y="0"/>
                    <a:pt x="13955" y="0"/>
                  </a:cubicBezTo>
                  <a:cubicBezTo>
                    <a:pt x="14087" y="0"/>
                    <a:pt x="14213" y="0"/>
                    <a:pt x="14341" y="75"/>
                  </a:cubicBezTo>
                  <a:cubicBezTo>
                    <a:pt x="14469" y="150"/>
                    <a:pt x="14599" y="300"/>
                    <a:pt x="14722" y="450"/>
                  </a:cubicBezTo>
                  <a:cubicBezTo>
                    <a:pt x="14846" y="600"/>
                    <a:pt x="14964" y="750"/>
                    <a:pt x="15087" y="900"/>
                  </a:cubicBezTo>
                  <a:cubicBezTo>
                    <a:pt x="15211" y="1050"/>
                    <a:pt x="15341" y="1200"/>
                    <a:pt x="15469" y="1350"/>
                  </a:cubicBezTo>
                  <a:cubicBezTo>
                    <a:pt x="15597" y="1500"/>
                    <a:pt x="15723" y="1650"/>
                    <a:pt x="15847" y="1875"/>
                  </a:cubicBezTo>
                  <a:cubicBezTo>
                    <a:pt x="15970" y="2100"/>
                    <a:pt x="16092" y="2400"/>
                    <a:pt x="16201" y="2700"/>
                  </a:cubicBezTo>
                  <a:cubicBezTo>
                    <a:pt x="16310" y="3000"/>
                    <a:pt x="16407" y="3300"/>
                    <a:pt x="16516" y="3600"/>
                  </a:cubicBezTo>
                  <a:cubicBezTo>
                    <a:pt x="16625" y="3900"/>
                    <a:pt x="16746" y="4200"/>
                    <a:pt x="16870" y="4500"/>
                  </a:cubicBezTo>
                  <a:cubicBezTo>
                    <a:pt x="16994" y="4800"/>
                    <a:pt x="17120" y="5100"/>
                    <a:pt x="17237" y="5400"/>
                  </a:cubicBezTo>
                  <a:cubicBezTo>
                    <a:pt x="17355" y="5700"/>
                    <a:pt x="17464" y="6000"/>
                    <a:pt x="17562" y="6300"/>
                  </a:cubicBezTo>
                  <a:cubicBezTo>
                    <a:pt x="17661" y="6600"/>
                    <a:pt x="17749" y="6900"/>
                    <a:pt x="17854" y="7275"/>
                  </a:cubicBezTo>
                  <a:cubicBezTo>
                    <a:pt x="17959" y="7650"/>
                    <a:pt x="18080" y="8100"/>
                    <a:pt x="18185" y="8475"/>
                  </a:cubicBezTo>
                  <a:cubicBezTo>
                    <a:pt x="18290" y="8850"/>
                    <a:pt x="18378" y="9150"/>
                    <a:pt x="18475" y="9450"/>
                  </a:cubicBezTo>
                  <a:cubicBezTo>
                    <a:pt x="18571" y="9750"/>
                    <a:pt x="18676" y="10050"/>
                    <a:pt x="18819" y="10500"/>
                  </a:cubicBezTo>
                  <a:cubicBezTo>
                    <a:pt x="18961" y="10950"/>
                    <a:pt x="19142" y="11550"/>
                    <a:pt x="19320" y="12150"/>
                  </a:cubicBezTo>
                  <a:cubicBezTo>
                    <a:pt x="19498" y="12750"/>
                    <a:pt x="19674" y="13350"/>
                    <a:pt x="19836" y="13875"/>
                  </a:cubicBezTo>
                  <a:cubicBezTo>
                    <a:pt x="19998" y="14400"/>
                    <a:pt x="20144" y="14850"/>
                    <a:pt x="20316" y="15375"/>
                  </a:cubicBezTo>
                  <a:cubicBezTo>
                    <a:pt x="20488" y="15900"/>
                    <a:pt x="20685" y="16500"/>
                    <a:pt x="20885" y="17025"/>
                  </a:cubicBezTo>
                  <a:cubicBezTo>
                    <a:pt x="21084" y="17550"/>
                    <a:pt x="21285" y="18000"/>
                    <a:pt x="21405" y="18225"/>
                  </a:cubicBezTo>
                  <a:cubicBezTo>
                    <a:pt x="21524" y="18450"/>
                    <a:pt x="21562" y="18450"/>
                    <a:pt x="21600" y="18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1223433" y="3316499"/>
              <a:ext cx="340415" cy="311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1333" y="0"/>
                  </a:moveTo>
                  <a:cubicBezTo>
                    <a:pt x="1600" y="485"/>
                    <a:pt x="1867" y="970"/>
                    <a:pt x="1733" y="1506"/>
                  </a:cubicBezTo>
                  <a:cubicBezTo>
                    <a:pt x="1600" y="2042"/>
                    <a:pt x="1067" y="2630"/>
                    <a:pt x="667" y="3218"/>
                  </a:cubicBezTo>
                  <a:cubicBezTo>
                    <a:pt x="267" y="3806"/>
                    <a:pt x="0" y="4393"/>
                    <a:pt x="0" y="4996"/>
                  </a:cubicBezTo>
                  <a:cubicBezTo>
                    <a:pt x="0" y="5598"/>
                    <a:pt x="267" y="6216"/>
                    <a:pt x="867" y="6833"/>
                  </a:cubicBezTo>
                  <a:cubicBezTo>
                    <a:pt x="1467" y="7450"/>
                    <a:pt x="2400" y="8067"/>
                    <a:pt x="3267" y="8633"/>
                  </a:cubicBezTo>
                  <a:cubicBezTo>
                    <a:pt x="4133" y="9198"/>
                    <a:pt x="4933" y="9713"/>
                    <a:pt x="5733" y="10227"/>
                  </a:cubicBezTo>
                  <a:cubicBezTo>
                    <a:pt x="6533" y="10741"/>
                    <a:pt x="7333" y="11256"/>
                    <a:pt x="8067" y="11784"/>
                  </a:cubicBezTo>
                  <a:cubicBezTo>
                    <a:pt x="8800" y="12313"/>
                    <a:pt x="9467" y="12857"/>
                    <a:pt x="10133" y="13445"/>
                  </a:cubicBezTo>
                  <a:cubicBezTo>
                    <a:pt x="10800" y="14033"/>
                    <a:pt x="11467" y="14664"/>
                    <a:pt x="12200" y="15260"/>
                  </a:cubicBezTo>
                  <a:cubicBezTo>
                    <a:pt x="12933" y="15855"/>
                    <a:pt x="13733" y="16413"/>
                    <a:pt x="14667" y="16971"/>
                  </a:cubicBezTo>
                  <a:cubicBezTo>
                    <a:pt x="15600" y="17530"/>
                    <a:pt x="16667" y="18088"/>
                    <a:pt x="17533" y="18595"/>
                  </a:cubicBezTo>
                  <a:cubicBezTo>
                    <a:pt x="18400" y="19102"/>
                    <a:pt x="19067" y="19558"/>
                    <a:pt x="19533" y="19903"/>
                  </a:cubicBezTo>
                  <a:cubicBezTo>
                    <a:pt x="20000" y="20248"/>
                    <a:pt x="20267" y="20483"/>
                    <a:pt x="20667" y="20704"/>
                  </a:cubicBezTo>
                  <a:cubicBezTo>
                    <a:pt x="21067" y="20924"/>
                    <a:pt x="21600" y="21130"/>
                    <a:pt x="21400" y="21277"/>
                  </a:cubicBezTo>
                  <a:cubicBezTo>
                    <a:pt x="21200" y="21424"/>
                    <a:pt x="20267" y="21512"/>
                    <a:pt x="193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120649" y="4331936"/>
              <a:ext cx="200223" cy="27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37" fill="norm" stroke="1" extrusionOk="0">
                  <a:moveTo>
                    <a:pt x="12150" y="527"/>
                  </a:moveTo>
                  <a:cubicBezTo>
                    <a:pt x="11025" y="204"/>
                    <a:pt x="9900" y="-118"/>
                    <a:pt x="9000" y="43"/>
                  </a:cubicBezTo>
                  <a:cubicBezTo>
                    <a:pt x="8100" y="204"/>
                    <a:pt x="7425" y="849"/>
                    <a:pt x="6525" y="3025"/>
                  </a:cubicBezTo>
                  <a:cubicBezTo>
                    <a:pt x="5625" y="5201"/>
                    <a:pt x="4500" y="8909"/>
                    <a:pt x="4725" y="12133"/>
                  </a:cubicBezTo>
                  <a:cubicBezTo>
                    <a:pt x="4950" y="15357"/>
                    <a:pt x="6525" y="18097"/>
                    <a:pt x="8662" y="19628"/>
                  </a:cubicBezTo>
                  <a:cubicBezTo>
                    <a:pt x="10800" y="21160"/>
                    <a:pt x="13500" y="21482"/>
                    <a:pt x="15750" y="21079"/>
                  </a:cubicBezTo>
                  <a:cubicBezTo>
                    <a:pt x="18000" y="20676"/>
                    <a:pt x="19800" y="19548"/>
                    <a:pt x="20700" y="17694"/>
                  </a:cubicBezTo>
                  <a:cubicBezTo>
                    <a:pt x="21600" y="15840"/>
                    <a:pt x="21600" y="13261"/>
                    <a:pt x="19687" y="10521"/>
                  </a:cubicBezTo>
                  <a:cubicBezTo>
                    <a:pt x="17775" y="7781"/>
                    <a:pt x="13950" y="4879"/>
                    <a:pt x="10912" y="3428"/>
                  </a:cubicBezTo>
                  <a:cubicBezTo>
                    <a:pt x="7875" y="1978"/>
                    <a:pt x="5625" y="1978"/>
                    <a:pt x="3938" y="2864"/>
                  </a:cubicBezTo>
                  <a:cubicBezTo>
                    <a:pt x="2250" y="3751"/>
                    <a:pt x="1125" y="5524"/>
                    <a:pt x="0" y="7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527050" y="4542049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527050" y="4320891"/>
              <a:ext cx="220095" cy="386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539" fill="norm" stroke="1" extrusionOk="0">
                  <a:moveTo>
                    <a:pt x="6113" y="4896"/>
                  </a:moveTo>
                  <a:cubicBezTo>
                    <a:pt x="7743" y="3480"/>
                    <a:pt x="9374" y="2064"/>
                    <a:pt x="10698" y="1237"/>
                  </a:cubicBezTo>
                  <a:cubicBezTo>
                    <a:pt x="12023" y="411"/>
                    <a:pt x="13042" y="175"/>
                    <a:pt x="14060" y="57"/>
                  </a:cubicBezTo>
                  <a:cubicBezTo>
                    <a:pt x="15079" y="-61"/>
                    <a:pt x="16098" y="-61"/>
                    <a:pt x="16506" y="706"/>
                  </a:cubicBezTo>
                  <a:cubicBezTo>
                    <a:pt x="16913" y="1473"/>
                    <a:pt x="16709" y="3008"/>
                    <a:pt x="16098" y="4424"/>
                  </a:cubicBezTo>
                  <a:cubicBezTo>
                    <a:pt x="15487" y="5841"/>
                    <a:pt x="14468" y="7139"/>
                    <a:pt x="13755" y="8142"/>
                  </a:cubicBezTo>
                  <a:cubicBezTo>
                    <a:pt x="13042" y="9146"/>
                    <a:pt x="12634" y="9854"/>
                    <a:pt x="13042" y="10326"/>
                  </a:cubicBezTo>
                  <a:cubicBezTo>
                    <a:pt x="13449" y="10798"/>
                    <a:pt x="14672" y="11034"/>
                    <a:pt x="16302" y="11683"/>
                  </a:cubicBezTo>
                  <a:cubicBezTo>
                    <a:pt x="17932" y="12332"/>
                    <a:pt x="19970" y="13395"/>
                    <a:pt x="20785" y="14575"/>
                  </a:cubicBezTo>
                  <a:cubicBezTo>
                    <a:pt x="21600" y="15755"/>
                    <a:pt x="21192" y="17054"/>
                    <a:pt x="19460" y="18057"/>
                  </a:cubicBezTo>
                  <a:cubicBezTo>
                    <a:pt x="17728" y="19060"/>
                    <a:pt x="14672" y="19769"/>
                    <a:pt x="11208" y="20300"/>
                  </a:cubicBezTo>
                  <a:cubicBezTo>
                    <a:pt x="7743" y="20831"/>
                    <a:pt x="3872" y="21185"/>
                    <a:pt x="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277937" y="5464248"/>
              <a:ext cx="173694" cy="299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219" fill="norm" stroke="1" extrusionOk="0">
                  <a:moveTo>
                    <a:pt x="13135" y="2147"/>
                  </a:moveTo>
                  <a:cubicBezTo>
                    <a:pt x="11102" y="1697"/>
                    <a:pt x="9069" y="1247"/>
                    <a:pt x="7418" y="1022"/>
                  </a:cubicBezTo>
                  <a:cubicBezTo>
                    <a:pt x="5766" y="797"/>
                    <a:pt x="4495" y="797"/>
                    <a:pt x="3352" y="1622"/>
                  </a:cubicBezTo>
                  <a:cubicBezTo>
                    <a:pt x="2208" y="2447"/>
                    <a:pt x="1192" y="4097"/>
                    <a:pt x="556" y="6422"/>
                  </a:cubicBezTo>
                  <a:cubicBezTo>
                    <a:pt x="-79" y="8747"/>
                    <a:pt x="-333" y="11747"/>
                    <a:pt x="683" y="14222"/>
                  </a:cubicBezTo>
                  <a:cubicBezTo>
                    <a:pt x="1700" y="16697"/>
                    <a:pt x="3987" y="18647"/>
                    <a:pt x="6528" y="19847"/>
                  </a:cubicBezTo>
                  <a:cubicBezTo>
                    <a:pt x="9069" y="21047"/>
                    <a:pt x="11865" y="21497"/>
                    <a:pt x="14406" y="21047"/>
                  </a:cubicBezTo>
                  <a:cubicBezTo>
                    <a:pt x="16947" y="20597"/>
                    <a:pt x="19234" y="19247"/>
                    <a:pt x="20251" y="16547"/>
                  </a:cubicBezTo>
                  <a:cubicBezTo>
                    <a:pt x="21267" y="13847"/>
                    <a:pt x="21013" y="9797"/>
                    <a:pt x="19361" y="6797"/>
                  </a:cubicBezTo>
                  <a:cubicBezTo>
                    <a:pt x="17709" y="3797"/>
                    <a:pt x="14660" y="1847"/>
                    <a:pt x="12500" y="872"/>
                  </a:cubicBezTo>
                  <a:cubicBezTo>
                    <a:pt x="10340" y="-103"/>
                    <a:pt x="9069" y="-103"/>
                    <a:pt x="7926" y="122"/>
                  </a:cubicBezTo>
                  <a:cubicBezTo>
                    <a:pt x="6782" y="347"/>
                    <a:pt x="5766" y="797"/>
                    <a:pt x="5385" y="1397"/>
                  </a:cubicBezTo>
                  <a:cubicBezTo>
                    <a:pt x="5003" y="1997"/>
                    <a:pt x="5258" y="2747"/>
                    <a:pt x="5512" y="3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628650" y="564694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655794" y="5367549"/>
              <a:ext cx="229570" cy="47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47" fill="norm" stroke="1" extrusionOk="0">
                  <a:moveTo>
                    <a:pt x="10348" y="4320"/>
                  </a:moveTo>
                  <a:cubicBezTo>
                    <a:pt x="7624" y="4320"/>
                    <a:pt x="4899" y="4320"/>
                    <a:pt x="3051" y="4368"/>
                  </a:cubicBezTo>
                  <a:cubicBezTo>
                    <a:pt x="1202" y="4416"/>
                    <a:pt x="229" y="4512"/>
                    <a:pt x="35" y="4752"/>
                  </a:cubicBezTo>
                  <a:cubicBezTo>
                    <a:pt x="-160" y="4992"/>
                    <a:pt x="424" y="5376"/>
                    <a:pt x="3148" y="6192"/>
                  </a:cubicBezTo>
                  <a:cubicBezTo>
                    <a:pt x="5872" y="7008"/>
                    <a:pt x="10737" y="8256"/>
                    <a:pt x="14435" y="9744"/>
                  </a:cubicBezTo>
                  <a:cubicBezTo>
                    <a:pt x="18132" y="11232"/>
                    <a:pt x="20662" y="12960"/>
                    <a:pt x="21051" y="14784"/>
                  </a:cubicBezTo>
                  <a:cubicBezTo>
                    <a:pt x="21440" y="16608"/>
                    <a:pt x="19689" y="18528"/>
                    <a:pt x="18035" y="19680"/>
                  </a:cubicBezTo>
                  <a:cubicBezTo>
                    <a:pt x="16381" y="20832"/>
                    <a:pt x="14824" y="21216"/>
                    <a:pt x="13559" y="21408"/>
                  </a:cubicBezTo>
                  <a:cubicBezTo>
                    <a:pt x="12294" y="21600"/>
                    <a:pt x="11321" y="21600"/>
                    <a:pt x="10640" y="21360"/>
                  </a:cubicBezTo>
                  <a:cubicBezTo>
                    <a:pt x="9959" y="21120"/>
                    <a:pt x="9570" y="20640"/>
                    <a:pt x="9862" y="19584"/>
                  </a:cubicBezTo>
                  <a:cubicBezTo>
                    <a:pt x="10154" y="18528"/>
                    <a:pt x="11126" y="16896"/>
                    <a:pt x="12683" y="15408"/>
                  </a:cubicBezTo>
                  <a:cubicBezTo>
                    <a:pt x="14240" y="13920"/>
                    <a:pt x="16381" y="12576"/>
                    <a:pt x="16964" y="10944"/>
                  </a:cubicBezTo>
                  <a:cubicBezTo>
                    <a:pt x="17548" y="9312"/>
                    <a:pt x="16575" y="7392"/>
                    <a:pt x="13948" y="5520"/>
                  </a:cubicBezTo>
                  <a:cubicBezTo>
                    <a:pt x="11321" y="3648"/>
                    <a:pt x="7040" y="1824"/>
                    <a:pt x="27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1676400" y="3284749"/>
              <a:ext cx="762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880"/>
                    <a:pt x="15600" y="5760"/>
                    <a:pt x="12900" y="8940"/>
                  </a:cubicBezTo>
                  <a:cubicBezTo>
                    <a:pt x="10200" y="12120"/>
                    <a:pt x="7800" y="15600"/>
                    <a:pt x="5700" y="17760"/>
                  </a:cubicBezTo>
                  <a:cubicBezTo>
                    <a:pt x="3600" y="19920"/>
                    <a:pt x="1800" y="207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1708149" y="3272049"/>
              <a:ext cx="228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0" y="15120"/>
                    <a:pt x="7600" y="8640"/>
                    <a:pt x="11200" y="5040"/>
                  </a:cubicBezTo>
                  <a:cubicBezTo>
                    <a:pt x="14800" y="1440"/>
                    <a:pt x="18200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1695449" y="3430799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1816100" y="3583199"/>
              <a:ext cx="1143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4500"/>
                    <a:pt x="8800" y="9000"/>
                    <a:pt x="12400" y="12600"/>
                  </a:cubicBezTo>
                  <a:cubicBezTo>
                    <a:pt x="16000" y="16200"/>
                    <a:pt x="18800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1790700" y="3595899"/>
              <a:ext cx="1206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58" y="5867"/>
                    <a:pt x="8716" y="11733"/>
                    <a:pt x="5116" y="15333"/>
                  </a:cubicBezTo>
                  <a:cubicBezTo>
                    <a:pt x="1516" y="18933"/>
                    <a:pt x="758" y="202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1905000" y="3145049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7200"/>
                    <a:pt x="11520" y="14400"/>
                    <a:pt x="15120" y="18000"/>
                  </a:cubicBezTo>
                  <a:cubicBezTo>
                    <a:pt x="18720" y="21600"/>
                    <a:pt x="2016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2126160" y="3246649"/>
              <a:ext cx="13444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21106" y="0"/>
                  </a:moveTo>
                  <a:cubicBezTo>
                    <a:pt x="19444" y="124"/>
                    <a:pt x="17783" y="248"/>
                    <a:pt x="15291" y="1303"/>
                  </a:cubicBezTo>
                  <a:cubicBezTo>
                    <a:pt x="12798" y="2359"/>
                    <a:pt x="9475" y="4345"/>
                    <a:pt x="6484" y="7014"/>
                  </a:cubicBezTo>
                  <a:cubicBezTo>
                    <a:pt x="3494" y="9683"/>
                    <a:pt x="835" y="13034"/>
                    <a:pt x="171" y="15455"/>
                  </a:cubicBezTo>
                  <a:cubicBezTo>
                    <a:pt x="-494" y="17876"/>
                    <a:pt x="835" y="19366"/>
                    <a:pt x="3161" y="20234"/>
                  </a:cubicBezTo>
                  <a:cubicBezTo>
                    <a:pt x="5488" y="21103"/>
                    <a:pt x="8811" y="21352"/>
                    <a:pt x="121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2216149" y="3413565"/>
              <a:ext cx="215901" cy="162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3866"/>
                  </a:moveTo>
                  <a:cubicBezTo>
                    <a:pt x="424" y="2499"/>
                    <a:pt x="847" y="1132"/>
                    <a:pt x="1588" y="449"/>
                  </a:cubicBezTo>
                  <a:cubicBezTo>
                    <a:pt x="2329" y="-235"/>
                    <a:pt x="3388" y="-235"/>
                    <a:pt x="4871" y="1132"/>
                  </a:cubicBezTo>
                  <a:cubicBezTo>
                    <a:pt x="6353" y="2499"/>
                    <a:pt x="8259" y="5233"/>
                    <a:pt x="9106" y="8104"/>
                  </a:cubicBezTo>
                  <a:cubicBezTo>
                    <a:pt x="9953" y="10975"/>
                    <a:pt x="9741" y="13983"/>
                    <a:pt x="9212" y="16033"/>
                  </a:cubicBezTo>
                  <a:cubicBezTo>
                    <a:pt x="8682" y="18084"/>
                    <a:pt x="7835" y="19178"/>
                    <a:pt x="6882" y="19998"/>
                  </a:cubicBezTo>
                  <a:cubicBezTo>
                    <a:pt x="5929" y="20818"/>
                    <a:pt x="4871" y="21365"/>
                    <a:pt x="4129" y="20818"/>
                  </a:cubicBezTo>
                  <a:cubicBezTo>
                    <a:pt x="3388" y="20271"/>
                    <a:pt x="2965" y="18631"/>
                    <a:pt x="4024" y="16443"/>
                  </a:cubicBezTo>
                  <a:cubicBezTo>
                    <a:pt x="5082" y="14256"/>
                    <a:pt x="7624" y="11522"/>
                    <a:pt x="9424" y="9608"/>
                  </a:cubicBezTo>
                  <a:cubicBezTo>
                    <a:pt x="11224" y="7694"/>
                    <a:pt x="12282" y="6600"/>
                    <a:pt x="13235" y="5643"/>
                  </a:cubicBezTo>
                  <a:cubicBezTo>
                    <a:pt x="14188" y="4687"/>
                    <a:pt x="15035" y="3866"/>
                    <a:pt x="15776" y="4003"/>
                  </a:cubicBezTo>
                  <a:cubicBezTo>
                    <a:pt x="16518" y="4140"/>
                    <a:pt x="17153" y="5233"/>
                    <a:pt x="18106" y="7284"/>
                  </a:cubicBezTo>
                  <a:cubicBezTo>
                    <a:pt x="19059" y="9335"/>
                    <a:pt x="20329" y="12342"/>
                    <a:pt x="21600" y="15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2578100" y="3223090"/>
              <a:ext cx="123890" cy="449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512" fill="norm" stroke="1" extrusionOk="0">
                  <a:moveTo>
                    <a:pt x="0" y="1129"/>
                  </a:moveTo>
                  <a:cubicBezTo>
                    <a:pt x="1440" y="723"/>
                    <a:pt x="2880" y="318"/>
                    <a:pt x="4860" y="115"/>
                  </a:cubicBezTo>
                  <a:cubicBezTo>
                    <a:pt x="6840" y="-88"/>
                    <a:pt x="9360" y="-88"/>
                    <a:pt x="12240" y="673"/>
                  </a:cubicBezTo>
                  <a:cubicBezTo>
                    <a:pt x="15120" y="1433"/>
                    <a:pt x="18360" y="2954"/>
                    <a:pt x="19980" y="5236"/>
                  </a:cubicBezTo>
                  <a:cubicBezTo>
                    <a:pt x="21600" y="7518"/>
                    <a:pt x="21600" y="10560"/>
                    <a:pt x="18720" y="13399"/>
                  </a:cubicBezTo>
                  <a:cubicBezTo>
                    <a:pt x="15840" y="16239"/>
                    <a:pt x="10080" y="18875"/>
                    <a:pt x="4320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3285066" y="3037099"/>
              <a:ext cx="226485" cy="346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32" y="0"/>
                  </a:moveTo>
                  <a:cubicBezTo>
                    <a:pt x="3432" y="501"/>
                    <a:pt x="3432" y="1002"/>
                    <a:pt x="2927" y="1510"/>
                  </a:cubicBezTo>
                  <a:cubicBezTo>
                    <a:pt x="2422" y="2018"/>
                    <a:pt x="1413" y="2532"/>
                    <a:pt x="807" y="3046"/>
                  </a:cubicBezTo>
                  <a:cubicBezTo>
                    <a:pt x="202" y="3560"/>
                    <a:pt x="0" y="4075"/>
                    <a:pt x="0" y="4589"/>
                  </a:cubicBezTo>
                  <a:cubicBezTo>
                    <a:pt x="0" y="5103"/>
                    <a:pt x="202" y="5618"/>
                    <a:pt x="606" y="6125"/>
                  </a:cubicBezTo>
                  <a:cubicBezTo>
                    <a:pt x="1009" y="6633"/>
                    <a:pt x="1615" y="7134"/>
                    <a:pt x="2120" y="7642"/>
                  </a:cubicBezTo>
                  <a:cubicBezTo>
                    <a:pt x="2624" y="8149"/>
                    <a:pt x="3028" y="8664"/>
                    <a:pt x="3634" y="9185"/>
                  </a:cubicBezTo>
                  <a:cubicBezTo>
                    <a:pt x="4239" y="9705"/>
                    <a:pt x="5047" y="10233"/>
                    <a:pt x="6157" y="10721"/>
                  </a:cubicBezTo>
                  <a:cubicBezTo>
                    <a:pt x="7267" y="11209"/>
                    <a:pt x="8680" y="11657"/>
                    <a:pt x="10093" y="12132"/>
                  </a:cubicBezTo>
                  <a:cubicBezTo>
                    <a:pt x="11507" y="12607"/>
                    <a:pt x="12920" y="13108"/>
                    <a:pt x="14030" y="13569"/>
                  </a:cubicBezTo>
                  <a:cubicBezTo>
                    <a:pt x="15140" y="14031"/>
                    <a:pt x="15948" y="14453"/>
                    <a:pt x="16856" y="14888"/>
                  </a:cubicBezTo>
                  <a:cubicBezTo>
                    <a:pt x="17764" y="15323"/>
                    <a:pt x="18774" y="15771"/>
                    <a:pt x="19379" y="16259"/>
                  </a:cubicBezTo>
                  <a:cubicBezTo>
                    <a:pt x="19985" y="16747"/>
                    <a:pt x="20187" y="17275"/>
                    <a:pt x="20288" y="17822"/>
                  </a:cubicBezTo>
                  <a:cubicBezTo>
                    <a:pt x="20389" y="18369"/>
                    <a:pt x="20389" y="18936"/>
                    <a:pt x="20086" y="19418"/>
                  </a:cubicBezTo>
                  <a:cubicBezTo>
                    <a:pt x="19783" y="19899"/>
                    <a:pt x="19178" y="20295"/>
                    <a:pt x="19379" y="20644"/>
                  </a:cubicBezTo>
                  <a:cubicBezTo>
                    <a:pt x="19581" y="20993"/>
                    <a:pt x="20591" y="2129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3613150" y="3252999"/>
              <a:ext cx="444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323"/>
                    <a:pt x="13371" y="4645"/>
                    <a:pt x="10286" y="7665"/>
                  </a:cubicBezTo>
                  <a:cubicBezTo>
                    <a:pt x="7200" y="10684"/>
                    <a:pt x="5143" y="14400"/>
                    <a:pt x="3600" y="16839"/>
                  </a:cubicBezTo>
                  <a:cubicBezTo>
                    <a:pt x="2057" y="19277"/>
                    <a:pt x="1029" y="204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3549650" y="3246649"/>
              <a:ext cx="2540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80"/>
                    <a:pt x="0" y="16560"/>
                    <a:pt x="990" y="14220"/>
                  </a:cubicBezTo>
                  <a:cubicBezTo>
                    <a:pt x="1980" y="11880"/>
                    <a:pt x="3960" y="9720"/>
                    <a:pt x="7560" y="7380"/>
                  </a:cubicBezTo>
                  <a:cubicBezTo>
                    <a:pt x="11160" y="5040"/>
                    <a:pt x="16380" y="25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3600450" y="3392699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3676650" y="3506999"/>
              <a:ext cx="1079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3702050" y="3519699"/>
              <a:ext cx="1079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3484"/>
                    <a:pt x="10588" y="6968"/>
                    <a:pt x="6988" y="10568"/>
                  </a:cubicBezTo>
                  <a:cubicBezTo>
                    <a:pt x="3388" y="14168"/>
                    <a:pt x="1694" y="178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3937393" y="3265699"/>
              <a:ext cx="12025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600" fill="norm" stroke="1" extrusionOk="0">
                  <a:moveTo>
                    <a:pt x="20800" y="0"/>
                  </a:moveTo>
                  <a:cubicBezTo>
                    <a:pt x="17871" y="916"/>
                    <a:pt x="14942" y="1833"/>
                    <a:pt x="11464" y="3993"/>
                  </a:cubicBezTo>
                  <a:cubicBezTo>
                    <a:pt x="7986" y="6153"/>
                    <a:pt x="3959" y="9556"/>
                    <a:pt x="1763" y="12240"/>
                  </a:cubicBezTo>
                  <a:cubicBezTo>
                    <a:pt x="-434" y="14924"/>
                    <a:pt x="-800" y="16887"/>
                    <a:pt x="1946" y="18327"/>
                  </a:cubicBezTo>
                  <a:cubicBezTo>
                    <a:pt x="4692" y="19767"/>
                    <a:pt x="10549" y="20684"/>
                    <a:pt x="164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3633050" y="2956255"/>
              <a:ext cx="132501" cy="17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77" fill="norm" stroke="1" extrusionOk="0">
                  <a:moveTo>
                    <a:pt x="5005" y="2844"/>
                  </a:moveTo>
                  <a:cubicBezTo>
                    <a:pt x="3976" y="8181"/>
                    <a:pt x="2948" y="13517"/>
                    <a:pt x="2091" y="16821"/>
                  </a:cubicBezTo>
                  <a:cubicBezTo>
                    <a:pt x="1233" y="20124"/>
                    <a:pt x="548" y="21395"/>
                    <a:pt x="205" y="21268"/>
                  </a:cubicBezTo>
                  <a:cubicBezTo>
                    <a:pt x="-138" y="21141"/>
                    <a:pt x="-138" y="19616"/>
                    <a:pt x="891" y="16694"/>
                  </a:cubicBezTo>
                  <a:cubicBezTo>
                    <a:pt x="1919" y="13771"/>
                    <a:pt x="3976" y="9451"/>
                    <a:pt x="5519" y="6656"/>
                  </a:cubicBezTo>
                  <a:cubicBezTo>
                    <a:pt x="7062" y="3861"/>
                    <a:pt x="8091" y="2590"/>
                    <a:pt x="9291" y="1574"/>
                  </a:cubicBezTo>
                  <a:cubicBezTo>
                    <a:pt x="10491" y="557"/>
                    <a:pt x="11862" y="-205"/>
                    <a:pt x="13062" y="49"/>
                  </a:cubicBezTo>
                  <a:cubicBezTo>
                    <a:pt x="14262" y="303"/>
                    <a:pt x="15291" y="1574"/>
                    <a:pt x="16662" y="3988"/>
                  </a:cubicBezTo>
                  <a:cubicBezTo>
                    <a:pt x="18033" y="6402"/>
                    <a:pt x="19748" y="9960"/>
                    <a:pt x="21462" y="13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3886200" y="3094249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3943350" y="3037099"/>
              <a:ext cx="381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4193073" y="3299102"/>
              <a:ext cx="258278" cy="18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983" fill="norm" stroke="1" extrusionOk="0">
                  <a:moveTo>
                    <a:pt x="355" y="545"/>
                  </a:moveTo>
                  <a:cubicBezTo>
                    <a:pt x="1233" y="54"/>
                    <a:pt x="2111" y="-437"/>
                    <a:pt x="3516" y="668"/>
                  </a:cubicBezTo>
                  <a:cubicBezTo>
                    <a:pt x="4921" y="1772"/>
                    <a:pt x="6852" y="4472"/>
                    <a:pt x="7643" y="7295"/>
                  </a:cubicBezTo>
                  <a:cubicBezTo>
                    <a:pt x="8433" y="10118"/>
                    <a:pt x="8082" y="13063"/>
                    <a:pt x="7028" y="15395"/>
                  </a:cubicBezTo>
                  <a:cubicBezTo>
                    <a:pt x="5974" y="17727"/>
                    <a:pt x="4218" y="19445"/>
                    <a:pt x="2901" y="20304"/>
                  </a:cubicBezTo>
                  <a:cubicBezTo>
                    <a:pt x="1584" y="21163"/>
                    <a:pt x="706" y="21163"/>
                    <a:pt x="267" y="20549"/>
                  </a:cubicBezTo>
                  <a:cubicBezTo>
                    <a:pt x="-172" y="19936"/>
                    <a:pt x="-172" y="18708"/>
                    <a:pt x="1057" y="16499"/>
                  </a:cubicBezTo>
                  <a:cubicBezTo>
                    <a:pt x="2287" y="14290"/>
                    <a:pt x="4745" y="11099"/>
                    <a:pt x="6413" y="9136"/>
                  </a:cubicBezTo>
                  <a:cubicBezTo>
                    <a:pt x="8082" y="7172"/>
                    <a:pt x="8960" y="6436"/>
                    <a:pt x="9750" y="5699"/>
                  </a:cubicBezTo>
                  <a:cubicBezTo>
                    <a:pt x="10540" y="4963"/>
                    <a:pt x="11243" y="4227"/>
                    <a:pt x="11682" y="4472"/>
                  </a:cubicBezTo>
                  <a:cubicBezTo>
                    <a:pt x="12121" y="4718"/>
                    <a:pt x="12296" y="5945"/>
                    <a:pt x="12384" y="7418"/>
                  </a:cubicBezTo>
                  <a:cubicBezTo>
                    <a:pt x="12472" y="8890"/>
                    <a:pt x="12472" y="10608"/>
                    <a:pt x="13174" y="12081"/>
                  </a:cubicBezTo>
                  <a:cubicBezTo>
                    <a:pt x="13877" y="13554"/>
                    <a:pt x="15282" y="14781"/>
                    <a:pt x="16774" y="15272"/>
                  </a:cubicBezTo>
                  <a:cubicBezTo>
                    <a:pt x="18267" y="15763"/>
                    <a:pt x="19848" y="15518"/>
                    <a:pt x="21428" y="15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4425950" y="3234312"/>
              <a:ext cx="138778" cy="39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467" fill="norm" stroke="1" extrusionOk="0">
                  <a:moveTo>
                    <a:pt x="8452" y="322"/>
                  </a:moveTo>
                  <a:cubicBezTo>
                    <a:pt x="10017" y="94"/>
                    <a:pt x="11583" y="-133"/>
                    <a:pt x="13461" y="94"/>
                  </a:cubicBezTo>
                  <a:cubicBezTo>
                    <a:pt x="15339" y="322"/>
                    <a:pt x="17530" y="1004"/>
                    <a:pt x="19096" y="2652"/>
                  </a:cubicBezTo>
                  <a:cubicBezTo>
                    <a:pt x="20661" y="4301"/>
                    <a:pt x="21600" y="6915"/>
                    <a:pt x="18313" y="10212"/>
                  </a:cubicBezTo>
                  <a:cubicBezTo>
                    <a:pt x="15026" y="13509"/>
                    <a:pt x="7513" y="17488"/>
                    <a:pt x="0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1722222" y="3018049"/>
              <a:ext cx="131979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62" fill="norm" stroke="1" extrusionOk="0">
                  <a:moveTo>
                    <a:pt x="4921" y="0"/>
                  </a:moveTo>
                  <a:cubicBezTo>
                    <a:pt x="4578" y="6214"/>
                    <a:pt x="4235" y="12427"/>
                    <a:pt x="3378" y="16274"/>
                  </a:cubicBezTo>
                  <a:cubicBezTo>
                    <a:pt x="2521" y="20121"/>
                    <a:pt x="1149" y="21600"/>
                    <a:pt x="464" y="21452"/>
                  </a:cubicBezTo>
                  <a:cubicBezTo>
                    <a:pt x="-222" y="21304"/>
                    <a:pt x="-222" y="19529"/>
                    <a:pt x="978" y="16126"/>
                  </a:cubicBezTo>
                  <a:cubicBezTo>
                    <a:pt x="2178" y="12723"/>
                    <a:pt x="4578" y="7693"/>
                    <a:pt x="6635" y="4882"/>
                  </a:cubicBezTo>
                  <a:cubicBezTo>
                    <a:pt x="8692" y="2071"/>
                    <a:pt x="10407" y="1479"/>
                    <a:pt x="11778" y="2219"/>
                  </a:cubicBezTo>
                  <a:cubicBezTo>
                    <a:pt x="13149" y="2959"/>
                    <a:pt x="14178" y="5030"/>
                    <a:pt x="15721" y="7693"/>
                  </a:cubicBezTo>
                  <a:cubicBezTo>
                    <a:pt x="17264" y="10356"/>
                    <a:pt x="19321" y="13611"/>
                    <a:pt x="21378" y="16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4878082" y="3087899"/>
              <a:ext cx="214618" cy="353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21472" y="0"/>
                  </a:moveTo>
                  <a:cubicBezTo>
                    <a:pt x="19778" y="531"/>
                    <a:pt x="18084" y="1062"/>
                    <a:pt x="16707" y="1580"/>
                  </a:cubicBezTo>
                  <a:cubicBezTo>
                    <a:pt x="15331" y="2098"/>
                    <a:pt x="14272" y="2603"/>
                    <a:pt x="13425" y="3069"/>
                  </a:cubicBezTo>
                  <a:cubicBezTo>
                    <a:pt x="12578" y="3535"/>
                    <a:pt x="11943" y="3963"/>
                    <a:pt x="11201" y="4416"/>
                  </a:cubicBezTo>
                  <a:cubicBezTo>
                    <a:pt x="10460" y="4869"/>
                    <a:pt x="9613" y="5348"/>
                    <a:pt x="8872" y="5840"/>
                  </a:cubicBezTo>
                  <a:cubicBezTo>
                    <a:pt x="8131" y="6332"/>
                    <a:pt x="7496" y="6837"/>
                    <a:pt x="7072" y="7355"/>
                  </a:cubicBezTo>
                  <a:cubicBezTo>
                    <a:pt x="6648" y="7873"/>
                    <a:pt x="6437" y="8404"/>
                    <a:pt x="5907" y="8935"/>
                  </a:cubicBezTo>
                  <a:cubicBezTo>
                    <a:pt x="5378" y="9466"/>
                    <a:pt x="4531" y="9997"/>
                    <a:pt x="3472" y="10522"/>
                  </a:cubicBezTo>
                  <a:cubicBezTo>
                    <a:pt x="2413" y="11046"/>
                    <a:pt x="1143" y="11564"/>
                    <a:pt x="507" y="12069"/>
                  </a:cubicBezTo>
                  <a:cubicBezTo>
                    <a:pt x="-128" y="12574"/>
                    <a:pt x="-128" y="13066"/>
                    <a:pt x="296" y="13558"/>
                  </a:cubicBezTo>
                  <a:cubicBezTo>
                    <a:pt x="719" y="14050"/>
                    <a:pt x="1566" y="14542"/>
                    <a:pt x="2519" y="15022"/>
                  </a:cubicBezTo>
                  <a:cubicBezTo>
                    <a:pt x="3472" y="15501"/>
                    <a:pt x="4531" y="15967"/>
                    <a:pt x="5060" y="16472"/>
                  </a:cubicBezTo>
                  <a:cubicBezTo>
                    <a:pt x="5590" y="16977"/>
                    <a:pt x="5590" y="17521"/>
                    <a:pt x="5590" y="18071"/>
                  </a:cubicBezTo>
                  <a:cubicBezTo>
                    <a:pt x="5590" y="18622"/>
                    <a:pt x="5590" y="19178"/>
                    <a:pt x="5590" y="19696"/>
                  </a:cubicBezTo>
                  <a:cubicBezTo>
                    <a:pt x="5590" y="20214"/>
                    <a:pt x="5590" y="20694"/>
                    <a:pt x="5907" y="21004"/>
                  </a:cubicBezTo>
                  <a:cubicBezTo>
                    <a:pt x="6225" y="21315"/>
                    <a:pt x="6860" y="21458"/>
                    <a:pt x="74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5397500" y="3170449"/>
              <a:ext cx="5080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35"/>
                    <a:pt x="7200" y="6470"/>
                    <a:pt x="3600" y="10070"/>
                  </a:cubicBezTo>
                  <a:cubicBezTo>
                    <a:pt x="0" y="13670"/>
                    <a:pt x="0" y="176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5359400" y="3098153"/>
              <a:ext cx="323850" cy="84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21155"/>
                  </a:moveTo>
                  <a:cubicBezTo>
                    <a:pt x="1553" y="16414"/>
                    <a:pt x="3106" y="11672"/>
                    <a:pt x="5859" y="7721"/>
                  </a:cubicBezTo>
                  <a:cubicBezTo>
                    <a:pt x="8612" y="3770"/>
                    <a:pt x="12565" y="609"/>
                    <a:pt x="15388" y="82"/>
                  </a:cubicBezTo>
                  <a:cubicBezTo>
                    <a:pt x="18212" y="-445"/>
                    <a:pt x="19906" y="1662"/>
                    <a:pt x="21600" y="3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5403850" y="3335549"/>
              <a:ext cx="234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5530850" y="3443499"/>
              <a:ext cx="1714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7" y="424"/>
                    <a:pt x="5333" y="847"/>
                    <a:pt x="8933" y="4447"/>
                  </a:cubicBezTo>
                  <a:cubicBezTo>
                    <a:pt x="12533" y="8047"/>
                    <a:pt x="17067" y="148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5651500" y="3478921"/>
              <a:ext cx="107950" cy="32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180"/>
                  </a:moveTo>
                  <a:cubicBezTo>
                    <a:pt x="19482" y="38"/>
                    <a:pt x="17365" y="-104"/>
                    <a:pt x="15459" y="109"/>
                  </a:cubicBezTo>
                  <a:cubicBezTo>
                    <a:pt x="13553" y="322"/>
                    <a:pt x="11859" y="891"/>
                    <a:pt x="10165" y="2880"/>
                  </a:cubicBezTo>
                  <a:cubicBezTo>
                    <a:pt x="8471" y="4870"/>
                    <a:pt x="6776" y="8280"/>
                    <a:pt x="5082" y="11620"/>
                  </a:cubicBezTo>
                  <a:cubicBezTo>
                    <a:pt x="3388" y="14959"/>
                    <a:pt x="1694" y="18228"/>
                    <a:pt x="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5448663" y="2849687"/>
              <a:ext cx="139337" cy="109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272" fill="norm" stroke="1" extrusionOk="0">
                  <a:moveTo>
                    <a:pt x="912" y="11209"/>
                  </a:moveTo>
                  <a:cubicBezTo>
                    <a:pt x="267" y="16315"/>
                    <a:pt x="-378" y="21420"/>
                    <a:pt x="267" y="20045"/>
                  </a:cubicBezTo>
                  <a:cubicBezTo>
                    <a:pt x="912" y="18671"/>
                    <a:pt x="2846" y="10816"/>
                    <a:pt x="4297" y="6104"/>
                  </a:cubicBezTo>
                  <a:cubicBezTo>
                    <a:pt x="5747" y="1391"/>
                    <a:pt x="6715" y="-180"/>
                    <a:pt x="8810" y="16"/>
                  </a:cubicBezTo>
                  <a:cubicBezTo>
                    <a:pt x="10906" y="213"/>
                    <a:pt x="14129" y="2176"/>
                    <a:pt x="16386" y="5711"/>
                  </a:cubicBezTo>
                  <a:cubicBezTo>
                    <a:pt x="18643" y="9245"/>
                    <a:pt x="19932" y="14351"/>
                    <a:pt x="21222" y="19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5746750" y="2998999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5979382" y="3159687"/>
              <a:ext cx="167419" cy="417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92" fill="norm" stroke="1" extrusionOk="0">
                  <a:moveTo>
                    <a:pt x="21356" y="2506"/>
                  </a:moveTo>
                  <a:cubicBezTo>
                    <a:pt x="20816" y="1529"/>
                    <a:pt x="20276" y="552"/>
                    <a:pt x="19196" y="172"/>
                  </a:cubicBezTo>
                  <a:cubicBezTo>
                    <a:pt x="18116" y="-208"/>
                    <a:pt x="16496" y="9"/>
                    <a:pt x="13796" y="1149"/>
                  </a:cubicBezTo>
                  <a:cubicBezTo>
                    <a:pt x="11096" y="2288"/>
                    <a:pt x="7316" y="4351"/>
                    <a:pt x="4481" y="6793"/>
                  </a:cubicBezTo>
                  <a:cubicBezTo>
                    <a:pt x="1646" y="9235"/>
                    <a:pt x="-244" y="12057"/>
                    <a:pt x="26" y="14500"/>
                  </a:cubicBezTo>
                  <a:cubicBezTo>
                    <a:pt x="296" y="16942"/>
                    <a:pt x="2726" y="19004"/>
                    <a:pt x="4751" y="20089"/>
                  </a:cubicBezTo>
                  <a:cubicBezTo>
                    <a:pt x="6776" y="21175"/>
                    <a:pt x="8396" y="21283"/>
                    <a:pt x="10016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6121400" y="3322986"/>
              <a:ext cx="215900" cy="182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2930"/>
                  </a:moveTo>
                  <a:cubicBezTo>
                    <a:pt x="0" y="1703"/>
                    <a:pt x="0" y="475"/>
                    <a:pt x="529" y="107"/>
                  </a:cubicBezTo>
                  <a:cubicBezTo>
                    <a:pt x="1059" y="-261"/>
                    <a:pt x="2118" y="230"/>
                    <a:pt x="3176" y="3053"/>
                  </a:cubicBezTo>
                  <a:cubicBezTo>
                    <a:pt x="4235" y="5875"/>
                    <a:pt x="5294" y="11030"/>
                    <a:pt x="5718" y="14221"/>
                  </a:cubicBezTo>
                  <a:cubicBezTo>
                    <a:pt x="6141" y="17412"/>
                    <a:pt x="5929" y="18639"/>
                    <a:pt x="5400" y="19621"/>
                  </a:cubicBezTo>
                  <a:cubicBezTo>
                    <a:pt x="4871" y="20603"/>
                    <a:pt x="4024" y="21339"/>
                    <a:pt x="3494" y="21094"/>
                  </a:cubicBezTo>
                  <a:cubicBezTo>
                    <a:pt x="2965" y="20848"/>
                    <a:pt x="2753" y="19621"/>
                    <a:pt x="3494" y="17289"/>
                  </a:cubicBezTo>
                  <a:cubicBezTo>
                    <a:pt x="4235" y="14957"/>
                    <a:pt x="5929" y="11521"/>
                    <a:pt x="7200" y="9434"/>
                  </a:cubicBezTo>
                  <a:cubicBezTo>
                    <a:pt x="8471" y="7348"/>
                    <a:pt x="9318" y="6612"/>
                    <a:pt x="10271" y="6121"/>
                  </a:cubicBezTo>
                  <a:cubicBezTo>
                    <a:pt x="11224" y="5630"/>
                    <a:pt x="12282" y="5384"/>
                    <a:pt x="12706" y="5998"/>
                  </a:cubicBezTo>
                  <a:cubicBezTo>
                    <a:pt x="13129" y="6612"/>
                    <a:pt x="12918" y="8084"/>
                    <a:pt x="12812" y="9680"/>
                  </a:cubicBezTo>
                  <a:cubicBezTo>
                    <a:pt x="12706" y="11275"/>
                    <a:pt x="12706" y="12994"/>
                    <a:pt x="14188" y="14098"/>
                  </a:cubicBezTo>
                  <a:cubicBezTo>
                    <a:pt x="15671" y="15203"/>
                    <a:pt x="18635" y="15694"/>
                    <a:pt x="21600" y="16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6388100" y="3170449"/>
              <a:ext cx="134449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600" fill="norm" stroke="1" extrusionOk="0">
                  <a:moveTo>
                    <a:pt x="3927" y="0"/>
                  </a:moveTo>
                  <a:cubicBezTo>
                    <a:pt x="9818" y="1920"/>
                    <a:pt x="15709" y="3840"/>
                    <a:pt x="18655" y="6192"/>
                  </a:cubicBezTo>
                  <a:cubicBezTo>
                    <a:pt x="21600" y="8544"/>
                    <a:pt x="21600" y="11328"/>
                    <a:pt x="18000" y="13968"/>
                  </a:cubicBezTo>
                  <a:cubicBezTo>
                    <a:pt x="14400" y="16608"/>
                    <a:pt x="7200" y="191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6620462" y="3026100"/>
              <a:ext cx="236594" cy="360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90" fill="norm" stroke="1" extrusionOk="0">
                  <a:moveTo>
                    <a:pt x="19731" y="66"/>
                  </a:moveTo>
                  <a:cubicBezTo>
                    <a:pt x="20495" y="28"/>
                    <a:pt x="21260" y="-10"/>
                    <a:pt x="21355" y="3"/>
                  </a:cubicBezTo>
                  <a:cubicBezTo>
                    <a:pt x="21451" y="15"/>
                    <a:pt x="20878" y="79"/>
                    <a:pt x="19731" y="345"/>
                  </a:cubicBezTo>
                  <a:cubicBezTo>
                    <a:pt x="18584" y="611"/>
                    <a:pt x="16863" y="1080"/>
                    <a:pt x="15716" y="1549"/>
                  </a:cubicBezTo>
                  <a:cubicBezTo>
                    <a:pt x="14570" y="2018"/>
                    <a:pt x="13996" y="2487"/>
                    <a:pt x="13709" y="3001"/>
                  </a:cubicBezTo>
                  <a:cubicBezTo>
                    <a:pt x="13423" y="3514"/>
                    <a:pt x="13423" y="4072"/>
                    <a:pt x="13518" y="4591"/>
                  </a:cubicBezTo>
                  <a:cubicBezTo>
                    <a:pt x="13614" y="5111"/>
                    <a:pt x="13805" y="5593"/>
                    <a:pt x="13996" y="6062"/>
                  </a:cubicBezTo>
                  <a:cubicBezTo>
                    <a:pt x="14187" y="6531"/>
                    <a:pt x="14378" y="6987"/>
                    <a:pt x="14378" y="7437"/>
                  </a:cubicBezTo>
                  <a:cubicBezTo>
                    <a:pt x="14378" y="7887"/>
                    <a:pt x="14187" y="8331"/>
                    <a:pt x="13901" y="8768"/>
                  </a:cubicBezTo>
                  <a:cubicBezTo>
                    <a:pt x="13614" y="9205"/>
                    <a:pt x="13232" y="9636"/>
                    <a:pt x="12754" y="10074"/>
                  </a:cubicBezTo>
                  <a:cubicBezTo>
                    <a:pt x="12276" y="10511"/>
                    <a:pt x="11702" y="10955"/>
                    <a:pt x="11129" y="11398"/>
                  </a:cubicBezTo>
                  <a:cubicBezTo>
                    <a:pt x="10555" y="11842"/>
                    <a:pt x="9982" y="12286"/>
                    <a:pt x="9217" y="12774"/>
                  </a:cubicBezTo>
                  <a:cubicBezTo>
                    <a:pt x="8453" y="13262"/>
                    <a:pt x="7497" y="13794"/>
                    <a:pt x="6637" y="14333"/>
                  </a:cubicBezTo>
                  <a:cubicBezTo>
                    <a:pt x="5777" y="14872"/>
                    <a:pt x="5012" y="15417"/>
                    <a:pt x="4439" y="15936"/>
                  </a:cubicBezTo>
                  <a:cubicBezTo>
                    <a:pt x="3865" y="16456"/>
                    <a:pt x="3483" y="16951"/>
                    <a:pt x="3101" y="17413"/>
                  </a:cubicBezTo>
                  <a:cubicBezTo>
                    <a:pt x="2718" y="17876"/>
                    <a:pt x="2336" y="18307"/>
                    <a:pt x="1858" y="18732"/>
                  </a:cubicBezTo>
                  <a:cubicBezTo>
                    <a:pt x="1380" y="19156"/>
                    <a:pt x="807" y="19575"/>
                    <a:pt x="424" y="19961"/>
                  </a:cubicBezTo>
                  <a:cubicBezTo>
                    <a:pt x="42" y="20348"/>
                    <a:pt x="-149" y="20703"/>
                    <a:pt x="138" y="20969"/>
                  </a:cubicBezTo>
                  <a:cubicBezTo>
                    <a:pt x="424" y="21235"/>
                    <a:pt x="1189" y="21413"/>
                    <a:pt x="1954" y="21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7099300" y="3164099"/>
              <a:ext cx="25400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79"/>
                    <a:pt x="14400" y="5959"/>
                    <a:pt x="12600" y="9062"/>
                  </a:cubicBezTo>
                  <a:cubicBezTo>
                    <a:pt x="10800" y="12166"/>
                    <a:pt x="10800" y="15393"/>
                    <a:pt x="9000" y="17503"/>
                  </a:cubicBezTo>
                  <a:cubicBezTo>
                    <a:pt x="7200" y="19614"/>
                    <a:pt x="3600" y="2060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7086600" y="3173805"/>
              <a:ext cx="234950" cy="85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1168" y="15496"/>
                    <a:pt x="2335" y="9701"/>
                    <a:pt x="4768" y="6013"/>
                  </a:cubicBezTo>
                  <a:cubicBezTo>
                    <a:pt x="7200" y="2325"/>
                    <a:pt x="10897" y="745"/>
                    <a:pt x="13914" y="218"/>
                  </a:cubicBezTo>
                  <a:cubicBezTo>
                    <a:pt x="16930" y="-309"/>
                    <a:pt x="19265" y="218"/>
                    <a:pt x="21600" y="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7023100" y="3392699"/>
              <a:ext cx="304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0" y="14400"/>
                    <a:pt x="11100" y="7200"/>
                    <a:pt x="14700" y="3600"/>
                  </a:cubicBezTo>
                  <a:cubicBezTo>
                    <a:pt x="18300" y="0"/>
                    <a:pt x="199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7219950" y="3500649"/>
              <a:ext cx="139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5236"/>
                    <a:pt x="11127" y="10473"/>
                    <a:pt x="14727" y="14073"/>
                  </a:cubicBezTo>
                  <a:cubicBezTo>
                    <a:pt x="18327" y="17673"/>
                    <a:pt x="19964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7393121" y="3494299"/>
              <a:ext cx="8717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1182" y="0"/>
                  </a:moveTo>
                  <a:cubicBezTo>
                    <a:pt x="15011" y="2847"/>
                    <a:pt x="8839" y="5693"/>
                    <a:pt x="4982" y="8791"/>
                  </a:cubicBezTo>
                  <a:cubicBezTo>
                    <a:pt x="1125" y="11888"/>
                    <a:pt x="-418" y="15237"/>
                    <a:pt x="96" y="17414"/>
                  </a:cubicBezTo>
                  <a:cubicBezTo>
                    <a:pt x="611" y="19591"/>
                    <a:pt x="3182" y="20595"/>
                    <a:pt x="57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7099300" y="2860672"/>
              <a:ext cx="133350" cy="14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4114" y="11397"/>
                  </a:moveTo>
                  <a:cubicBezTo>
                    <a:pt x="3429" y="13009"/>
                    <a:pt x="2743" y="14621"/>
                    <a:pt x="1886" y="16716"/>
                  </a:cubicBezTo>
                  <a:cubicBezTo>
                    <a:pt x="1029" y="18812"/>
                    <a:pt x="0" y="21391"/>
                    <a:pt x="0" y="21391"/>
                  </a:cubicBezTo>
                  <a:cubicBezTo>
                    <a:pt x="0" y="21391"/>
                    <a:pt x="1029" y="18812"/>
                    <a:pt x="2571" y="15427"/>
                  </a:cubicBezTo>
                  <a:cubicBezTo>
                    <a:pt x="4114" y="12042"/>
                    <a:pt x="6171" y="7851"/>
                    <a:pt x="7886" y="5110"/>
                  </a:cubicBezTo>
                  <a:cubicBezTo>
                    <a:pt x="9600" y="2370"/>
                    <a:pt x="10971" y="1081"/>
                    <a:pt x="12514" y="436"/>
                  </a:cubicBezTo>
                  <a:cubicBezTo>
                    <a:pt x="14057" y="-209"/>
                    <a:pt x="15771" y="-209"/>
                    <a:pt x="16629" y="919"/>
                  </a:cubicBezTo>
                  <a:cubicBezTo>
                    <a:pt x="17486" y="2048"/>
                    <a:pt x="17486" y="4304"/>
                    <a:pt x="18171" y="7206"/>
                  </a:cubicBezTo>
                  <a:cubicBezTo>
                    <a:pt x="18857" y="10107"/>
                    <a:pt x="20229" y="13654"/>
                    <a:pt x="21600" y="1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7416800" y="3106949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7492949" y="2986299"/>
              <a:ext cx="2545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856"/>
                    <a:pt x="-1622" y="9712"/>
                    <a:pt x="870" y="13312"/>
                  </a:cubicBezTo>
                  <a:cubicBezTo>
                    <a:pt x="3363" y="16912"/>
                    <a:pt x="11670" y="19256"/>
                    <a:pt x="199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7673690" y="3115851"/>
              <a:ext cx="162210" cy="518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494" fill="norm" stroke="1" extrusionOk="0">
                  <a:moveTo>
                    <a:pt x="20953" y="1474"/>
                  </a:moveTo>
                  <a:cubicBezTo>
                    <a:pt x="19312" y="948"/>
                    <a:pt x="17672" y="421"/>
                    <a:pt x="16031" y="157"/>
                  </a:cubicBezTo>
                  <a:cubicBezTo>
                    <a:pt x="14391" y="-106"/>
                    <a:pt x="12750" y="-106"/>
                    <a:pt x="10426" y="684"/>
                  </a:cubicBezTo>
                  <a:cubicBezTo>
                    <a:pt x="8102" y="1474"/>
                    <a:pt x="5095" y="3055"/>
                    <a:pt x="2907" y="5426"/>
                  </a:cubicBezTo>
                  <a:cubicBezTo>
                    <a:pt x="720" y="7796"/>
                    <a:pt x="-647" y="10957"/>
                    <a:pt x="310" y="13635"/>
                  </a:cubicBezTo>
                  <a:cubicBezTo>
                    <a:pt x="1267" y="16314"/>
                    <a:pt x="4548" y="18509"/>
                    <a:pt x="7009" y="19738"/>
                  </a:cubicBezTo>
                  <a:cubicBezTo>
                    <a:pt x="9469" y="20967"/>
                    <a:pt x="11110" y="21231"/>
                    <a:pt x="12750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7781450" y="3344465"/>
              <a:ext cx="314800" cy="185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030" fill="norm" stroke="1" extrusionOk="0">
                  <a:moveTo>
                    <a:pt x="2840" y="5469"/>
                  </a:moveTo>
                  <a:cubicBezTo>
                    <a:pt x="2984" y="3549"/>
                    <a:pt x="3128" y="1629"/>
                    <a:pt x="3560" y="669"/>
                  </a:cubicBezTo>
                  <a:cubicBezTo>
                    <a:pt x="3992" y="-291"/>
                    <a:pt x="4712" y="-291"/>
                    <a:pt x="5504" y="1149"/>
                  </a:cubicBezTo>
                  <a:cubicBezTo>
                    <a:pt x="6296" y="2589"/>
                    <a:pt x="7160" y="5469"/>
                    <a:pt x="7520" y="8229"/>
                  </a:cubicBezTo>
                  <a:cubicBezTo>
                    <a:pt x="7880" y="10989"/>
                    <a:pt x="7736" y="13629"/>
                    <a:pt x="6872" y="15789"/>
                  </a:cubicBezTo>
                  <a:cubicBezTo>
                    <a:pt x="6008" y="17949"/>
                    <a:pt x="4424" y="19629"/>
                    <a:pt x="2984" y="20469"/>
                  </a:cubicBezTo>
                  <a:cubicBezTo>
                    <a:pt x="1544" y="21309"/>
                    <a:pt x="248" y="21309"/>
                    <a:pt x="32" y="19749"/>
                  </a:cubicBezTo>
                  <a:cubicBezTo>
                    <a:pt x="-184" y="18189"/>
                    <a:pt x="680" y="15069"/>
                    <a:pt x="2768" y="12429"/>
                  </a:cubicBezTo>
                  <a:cubicBezTo>
                    <a:pt x="4856" y="9789"/>
                    <a:pt x="8168" y="7629"/>
                    <a:pt x="10184" y="6309"/>
                  </a:cubicBezTo>
                  <a:cubicBezTo>
                    <a:pt x="12200" y="4989"/>
                    <a:pt x="12920" y="4509"/>
                    <a:pt x="12992" y="4869"/>
                  </a:cubicBezTo>
                  <a:cubicBezTo>
                    <a:pt x="13064" y="5229"/>
                    <a:pt x="12488" y="6429"/>
                    <a:pt x="12200" y="7629"/>
                  </a:cubicBezTo>
                  <a:cubicBezTo>
                    <a:pt x="11912" y="8829"/>
                    <a:pt x="11912" y="10029"/>
                    <a:pt x="13496" y="11949"/>
                  </a:cubicBezTo>
                  <a:cubicBezTo>
                    <a:pt x="15080" y="13869"/>
                    <a:pt x="18248" y="16509"/>
                    <a:pt x="21416" y="191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8039100" y="3158700"/>
              <a:ext cx="168245" cy="50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560" fill="norm" stroke="1" extrusionOk="0">
                  <a:moveTo>
                    <a:pt x="7112" y="770"/>
                  </a:moveTo>
                  <a:cubicBezTo>
                    <a:pt x="7902" y="410"/>
                    <a:pt x="8693" y="50"/>
                    <a:pt x="9615" y="5"/>
                  </a:cubicBezTo>
                  <a:cubicBezTo>
                    <a:pt x="10537" y="-40"/>
                    <a:pt x="11590" y="230"/>
                    <a:pt x="13698" y="1670"/>
                  </a:cubicBezTo>
                  <a:cubicBezTo>
                    <a:pt x="15805" y="3110"/>
                    <a:pt x="18966" y="5720"/>
                    <a:pt x="20283" y="8240"/>
                  </a:cubicBezTo>
                  <a:cubicBezTo>
                    <a:pt x="21600" y="10760"/>
                    <a:pt x="21073" y="13190"/>
                    <a:pt x="17385" y="15395"/>
                  </a:cubicBezTo>
                  <a:cubicBezTo>
                    <a:pt x="13698" y="17600"/>
                    <a:pt x="6849" y="19580"/>
                    <a:pt x="0" y="21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7717222" y="2814849"/>
              <a:ext cx="626678" cy="392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21460" y="0"/>
                  </a:moveTo>
                  <a:cubicBezTo>
                    <a:pt x="21460" y="478"/>
                    <a:pt x="21460" y="955"/>
                    <a:pt x="21170" y="1445"/>
                  </a:cubicBezTo>
                  <a:cubicBezTo>
                    <a:pt x="20880" y="1934"/>
                    <a:pt x="20300" y="2435"/>
                    <a:pt x="19793" y="2924"/>
                  </a:cubicBezTo>
                  <a:cubicBezTo>
                    <a:pt x="19286" y="3414"/>
                    <a:pt x="18851" y="3891"/>
                    <a:pt x="18416" y="4392"/>
                  </a:cubicBezTo>
                  <a:cubicBezTo>
                    <a:pt x="17981" y="4893"/>
                    <a:pt x="17546" y="5417"/>
                    <a:pt x="17075" y="5930"/>
                  </a:cubicBezTo>
                  <a:cubicBezTo>
                    <a:pt x="16604" y="6443"/>
                    <a:pt x="16096" y="6944"/>
                    <a:pt x="15553" y="7427"/>
                  </a:cubicBezTo>
                  <a:cubicBezTo>
                    <a:pt x="15009" y="7911"/>
                    <a:pt x="14429" y="8377"/>
                    <a:pt x="13813" y="8819"/>
                  </a:cubicBezTo>
                  <a:cubicBezTo>
                    <a:pt x="13197" y="9262"/>
                    <a:pt x="12545" y="9682"/>
                    <a:pt x="11892" y="10113"/>
                  </a:cubicBezTo>
                  <a:cubicBezTo>
                    <a:pt x="11240" y="10544"/>
                    <a:pt x="10588" y="10986"/>
                    <a:pt x="9899" y="11441"/>
                  </a:cubicBezTo>
                  <a:cubicBezTo>
                    <a:pt x="9210" y="11895"/>
                    <a:pt x="8486" y="12361"/>
                    <a:pt x="7797" y="12833"/>
                  </a:cubicBezTo>
                  <a:cubicBezTo>
                    <a:pt x="7108" y="13305"/>
                    <a:pt x="6456" y="13783"/>
                    <a:pt x="5840" y="14237"/>
                  </a:cubicBezTo>
                  <a:cubicBezTo>
                    <a:pt x="5224" y="14691"/>
                    <a:pt x="4644" y="15122"/>
                    <a:pt x="4137" y="15548"/>
                  </a:cubicBezTo>
                  <a:cubicBezTo>
                    <a:pt x="3629" y="15973"/>
                    <a:pt x="3194" y="16392"/>
                    <a:pt x="2759" y="16841"/>
                  </a:cubicBezTo>
                  <a:cubicBezTo>
                    <a:pt x="2324" y="17289"/>
                    <a:pt x="1890" y="17767"/>
                    <a:pt x="1455" y="18216"/>
                  </a:cubicBezTo>
                  <a:cubicBezTo>
                    <a:pt x="1020" y="18664"/>
                    <a:pt x="585" y="19083"/>
                    <a:pt x="295" y="19509"/>
                  </a:cubicBezTo>
                  <a:cubicBezTo>
                    <a:pt x="5" y="19934"/>
                    <a:pt x="-140" y="20365"/>
                    <a:pt x="186" y="20715"/>
                  </a:cubicBezTo>
                  <a:cubicBezTo>
                    <a:pt x="512" y="21064"/>
                    <a:pt x="1310" y="21332"/>
                    <a:pt x="21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8507778" y="3100599"/>
              <a:ext cx="64723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21305" y="0"/>
                  </a:moveTo>
                  <a:cubicBezTo>
                    <a:pt x="18518" y="267"/>
                    <a:pt x="15731" y="533"/>
                    <a:pt x="13640" y="1511"/>
                  </a:cubicBezTo>
                  <a:cubicBezTo>
                    <a:pt x="11550" y="2489"/>
                    <a:pt x="10157" y="4178"/>
                    <a:pt x="8415" y="6578"/>
                  </a:cubicBezTo>
                  <a:cubicBezTo>
                    <a:pt x="6673" y="8978"/>
                    <a:pt x="4582" y="12089"/>
                    <a:pt x="2840" y="14533"/>
                  </a:cubicBezTo>
                  <a:cubicBezTo>
                    <a:pt x="1099" y="16978"/>
                    <a:pt x="-295" y="18756"/>
                    <a:pt x="53" y="19822"/>
                  </a:cubicBezTo>
                  <a:cubicBezTo>
                    <a:pt x="402" y="20889"/>
                    <a:pt x="2492" y="21244"/>
                    <a:pt x="45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8645706" y="3259349"/>
              <a:ext cx="72844" cy="381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67" fill="norm" stroke="1" extrusionOk="0">
                  <a:moveTo>
                    <a:pt x="21238" y="0"/>
                  </a:moveTo>
                  <a:cubicBezTo>
                    <a:pt x="15067" y="4866"/>
                    <a:pt x="8895" y="9732"/>
                    <a:pt x="5501" y="12818"/>
                  </a:cubicBezTo>
                  <a:cubicBezTo>
                    <a:pt x="2107" y="15903"/>
                    <a:pt x="1489" y="17209"/>
                    <a:pt x="872" y="18455"/>
                  </a:cubicBezTo>
                  <a:cubicBezTo>
                    <a:pt x="255" y="19701"/>
                    <a:pt x="-362" y="20888"/>
                    <a:pt x="255" y="21244"/>
                  </a:cubicBezTo>
                  <a:cubicBezTo>
                    <a:pt x="872" y="21600"/>
                    <a:pt x="2724" y="21125"/>
                    <a:pt x="3958" y="20591"/>
                  </a:cubicBezTo>
                  <a:cubicBezTo>
                    <a:pt x="5192" y="20057"/>
                    <a:pt x="5809" y="19464"/>
                    <a:pt x="6427" y="188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8655050" y="3170449"/>
              <a:ext cx="2540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9059"/>
                    <a:pt x="720" y="16518"/>
                    <a:pt x="2160" y="13765"/>
                  </a:cubicBezTo>
                  <a:cubicBezTo>
                    <a:pt x="3600" y="11012"/>
                    <a:pt x="6120" y="8047"/>
                    <a:pt x="9540" y="5718"/>
                  </a:cubicBezTo>
                  <a:cubicBezTo>
                    <a:pt x="12960" y="3388"/>
                    <a:pt x="17280" y="16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8686800" y="3354599"/>
              <a:ext cx="1778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6200"/>
                    <a:pt x="11314" y="10800"/>
                    <a:pt x="14914" y="7200"/>
                  </a:cubicBezTo>
                  <a:cubicBezTo>
                    <a:pt x="18514" y="3600"/>
                    <a:pt x="2005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8813800" y="3513349"/>
              <a:ext cx="1079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8820149" y="3495241"/>
              <a:ext cx="146051" cy="18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1379"/>
                  </a:moveTo>
                  <a:cubicBezTo>
                    <a:pt x="20348" y="634"/>
                    <a:pt x="19096" y="-111"/>
                    <a:pt x="17687" y="13"/>
                  </a:cubicBezTo>
                  <a:cubicBezTo>
                    <a:pt x="16278" y="137"/>
                    <a:pt x="14713" y="1130"/>
                    <a:pt x="11739" y="3861"/>
                  </a:cubicBezTo>
                  <a:cubicBezTo>
                    <a:pt x="8765" y="6592"/>
                    <a:pt x="4383" y="11061"/>
                    <a:pt x="2191" y="14289"/>
                  </a:cubicBezTo>
                  <a:cubicBezTo>
                    <a:pt x="0" y="17517"/>
                    <a:pt x="0" y="19503"/>
                    <a:pt x="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8726352" y="2962697"/>
              <a:ext cx="119199" cy="142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762" fill="norm" stroke="1" extrusionOk="0">
                  <a:moveTo>
                    <a:pt x="7698" y="8069"/>
                  </a:moveTo>
                  <a:cubicBezTo>
                    <a:pt x="6561" y="9921"/>
                    <a:pt x="5424" y="11772"/>
                    <a:pt x="4098" y="14241"/>
                  </a:cubicBezTo>
                  <a:cubicBezTo>
                    <a:pt x="2772" y="16709"/>
                    <a:pt x="1256" y="19795"/>
                    <a:pt x="498" y="20567"/>
                  </a:cubicBezTo>
                  <a:cubicBezTo>
                    <a:pt x="-260" y="21338"/>
                    <a:pt x="-260" y="19795"/>
                    <a:pt x="1256" y="16555"/>
                  </a:cubicBezTo>
                  <a:cubicBezTo>
                    <a:pt x="2772" y="13315"/>
                    <a:pt x="5803" y="8378"/>
                    <a:pt x="8266" y="5292"/>
                  </a:cubicBezTo>
                  <a:cubicBezTo>
                    <a:pt x="10729" y="2207"/>
                    <a:pt x="12624" y="972"/>
                    <a:pt x="14519" y="355"/>
                  </a:cubicBezTo>
                  <a:cubicBezTo>
                    <a:pt x="16414" y="-262"/>
                    <a:pt x="18308" y="-262"/>
                    <a:pt x="19445" y="1898"/>
                  </a:cubicBezTo>
                  <a:cubicBezTo>
                    <a:pt x="20582" y="4058"/>
                    <a:pt x="20961" y="8378"/>
                    <a:pt x="21340" y="12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8997950" y="3100599"/>
              <a:ext cx="1841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9175749" y="3468899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9550763" y="3310149"/>
              <a:ext cx="31388" cy="33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36" fill="norm" stroke="1" extrusionOk="0">
                  <a:moveTo>
                    <a:pt x="21353" y="0"/>
                  </a:moveTo>
                  <a:cubicBezTo>
                    <a:pt x="17033" y="4403"/>
                    <a:pt x="12713" y="8805"/>
                    <a:pt x="9113" y="12107"/>
                  </a:cubicBezTo>
                  <a:cubicBezTo>
                    <a:pt x="5513" y="15409"/>
                    <a:pt x="2633" y="17610"/>
                    <a:pt x="1193" y="19124"/>
                  </a:cubicBezTo>
                  <a:cubicBezTo>
                    <a:pt x="-247" y="20637"/>
                    <a:pt x="-247" y="21462"/>
                    <a:pt x="473" y="21531"/>
                  </a:cubicBezTo>
                  <a:cubicBezTo>
                    <a:pt x="1193" y="21600"/>
                    <a:pt x="2633" y="20912"/>
                    <a:pt x="4073" y="20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9563099" y="3284749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9493249" y="3418099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4400"/>
                    <a:pt x="12126" y="7200"/>
                    <a:pt x="15726" y="3600"/>
                  </a:cubicBezTo>
                  <a:cubicBezTo>
                    <a:pt x="19326" y="0"/>
                    <a:pt x="2046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9709150" y="3513349"/>
              <a:ext cx="1016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0"/>
                    <a:pt x="4500" y="0"/>
                    <a:pt x="8100" y="3600"/>
                  </a:cubicBezTo>
                  <a:cubicBezTo>
                    <a:pt x="11700" y="7200"/>
                    <a:pt x="1665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9770204" y="3532399"/>
              <a:ext cx="10404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21235" y="0"/>
                  </a:moveTo>
                  <a:cubicBezTo>
                    <a:pt x="16051" y="2340"/>
                    <a:pt x="10867" y="4680"/>
                    <a:pt x="6979" y="7830"/>
                  </a:cubicBezTo>
                  <a:cubicBezTo>
                    <a:pt x="3091" y="10980"/>
                    <a:pt x="499" y="14940"/>
                    <a:pt x="67" y="17370"/>
                  </a:cubicBezTo>
                  <a:cubicBezTo>
                    <a:pt x="-365" y="19800"/>
                    <a:pt x="1363" y="20700"/>
                    <a:pt x="30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9823450" y="3189499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10062633" y="3043449"/>
              <a:ext cx="173568" cy="327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73" y="349"/>
                    <a:pt x="20546" y="698"/>
                    <a:pt x="19624" y="1109"/>
                  </a:cubicBezTo>
                  <a:cubicBezTo>
                    <a:pt x="18702" y="1521"/>
                    <a:pt x="17385" y="1995"/>
                    <a:pt x="16595" y="2519"/>
                  </a:cubicBezTo>
                  <a:cubicBezTo>
                    <a:pt x="15805" y="3042"/>
                    <a:pt x="15541" y="3614"/>
                    <a:pt x="15146" y="4165"/>
                  </a:cubicBezTo>
                  <a:cubicBezTo>
                    <a:pt x="14751" y="4716"/>
                    <a:pt x="14224" y="5247"/>
                    <a:pt x="13698" y="5721"/>
                  </a:cubicBezTo>
                  <a:cubicBezTo>
                    <a:pt x="13171" y="6195"/>
                    <a:pt x="12644" y="6614"/>
                    <a:pt x="12117" y="7060"/>
                  </a:cubicBezTo>
                  <a:cubicBezTo>
                    <a:pt x="11590" y="7507"/>
                    <a:pt x="11063" y="7981"/>
                    <a:pt x="11195" y="8442"/>
                  </a:cubicBezTo>
                  <a:cubicBezTo>
                    <a:pt x="11327" y="8902"/>
                    <a:pt x="12117" y="9349"/>
                    <a:pt x="12776" y="9802"/>
                  </a:cubicBezTo>
                  <a:cubicBezTo>
                    <a:pt x="13434" y="10256"/>
                    <a:pt x="13961" y="10716"/>
                    <a:pt x="14488" y="11177"/>
                  </a:cubicBezTo>
                  <a:cubicBezTo>
                    <a:pt x="15015" y="11637"/>
                    <a:pt x="15541" y="12098"/>
                    <a:pt x="15410" y="12600"/>
                  </a:cubicBezTo>
                  <a:cubicBezTo>
                    <a:pt x="15278" y="13102"/>
                    <a:pt x="14488" y="13647"/>
                    <a:pt x="13302" y="14177"/>
                  </a:cubicBezTo>
                  <a:cubicBezTo>
                    <a:pt x="12117" y="14707"/>
                    <a:pt x="10537" y="15223"/>
                    <a:pt x="9483" y="15691"/>
                  </a:cubicBezTo>
                  <a:cubicBezTo>
                    <a:pt x="8429" y="16158"/>
                    <a:pt x="7902" y="16577"/>
                    <a:pt x="7376" y="17065"/>
                  </a:cubicBezTo>
                  <a:cubicBezTo>
                    <a:pt x="6849" y="17553"/>
                    <a:pt x="6322" y="18112"/>
                    <a:pt x="5268" y="18649"/>
                  </a:cubicBezTo>
                  <a:cubicBezTo>
                    <a:pt x="4215" y="19186"/>
                    <a:pt x="2634" y="19702"/>
                    <a:pt x="1580" y="20142"/>
                  </a:cubicBezTo>
                  <a:cubicBezTo>
                    <a:pt x="527" y="20581"/>
                    <a:pt x="0" y="20944"/>
                    <a:pt x="0" y="21174"/>
                  </a:cubicBezTo>
                  <a:cubicBezTo>
                    <a:pt x="0" y="21405"/>
                    <a:pt x="527" y="21502"/>
                    <a:pt x="10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10960100" y="4021349"/>
              <a:ext cx="666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6" y="18000"/>
                    <a:pt x="5211" y="14400"/>
                    <a:pt x="7989" y="12600"/>
                  </a:cubicBezTo>
                  <a:cubicBezTo>
                    <a:pt x="10766" y="10800"/>
                    <a:pt x="13714" y="10800"/>
                    <a:pt x="16011" y="9000"/>
                  </a:cubicBezTo>
                  <a:cubicBezTo>
                    <a:pt x="18309" y="7200"/>
                    <a:pt x="19954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9950450" y="3335549"/>
              <a:ext cx="31750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769"/>
                    <a:pt x="15840" y="5538"/>
                    <a:pt x="12240" y="8723"/>
                  </a:cubicBezTo>
                  <a:cubicBezTo>
                    <a:pt x="8640" y="11908"/>
                    <a:pt x="4320" y="15508"/>
                    <a:pt x="2160" y="17723"/>
                  </a:cubicBezTo>
                  <a:cubicBezTo>
                    <a:pt x="0" y="19938"/>
                    <a:pt x="0" y="207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10388600" y="3449849"/>
              <a:ext cx="127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709"/>
                    <a:pt x="14400" y="7418"/>
                    <a:pt x="10800" y="11018"/>
                  </a:cubicBezTo>
                  <a:cubicBezTo>
                    <a:pt x="7200" y="14618"/>
                    <a:pt x="3600" y="181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9594850" y="3082495"/>
              <a:ext cx="114300" cy="121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6000" y="9889"/>
                  </a:moveTo>
                  <a:cubicBezTo>
                    <a:pt x="4800" y="11751"/>
                    <a:pt x="3600" y="13613"/>
                    <a:pt x="2400" y="16034"/>
                  </a:cubicBezTo>
                  <a:cubicBezTo>
                    <a:pt x="1200" y="18455"/>
                    <a:pt x="0" y="21434"/>
                    <a:pt x="0" y="21434"/>
                  </a:cubicBezTo>
                  <a:cubicBezTo>
                    <a:pt x="0" y="21434"/>
                    <a:pt x="1200" y="18455"/>
                    <a:pt x="3400" y="14731"/>
                  </a:cubicBezTo>
                  <a:cubicBezTo>
                    <a:pt x="5600" y="11006"/>
                    <a:pt x="8800" y="6537"/>
                    <a:pt x="11200" y="3744"/>
                  </a:cubicBezTo>
                  <a:cubicBezTo>
                    <a:pt x="13600" y="951"/>
                    <a:pt x="15200" y="-166"/>
                    <a:pt x="16600" y="20"/>
                  </a:cubicBezTo>
                  <a:cubicBezTo>
                    <a:pt x="18000" y="206"/>
                    <a:pt x="19200" y="1696"/>
                    <a:pt x="20000" y="3931"/>
                  </a:cubicBezTo>
                  <a:cubicBezTo>
                    <a:pt x="20800" y="6165"/>
                    <a:pt x="21200" y="9144"/>
                    <a:pt x="21600" y="12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10509250" y="3526049"/>
              <a:ext cx="6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10515600" y="3506999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4400"/>
                    <a:pt x="1309" y="7200"/>
                    <a:pt x="4909" y="3600"/>
                  </a:cubicBezTo>
                  <a:cubicBezTo>
                    <a:pt x="8509" y="0"/>
                    <a:pt x="1505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10509249" y="3608599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10569319" y="3305521"/>
              <a:ext cx="85981" cy="11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86" fill="norm" stroke="1" extrusionOk="0">
                  <a:moveTo>
                    <a:pt x="7176" y="10475"/>
                  </a:moveTo>
                  <a:cubicBezTo>
                    <a:pt x="5595" y="12075"/>
                    <a:pt x="4015" y="13675"/>
                    <a:pt x="2698" y="15875"/>
                  </a:cubicBezTo>
                  <a:cubicBezTo>
                    <a:pt x="1380" y="18075"/>
                    <a:pt x="327" y="20875"/>
                    <a:pt x="63" y="21075"/>
                  </a:cubicBezTo>
                  <a:cubicBezTo>
                    <a:pt x="-200" y="21275"/>
                    <a:pt x="327" y="18875"/>
                    <a:pt x="2171" y="15275"/>
                  </a:cubicBezTo>
                  <a:cubicBezTo>
                    <a:pt x="4015" y="11675"/>
                    <a:pt x="7176" y="6875"/>
                    <a:pt x="9810" y="3875"/>
                  </a:cubicBezTo>
                  <a:cubicBezTo>
                    <a:pt x="12444" y="875"/>
                    <a:pt x="14551" y="-325"/>
                    <a:pt x="15868" y="75"/>
                  </a:cubicBezTo>
                  <a:cubicBezTo>
                    <a:pt x="17185" y="475"/>
                    <a:pt x="17712" y="2475"/>
                    <a:pt x="18502" y="5875"/>
                  </a:cubicBezTo>
                  <a:cubicBezTo>
                    <a:pt x="19293" y="9275"/>
                    <a:pt x="20346" y="14075"/>
                    <a:pt x="21400" y="188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10585449" y="3703849"/>
              <a:ext cx="825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3130"/>
                    <a:pt x="9969" y="6261"/>
                    <a:pt x="13569" y="9861"/>
                  </a:cubicBezTo>
                  <a:cubicBezTo>
                    <a:pt x="17169" y="13461"/>
                    <a:pt x="19385" y="1753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10642600" y="3735599"/>
              <a:ext cx="635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10763250" y="3390021"/>
              <a:ext cx="1206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137" y="12302"/>
                    <a:pt x="2274" y="4448"/>
                    <a:pt x="5874" y="1502"/>
                  </a:cubicBezTo>
                  <a:cubicBezTo>
                    <a:pt x="9474" y="-1443"/>
                    <a:pt x="15537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10833099" y="3341899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10979149" y="3672099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11283950" y="3513349"/>
              <a:ext cx="127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908"/>
                    <a:pt x="14400" y="11815"/>
                    <a:pt x="10800" y="15415"/>
                  </a:cubicBezTo>
                  <a:cubicBezTo>
                    <a:pt x="7200" y="19015"/>
                    <a:pt x="3600" y="203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11296649" y="3496629"/>
              <a:ext cx="165101" cy="61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7" fill="norm" stroke="1" extrusionOk="0">
                  <a:moveTo>
                    <a:pt x="0" y="20807"/>
                  </a:moveTo>
                  <a:cubicBezTo>
                    <a:pt x="0" y="17207"/>
                    <a:pt x="0" y="13607"/>
                    <a:pt x="2354" y="9647"/>
                  </a:cubicBezTo>
                  <a:cubicBezTo>
                    <a:pt x="4708" y="5687"/>
                    <a:pt x="9415" y="1367"/>
                    <a:pt x="13015" y="287"/>
                  </a:cubicBezTo>
                  <a:cubicBezTo>
                    <a:pt x="16615" y="-793"/>
                    <a:pt x="19108" y="1367"/>
                    <a:pt x="21600" y="3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11309350" y="3589549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11354742" y="3318217"/>
              <a:ext cx="73142" cy="99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235" fill="norm" stroke="1" extrusionOk="0">
                  <a:moveTo>
                    <a:pt x="5279" y="17185"/>
                  </a:moveTo>
                  <a:cubicBezTo>
                    <a:pt x="2811" y="18535"/>
                    <a:pt x="342" y="19885"/>
                    <a:pt x="34" y="19660"/>
                  </a:cubicBezTo>
                  <a:cubicBezTo>
                    <a:pt x="-275" y="19435"/>
                    <a:pt x="1576" y="17635"/>
                    <a:pt x="4045" y="14485"/>
                  </a:cubicBezTo>
                  <a:cubicBezTo>
                    <a:pt x="6514" y="11335"/>
                    <a:pt x="9599" y="6835"/>
                    <a:pt x="12376" y="3910"/>
                  </a:cubicBezTo>
                  <a:cubicBezTo>
                    <a:pt x="15154" y="985"/>
                    <a:pt x="17622" y="-365"/>
                    <a:pt x="19165" y="85"/>
                  </a:cubicBezTo>
                  <a:cubicBezTo>
                    <a:pt x="20708" y="535"/>
                    <a:pt x="21325" y="2785"/>
                    <a:pt x="21325" y="6610"/>
                  </a:cubicBezTo>
                  <a:cubicBezTo>
                    <a:pt x="21325" y="10435"/>
                    <a:pt x="20708" y="15835"/>
                    <a:pt x="20091" y="21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11480799" y="3449849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11512549" y="3392699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11537949" y="3712316"/>
              <a:ext cx="88901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37"/>
                  </a:moveTo>
                  <a:cubicBezTo>
                    <a:pt x="1543" y="2469"/>
                    <a:pt x="3086" y="0"/>
                    <a:pt x="5400" y="0"/>
                  </a:cubicBezTo>
                  <a:cubicBezTo>
                    <a:pt x="7714" y="0"/>
                    <a:pt x="10800" y="2469"/>
                    <a:pt x="13629" y="6480"/>
                  </a:cubicBezTo>
                  <a:cubicBezTo>
                    <a:pt x="16457" y="10491"/>
                    <a:pt x="19029" y="160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11596158" y="3716549"/>
              <a:ext cx="94192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29" fill="norm" stroke="1" extrusionOk="0">
                  <a:moveTo>
                    <a:pt x="21360" y="0"/>
                  </a:moveTo>
                  <a:cubicBezTo>
                    <a:pt x="16080" y="2826"/>
                    <a:pt x="10800" y="5652"/>
                    <a:pt x="7200" y="8781"/>
                  </a:cubicBezTo>
                  <a:cubicBezTo>
                    <a:pt x="3600" y="11910"/>
                    <a:pt x="1680" y="15342"/>
                    <a:pt x="720" y="17563"/>
                  </a:cubicBezTo>
                  <a:cubicBezTo>
                    <a:pt x="-240" y="19783"/>
                    <a:pt x="-240" y="20793"/>
                    <a:pt x="720" y="21196"/>
                  </a:cubicBezTo>
                  <a:cubicBezTo>
                    <a:pt x="1680" y="21600"/>
                    <a:pt x="3600" y="21398"/>
                    <a:pt x="5520" y="21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11808006" y="3519699"/>
              <a:ext cx="2204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600" fill="norm" stroke="1" extrusionOk="0">
                  <a:moveTo>
                    <a:pt x="20450" y="0"/>
                  </a:moveTo>
                  <a:cubicBezTo>
                    <a:pt x="18486" y="4582"/>
                    <a:pt x="16523" y="9164"/>
                    <a:pt x="12595" y="12436"/>
                  </a:cubicBezTo>
                  <a:cubicBezTo>
                    <a:pt x="8668" y="15709"/>
                    <a:pt x="2777" y="17673"/>
                    <a:pt x="814" y="18982"/>
                  </a:cubicBezTo>
                  <a:cubicBezTo>
                    <a:pt x="-1150" y="20291"/>
                    <a:pt x="814" y="20945"/>
                    <a:pt x="27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11620500" y="4008649"/>
              <a:ext cx="438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78" y="19200"/>
                    <a:pt x="3757" y="16800"/>
                    <a:pt x="6313" y="15000"/>
                  </a:cubicBezTo>
                  <a:cubicBezTo>
                    <a:pt x="8870" y="13200"/>
                    <a:pt x="12104" y="12000"/>
                    <a:pt x="14765" y="9600"/>
                  </a:cubicBezTo>
                  <a:cubicBezTo>
                    <a:pt x="17426" y="7200"/>
                    <a:pt x="1951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369556" y="5964983"/>
              <a:ext cx="800313" cy="25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80" fill="norm" stroke="1" extrusionOk="0">
                  <a:moveTo>
                    <a:pt x="1157" y="11019"/>
                  </a:moveTo>
                  <a:cubicBezTo>
                    <a:pt x="647" y="10493"/>
                    <a:pt x="137" y="9966"/>
                    <a:pt x="23" y="9702"/>
                  </a:cubicBezTo>
                  <a:cubicBezTo>
                    <a:pt x="-90" y="9439"/>
                    <a:pt x="193" y="9439"/>
                    <a:pt x="1356" y="8736"/>
                  </a:cubicBezTo>
                  <a:cubicBezTo>
                    <a:pt x="2518" y="8034"/>
                    <a:pt x="4559" y="6629"/>
                    <a:pt x="6798" y="5400"/>
                  </a:cubicBezTo>
                  <a:cubicBezTo>
                    <a:pt x="9038" y="4171"/>
                    <a:pt x="11475" y="3117"/>
                    <a:pt x="13743" y="2327"/>
                  </a:cubicBezTo>
                  <a:cubicBezTo>
                    <a:pt x="16011" y="1536"/>
                    <a:pt x="18108" y="1010"/>
                    <a:pt x="19441" y="658"/>
                  </a:cubicBezTo>
                  <a:cubicBezTo>
                    <a:pt x="20773" y="307"/>
                    <a:pt x="21340" y="132"/>
                    <a:pt x="21425" y="44"/>
                  </a:cubicBezTo>
                  <a:cubicBezTo>
                    <a:pt x="21510" y="-44"/>
                    <a:pt x="21113" y="-44"/>
                    <a:pt x="19838" y="483"/>
                  </a:cubicBezTo>
                  <a:cubicBezTo>
                    <a:pt x="18562" y="1010"/>
                    <a:pt x="16408" y="2063"/>
                    <a:pt x="14282" y="3205"/>
                  </a:cubicBezTo>
                  <a:cubicBezTo>
                    <a:pt x="12156" y="4346"/>
                    <a:pt x="10058" y="5576"/>
                    <a:pt x="8159" y="6980"/>
                  </a:cubicBezTo>
                  <a:cubicBezTo>
                    <a:pt x="6260" y="8385"/>
                    <a:pt x="4559" y="9966"/>
                    <a:pt x="3538" y="10932"/>
                  </a:cubicBezTo>
                  <a:cubicBezTo>
                    <a:pt x="2518" y="11897"/>
                    <a:pt x="2178" y="12249"/>
                    <a:pt x="1894" y="12688"/>
                  </a:cubicBezTo>
                  <a:cubicBezTo>
                    <a:pt x="1611" y="13127"/>
                    <a:pt x="1384" y="13654"/>
                    <a:pt x="1441" y="14005"/>
                  </a:cubicBezTo>
                  <a:cubicBezTo>
                    <a:pt x="1497" y="14356"/>
                    <a:pt x="1838" y="14532"/>
                    <a:pt x="3085" y="14532"/>
                  </a:cubicBezTo>
                  <a:cubicBezTo>
                    <a:pt x="4332" y="14532"/>
                    <a:pt x="6486" y="14356"/>
                    <a:pt x="8697" y="13917"/>
                  </a:cubicBezTo>
                  <a:cubicBezTo>
                    <a:pt x="10908" y="13478"/>
                    <a:pt x="13176" y="12776"/>
                    <a:pt x="14877" y="12336"/>
                  </a:cubicBezTo>
                  <a:cubicBezTo>
                    <a:pt x="16578" y="11897"/>
                    <a:pt x="17712" y="11722"/>
                    <a:pt x="17173" y="12073"/>
                  </a:cubicBezTo>
                  <a:cubicBezTo>
                    <a:pt x="16634" y="12424"/>
                    <a:pt x="14423" y="13302"/>
                    <a:pt x="12156" y="14268"/>
                  </a:cubicBezTo>
                  <a:cubicBezTo>
                    <a:pt x="9888" y="15234"/>
                    <a:pt x="7564" y="16288"/>
                    <a:pt x="5919" y="16990"/>
                  </a:cubicBezTo>
                  <a:cubicBezTo>
                    <a:pt x="4275" y="17693"/>
                    <a:pt x="3312" y="18044"/>
                    <a:pt x="2546" y="18395"/>
                  </a:cubicBezTo>
                  <a:cubicBezTo>
                    <a:pt x="1781" y="18746"/>
                    <a:pt x="1214" y="19097"/>
                    <a:pt x="1072" y="19273"/>
                  </a:cubicBezTo>
                  <a:cubicBezTo>
                    <a:pt x="930" y="19449"/>
                    <a:pt x="1214" y="19449"/>
                    <a:pt x="2319" y="19097"/>
                  </a:cubicBezTo>
                  <a:cubicBezTo>
                    <a:pt x="3425" y="18746"/>
                    <a:pt x="5353" y="18044"/>
                    <a:pt x="7450" y="17341"/>
                  </a:cubicBezTo>
                  <a:cubicBezTo>
                    <a:pt x="9548" y="16639"/>
                    <a:pt x="11816" y="15936"/>
                    <a:pt x="13403" y="15585"/>
                  </a:cubicBezTo>
                  <a:cubicBezTo>
                    <a:pt x="14990" y="15234"/>
                    <a:pt x="15897" y="15234"/>
                    <a:pt x="16549" y="15234"/>
                  </a:cubicBezTo>
                  <a:cubicBezTo>
                    <a:pt x="17201" y="15234"/>
                    <a:pt x="17598" y="15234"/>
                    <a:pt x="17683" y="15497"/>
                  </a:cubicBezTo>
                  <a:cubicBezTo>
                    <a:pt x="17768" y="15761"/>
                    <a:pt x="17541" y="16288"/>
                    <a:pt x="16493" y="17078"/>
                  </a:cubicBezTo>
                  <a:cubicBezTo>
                    <a:pt x="15444" y="17868"/>
                    <a:pt x="13573" y="18922"/>
                    <a:pt x="11816" y="19712"/>
                  </a:cubicBezTo>
                  <a:cubicBezTo>
                    <a:pt x="10058" y="20502"/>
                    <a:pt x="8414" y="21029"/>
                    <a:pt x="7393" y="21293"/>
                  </a:cubicBezTo>
                  <a:cubicBezTo>
                    <a:pt x="6373" y="21556"/>
                    <a:pt x="5976" y="21556"/>
                    <a:pt x="5948" y="21205"/>
                  </a:cubicBezTo>
                  <a:cubicBezTo>
                    <a:pt x="5919" y="20854"/>
                    <a:pt x="6260" y="20151"/>
                    <a:pt x="7422" y="19536"/>
                  </a:cubicBezTo>
                  <a:cubicBezTo>
                    <a:pt x="8584" y="18922"/>
                    <a:pt x="10568" y="18395"/>
                    <a:pt x="11957" y="18219"/>
                  </a:cubicBezTo>
                  <a:cubicBezTo>
                    <a:pt x="13346" y="18044"/>
                    <a:pt x="14140" y="18219"/>
                    <a:pt x="14934" y="18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8909050" y="5443749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8021274" y="5464916"/>
              <a:ext cx="1890229" cy="85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80" fill="norm" stroke="1" extrusionOk="0">
                  <a:moveTo>
                    <a:pt x="16240" y="3001"/>
                  </a:moveTo>
                  <a:cubicBezTo>
                    <a:pt x="16313" y="2787"/>
                    <a:pt x="16385" y="2573"/>
                    <a:pt x="16433" y="2332"/>
                  </a:cubicBezTo>
                  <a:cubicBezTo>
                    <a:pt x="16481" y="2090"/>
                    <a:pt x="16505" y="1822"/>
                    <a:pt x="16469" y="1608"/>
                  </a:cubicBezTo>
                  <a:cubicBezTo>
                    <a:pt x="16433" y="1394"/>
                    <a:pt x="16337" y="1233"/>
                    <a:pt x="16011" y="1045"/>
                  </a:cubicBezTo>
                  <a:cubicBezTo>
                    <a:pt x="15686" y="858"/>
                    <a:pt x="15133" y="643"/>
                    <a:pt x="14494" y="482"/>
                  </a:cubicBezTo>
                  <a:cubicBezTo>
                    <a:pt x="13856" y="322"/>
                    <a:pt x="13134" y="214"/>
                    <a:pt x="12303" y="134"/>
                  </a:cubicBezTo>
                  <a:cubicBezTo>
                    <a:pt x="11472" y="54"/>
                    <a:pt x="10533" y="0"/>
                    <a:pt x="9606" y="0"/>
                  </a:cubicBezTo>
                  <a:cubicBezTo>
                    <a:pt x="8679" y="0"/>
                    <a:pt x="7764" y="54"/>
                    <a:pt x="6909" y="214"/>
                  </a:cubicBezTo>
                  <a:cubicBezTo>
                    <a:pt x="6054" y="375"/>
                    <a:pt x="5260" y="643"/>
                    <a:pt x="4501" y="1045"/>
                  </a:cubicBezTo>
                  <a:cubicBezTo>
                    <a:pt x="3743" y="1447"/>
                    <a:pt x="3020" y="1983"/>
                    <a:pt x="2358" y="2733"/>
                  </a:cubicBezTo>
                  <a:cubicBezTo>
                    <a:pt x="1696" y="3484"/>
                    <a:pt x="1094" y="4449"/>
                    <a:pt x="684" y="5655"/>
                  </a:cubicBezTo>
                  <a:cubicBezTo>
                    <a:pt x="275" y="6861"/>
                    <a:pt x="58" y="8308"/>
                    <a:pt x="10" y="9701"/>
                  </a:cubicBezTo>
                  <a:cubicBezTo>
                    <a:pt x="-38" y="11095"/>
                    <a:pt x="82" y="12435"/>
                    <a:pt x="432" y="13587"/>
                  </a:cubicBezTo>
                  <a:cubicBezTo>
                    <a:pt x="781" y="14739"/>
                    <a:pt x="1359" y="15704"/>
                    <a:pt x="2021" y="16481"/>
                  </a:cubicBezTo>
                  <a:cubicBezTo>
                    <a:pt x="2683" y="17259"/>
                    <a:pt x="3430" y="17848"/>
                    <a:pt x="4212" y="18411"/>
                  </a:cubicBezTo>
                  <a:cubicBezTo>
                    <a:pt x="4995" y="18974"/>
                    <a:pt x="5814" y="19510"/>
                    <a:pt x="6656" y="19938"/>
                  </a:cubicBezTo>
                  <a:cubicBezTo>
                    <a:pt x="7499" y="20367"/>
                    <a:pt x="8366" y="20689"/>
                    <a:pt x="9185" y="20930"/>
                  </a:cubicBezTo>
                  <a:cubicBezTo>
                    <a:pt x="10003" y="21171"/>
                    <a:pt x="10774" y="21332"/>
                    <a:pt x="11557" y="21439"/>
                  </a:cubicBezTo>
                  <a:cubicBezTo>
                    <a:pt x="12339" y="21546"/>
                    <a:pt x="13134" y="21600"/>
                    <a:pt x="13989" y="21573"/>
                  </a:cubicBezTo>
                  <a:cubicBezTo>
                    <a:pt x="14844" y="21546"/>
                    <a:pt x="15759" y="21439"/>
                    <a:pt x="16626" y="21144"/>
                  </a:cubicBezTo>
                  <a:cubicBezTo>
                    <a:pt x="17492" y="20850"/>
                    <a:pt x="18311" y="20367"/>
                    <a:pt x="18985" y="19617"/>
                  </a:cubicBezTo>
                  <a:cubicBezTo>
                    <a:pt x="19660" y="18867"/>
                    <a:pt x="20189" y="17848"/>
                    <a:pt x="20563" y="16401"/>
                  </a:cubicBezTo>
                  <a:cubicBezTo>
                    <a:pt x="20936" y="14954"/>
                    <a:pt x="21153" y="13078"/>
                    <a:pt x="21309" y="11390"/>
                  </a:cubicBezTo>
                  <a:cubicBezTo>
                    <a:pt x="21466" y="9701"/>
                    <a:pt x="21562" y="8200"/>
                    <a:pt x="21466" y="6968"/>
                  </a:cubicBezTo>
                  <a:cubicBezTo>
                    <a:pt x="21369" y="5735"/>
                    <a:pt x="21080" y="4770"/>
                    <a:pt x="20515" y="3966"/>
                  </a:cubicBezTo>
                  <a:cubicBezTo>
                    <a:pt x="19949" y="3162"/>
                    <a:pt x="19106" y="2519"/>
                    <a:pt x="18227" y="2010"/>
                  </a:cubicBezTo>
                  <a:cubicBezTo>
                    <a:pt x="17348" y="1501"/>
                    <a:pt x="16433" y="1126"/>
                    <a:pt x="15518" y="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8881569" y="2875016"/>
              <a:ext cx="422399" cy="47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13" fill="norm" stroke="1" extrusionOk="0">
                  <a:moveTo>
                    <a:pt x="16548" y="4412"/>
                  </a:moveTo>
                  <a:cubicBezTo>
                    <a:pt x="16225" y="3465"/>
                    <a:pt x="15903" y="2518"/>
                    <a:pt x="14936" y="1712"/>
                  </a:cubicBezTo>
                  <a:cubicBezTo>
                    <a:pt x="13969" y="907"/>
                    <a:pt x="12357" y="244"/>
                    <a:pt x="11013" y="54"/>
                  </a:cubicBezTo>
                  <a:cubicBezTo>
                    <a:pt x="9670" y="-135"/>
                    <a:pt x="8595" y="149"/>
                    <a:pt x="6984" y="1239"/>
                  </a:cubicBezTo>
                  <a:cubicBezTo>
                    <a:pt x="5372" y="2328"/>
                    <a:pt x="3222" y="4223"/>
                    <a:pt x="1987" y="6307"/>
                  </a:cubicBezTo>
                  <a:cubicBezTo>
                    <a:pt x="751" y="8391"/>
                    <a:pt x="428" y="10665"/>
                    <a:pt x="213" y="12323"/>
                  </a:cubicBezTo>
                  <a:cubicBezTo>
                    <a:pt x="-2" y="13981"/>
                    <a:pt x="-109" y="15023"/>
                    <a:pt x="160" y="16018"/>
                  </a:cubicBezTo>
                  <a:cubicBezTo>
                    <a:pt x="428" y="17012"/>
                    <a:pt x="1073" y="17960"/>
                    <a:pt x="1557" y="18718"/>
                  </a:cubicBezTo>
                  <a:cubicBezTo>
                    <a:pt x="2040" y="19476"/>
                    <a:pt x="2363" y="20044"/>
                    <a:pt x="2739" y="20470"/>
                  </a:cubicBezTo>
                  <a:cubicBezTo>
                    <a:pt x="3115" y="20897"/>
                    <a:pt x="3545" y="21181"/>
                    <a:pt x="4781" y="21323"/>
                  </a:cubicBezTo>
                  <a:cubicBezTo>
                    <a:pt x="6016" y="21465"/>
                    <a:pt x="8058" y="21465"/>
                    <a:pt x="9885" y="21133"/>
                  </a:cubicBezTo>
                  <a:cubicBezTo>
                    <a:pt x="11712" y="20802"/>
                    <a:pt x="13324" y="20139"/>
                    <a:pt x="15097" y="19049"/>
                  </a:cubicBezTo>
                  <a:cubicBezTo>
                    <a:pt x="16870" y="17960"/>
                    <a:pt x="18804" y="16444"/>
                    <a:pt x="19933" y="15118"/>
                  </a:cubicBezTo>
                  <a:cubicBezTo>
                    <a:pt x="21061" y="13791"/>
                    <a:pt x="21384" y="12654"/>
                    <a:pt x="21437" y="11139"/>
                  </a:cubicBezTo>
                  <a:cubicBezTo>
                    <a:pt x="21491" y="9623"/>
                    <a:pt x="21276" y="7728"/>
                    <a:pt x="20792" y="6354"/>
                  </a:cubicBezTo>
                  <a:cubicBezTo>
                    <a:pt x="20309" y="4981"/>
                    <a:pt x="19557" y="4128"/>
                    <a:pt x="18321" y="3323"/>
                  </a:cubicBezTo>
                  <a:cubicBezTo>
                    <a:pt x="17085" y="2518"/>
                    <a:pt x="15366" y="1760"/>
                    <a:pt x="13646" y="1381"/>
                  </a:cubicBezTo>
                  <a:cubicBezTo>
                    <a:pt x="11927" y="1002"/>
                    <a:pt x="10207" y="1002"/>
                    <a:pt x="8972" y="1333"/>
                  </a:cubicBezTo>
                  <a:cubicBezTo>
                    <a:pt x="7736" y="1665"/>
                    <a:pt x="6984" y="2328"/>
                    <a:pt x="6231" y="2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9703105" y="3009582"/>
              <a:ext cx="336952" cy="37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500" fill="norm" stroke="1" extrusionOk="0">
                  <a:moveTo>
                    <a:pt x="16280" y="6310"/>
                  </a:moveTo>
                  <a:cubicBezTo>
                    <a:pt x="16678" y="5825"/>
                    <a:pt x="17076" y="5339"/>
                    <a:pt x="17009" y="4369"/>
                  </a:cubicBezTo>
                  <a:cubicBezTo>
                    <a:pt x="16943" y="3398"/>
                    <a:pt x="16413" y="1942"/>
                    <a:pt x="15022" y="1092"/>
                  </a:cubicBezTo>
                  <a:cubicBezTo>
                    <a:pt x="13630" y="243"/>
                    <a:pt x="11377" y="0"/>
                    <a:pt x="9588" y="0"/>
                  </a:cubicBezTo>
                  <a:cubicBezTo>
                    <a:pt x="7799" y="0"/>
                    <a:pt x="6474" y="243"/>
                    <a:pt x="4884" y="1456"/>
                  </a:cubicBezTo>
                  <a:cubicBezTo>
                    <a:pt x="3294" y="2670"/>
                    <a:pt x="1439" y="4854"/>
                    <a:pt x="577" y="6917"/>
                  </a:cubicBezTo>
                  <a:cubicBezTo>
                    <a:pt x="-284" y="8980"/>
                    <a:pt x="-151" y="10921"/>
                    <a:pt x="776" y="13045"/>
                  </a:cubicBezTo>
                  <a:cubicBezTo>
                    <a:pt x="1704" y="15169"/>
                    <a:pt x="3426" y="17474"/>
                    <a:pt x="4553" y="18930"/>
                  </a:cubicBezTo>
                  <a:cubicBezTo>
                    <a:pt x="5679" y="20387"/>
                    <a:pt x="6209" y="20993"/>
                    <a:pt x="6872" y="21297"/>
                  </a:cubicBezTo>
                  <a:cubicBezTo>
                    <a:pt x="7534" y="21600"/>
                    <a:pt x="8329" y="21600"/>
                    <a:pt x="10052" y="21054"/>
                  </a:cubicBezTo>
                  <a:cubicBezTo>
                    <a:pt x="11775" y="20508"/>
                    <a:pt x="14425" y="19416"/>
                    <a:pt x="16413" y="17474"/>
                  </a:cubicBezTo>
                  <a:cubicBezTo>
                    <a:pt x="18401" y="15533"/>
                    <a:pt x="19726" y="12742"/>
                    <a:pt x="20455" y="10739"/>
                  </a:cubicBezTo>
                  <a:cubicBezTo>
                    <a:pt x="21183" y="8737"/>
                    <a:pt x="21316" y="7524"/>
                    <a:pt x="20720" y="6371"/>
                  </a:cubicBezTo>
                  <a:cubicBezTo>
                    <a:pt x="20123" y="5218"/>
                    <a:pt x="18798" y="4126"/>
                    <a:pt x="17407" y="3822"/>
                  </a:cubicBezTo>
                  <a:cubicBezTo>
                    <a:pt x="16015" y="3519"/>
                    <a:pt x="14558" y="4004"/>
                    <a:pt x="13100" y="4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0635093" y="3214239"/>
              <a:ext cx="304949" cy="33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75" fill="norm" stroke="1" extrusionOk="0">
                  <a:moveTo>
                    <a:pt x="19610" y="5242"/>
                  </a:moveTo>
                  <a:cubicBezTo>
                    <a:pt x="19610" y="4575"/>
                    <a:pt x="19610" y="3908"/>
                    <a:pt x="18870" y="2975"/>
                  </a:cubicBezTo>
                  <a:cubicBezTo>
                    <a:pt x="18130" y="2042"/>
                    <a:pt x="16651" y="842"/>
                    <a:pt x="15171" y="308"/>
                  </a:cubicBezTo>
                  <a:cubicBezTo>
                    <a:pt x="13692" y="-225"/>
                    <a:pt x="12212" y="-92"/>
                    <a:pt x="10215" y="908"/>
                  </a:cubicBezTo>
                  <a:cubicBezTo>
                    <a:pt x="8218" y="1908"/>
                    <a:pt x="5703" y="3775"/>
                    <a:pt x="3927" y="5642"/>
                  </a:cubicBezTo>
                  <a:cubicBezTo>
                    <a:pt x="2152" y="7508"/>
                    <a:pt x="1117" y="9375"/>
                    <a:pt x="525" y="10975"/>
                  </a:cubicBezTo>
                  <a:cubicBezTo>
                    <a:pt x="-67" y="12575"/>
                    <a:pt x="-215" y="13908"/>
                    <a:pt x="377" y="15375"/>
                  </a:cubicBezTo>
                  <a:cubicBezTo>
                    <a:pt x="969" y="16842"/>
                    <a:pt x="2300" y="18442"/>
                    <a:pt x="4815" y="19575"/>
                  </a:cubicBezTo>
                  <a:cubicBezTo>
                    <a:pt x="7330" y="20708"/>
                    <a:pt x="11029" y="21375"/>
                    <a:pt x="13618" y="21375"/>
                  </a:cubicBezTo>
                  <a:cubicBezTo>
                    <a:pt x="16207" y="21375"/>
                    <a:pt x="17686" y="20708"/>
                    <a:pt x="18796" y="18708"/>
                  </a:cubicBezTo>
                  <a:cubicBezTo>
                    <a:pt x="19906" y="16708"/>
                    <a:pt x="20645" y="13375"/>
                    <a:pt x="21015" y="10708"/>
                  </a:cubicBezTo>
                  <a:cubicBezTo>
                    <a:pt x="21385" y="8042"/>
                    <a:pt x="21385" y="6042"/>
                    <a:pt x="21163" y="4775"/>
                  </a:cubicBezTo>
                  <a:cubicBezTo>
                    <a:pt x="20941" y="3508"/>
                    <a:pt x="20497" y="2975"/>
                    <a:pt x="19906" y="2575"/>
                  </a:cubicBezTo>
                  <a:cubicBezTo>
                    <a:pt x="19314" y="2175"/>
                    <a:pt x="18574" y="1908"/>
                    <a:pt x="18278" y="2108"/>
                  </a:cubicBezTo>
                  <a:cubicBezTo>
                    <a:pt x="17982" y="2308"/>
                    <a:pt x="18130" y="2975"/>
                    <a:pt x="18278" y="3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11359650" y="3265146"/>
              <a:ext cx="341149" cy="296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040" fill="norm" stroke="1" extrusionOk="0">
                  <a:moveTo>
                    <a:pt x="18997" y="5439"/>
                  </a:moveTo>
                  <a:cubicBezTo>
                    <a:pt x="18470" y="3639"/>
                    <a:pt x="17944" y="1839"/>
                    <a:pt x="17351" y="864"/>
                  </a:cubicBezTo>
                  <a:cubicBezTo>
                    <a:pt x="16758" y="-111"/>
                    <a:pt x="16100" y="-261"/>
                    <a:pt x="14322" y="414"/>
                  </a:cubicBezTo>
                  <a:cubicBezTo>
                    <a:pt x="12544" y="1089"/>
                    <a:pt x="9646" y="2589"/>
                    <a:pt x="7078" y="4989"/>
                  </a:cubicBezTo>
                  <a:cubicBezTo>
                    <a:pt x="4509" y="7389"/>
                    <a:pt x="2270" y="10689"/>
                    <a:pt x="1085" y="12864"/>
                  </a:cubicBezTo>
                  <a:cubicBezTo>
                    <a:pt x="-100" y="15039"/>
                    <a:pt x="-232" y="16089"/>
                    <a:pt x="295" y="17214"/>
                  </a:cubicBezTo>
                  <a:cubicBezTo>
                    <a:pt x="822" y="18339"/>
                    <a:pt x="2007" y="19539"/>
                    <a:pt x="4246" y="20289"/>
                  </a:cubicBezTo>
                  <a:cubicBezTo>
                    <a:pt x="6485" y="21039"/>
                    <a:pt x="9778" y="21339"/>
                    <a:pt x="12412" y="20664"/>
                  </a:cubicBezTo>
                  <a:cubicBezTo>
                    <a:pt x="15046" y="19989"/>
                    <a:pt x="17022" y="18339"/>
                    <a:pt x="18405" y="16164"/>
                  </a:cubicBezTo>
                  <a:cubicBezTo>
                    <a:pt x="19788" y="13989"/>
                    <a:pt x="20578" y="11289"/>
                    <a:pt x="20973" y="9414"/>
                  </a:cubicBezTo>
                  <a:cubicBezTo>
                    <a:pt x="21368" y="7539"/>
                    <a:pt x="21368" y="6489"/>
                    <a:pt x="20512" y="5664"/>
                  </a:cubicBezTo>
                  <a:cubicBezTo>
                    <a:pt x="19656" y="4839"/>
                    <a:pt x="17944" y="4239"/>
                    <a:pt x="15968" y="4689"/>
                  </a:cubicBezTo>
                  <a:cubicBezTo>
                    <a:pt x="13992" y="5139"/>
                    <a:pt x="11753" y="6639"/>
                    <a:pt x="9514" y="81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10196784" y="5504280"/>
              <a:ext cx="1868217" cy="837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18" fill="norm" stroke="1" extrusionOk="0">
                  <a:moveTo>
                    <a:pt x="17295" y="3504"/>
                  </a:moveTo>
                  <a:cubicBezTo>
                    <a:pt x="17344" y="3231"/>
                    <a:pt x="17393" y="2959"/>
                    <a:pt x="17356" y="2660"/>
                  </a:cubicBezTo>
                  <a:cubicBezTo>
                    <a:pt x="17320" y="2361"/>
                    <a:pt x="17198" y="2035"/>
                    <a:pt x="16758" y="1654"/>
                  </a:cubicBezTo>
                  <a:cubicBezTo>
                    <a:pt x="16319" y="1273"/>
                    <a:pt x="15562" y="838"/>
                    <a:pt x="14745" y="565"/>
                  </a:cubicBezTo>
                  <a:cubicBezTo>
                    <a:pt x="13927" y="293"/>
                    <a:pt x="13048" y="185"/>
                    <a:pt x="12121" y="103"/>
                  </a:cubicBezTo>
                  <a:cubicBezTo>
                    <a:pt x="11194" y="21"/>
                    <a:pt x="10217" y="-33"/>
                    <a:pt x="9278" y="21"/>
                  </a:cubicBezTo>
                  <a:cubicBezTo>
                    <a:pt x="8338" y="76"/>
                    <a:pt x="7435" y="239"/>
                    <a:pt x="6495" y="593"/>
                  </a:cubicBezTo>
                  <a:cubicBezTo>
                    <a:pt x="5556" y="946"/>
                    <a:pt x="4579" y="1490"/>
                    <a:pt x="3762" y="2143"/>
                  </a:cubicBezTo>
                  <a:cubicBezTo>
                    <a:pt x="2944" y="2796"/>
                    <a:pt x="2285" y="3558"/>
                    <a:pt x="1675" y="4701"/>
                  </a:cubicBezTo>
                  <a:cubicBezTo>
                    <a:pt x="1065" y="5843"/>
                    <a:pt x="503" y="7366"/>
                    <a:pt x="223" y="8781"/>
                  </a:cubicBezTo>
                  <a:cubicBezTo>
                    <a:pt x="-58" y="10196"/>
                    <a:pt x="-58" y="11502"/>
                    <a:pt x="137" y="12780"/>
                  </a:cubicBezTo>
                  <a:cubicBezTo>
                    <a:pt x="333" y="14059"/>
                    <a:pt x="723" y="15310"/>
                    <a:pt x="1321" y="16344"/>
                  </a:cubicBezTo>
                  <a:cubicBezTo>
                    <a:pt x="1919" y="17378"/>
                    <a:pt x="2724" y="18194"/>
                    <a:pt x="3518" y="18738"/>
                  </a:cubicBezTo>
                  <a:cubicBezTo>
                    <a:pt x="4311" y="19282"/>
                    <a:pt x="5092" y="19554"/>
                    <a:pt x="5897" y="19799"/>
                  </a:cubicBezTo>
                  <a:cubicBezTo>
                    <a:pt x="6703" y="20044"/>
                    <a:pt x="7533" y="20261"/>
                    <a:pt x="8411" y="20452"/>
                  </a:cubicBezTo>
                  <a:cubicBezTo>
                    <a:pt x="9290" y="20642"/>
                    <a:pt x="10217" y="20805"/>
                    <a:pt x="11108" y="20969"/>
                  </a:cubicBezTo>
                  <a:cubicBezTo>
                    <a:pt x="11999" y="21132"/>
                    <a:pt x="12853" y="21295"/>
                    <a:pt x="13695" y="21404"/>
                  </a:cubicBezTo>
                  <a:cubicBezTo>
                    <a:pt x="14537" y="21513"/>
                    <a:pt x="15367" y="21567"/>
                    <a:pt x="16160" y="21458"/>
                  </a:cubicBezTo>
                  <a:cubicBezTo>
                    <a:pt x="16954" y="21349"/>
                    <a:pt x="17710" y="21077"/>
                    <a:pt x="18540" y="20397"/>
                  </a:cubicBezTo>
                  <a:cubicBezTo>
                    <a:pt x="19370" y="19717"/>
                    <a:pt x="20273" y="18629"/>
                    <a:pt x="20785" y="17922"/>
                  </a:cubicBezTo>
                  <a:cubicBezTo>
                    <a:pt x="21298" y="17214"/>
                    <a:pt x="21420" y="16888"/>
                    <a:pt x="21542" y="16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11493500" y="5564399"/>
              <a:ext cx="5842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722" y="17345"/>
                    <a:pt x="17843" y="13091"/>
                    <a:pt x="15535" y="9655"/>
                  </a:cubicBezTo>
                  <a:cubicBezTo>
                    <a:pt x="13226" y="6218"/>
                    <a:pt x="10487" y="3600"/>
                    <a:pt x="7826" y="2127"/>
                  </a:cubicBezTo>
                  <a:cubicBezTo>
                    <a:pt x="5165" y="655"/>
                    <a:pt x="2583" y="327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3966497" y="270383"/>
              <a:ext cx="110757" cy="28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386" fill="norm" stroke="1" extrusionOk="0">
                  <a:moveTo>
                    <a:pt x="11021" y="1778"/>
                  </a:moveTo>
                  <a:cubicBezTo>
                    <a:pt x="10628" y="818"/>
                    <a:pt x="10236" y="-142"/>
                    <a:pt x="9254" y="18"/>
                  </a:cubicBezTo>
                  <a:cubicBezTo>
                    <a:pt x="8272" y="178"/>
                    <a:pt x="6701" y="1458"/>
                    <a:pt x="4934" y="4338"/>
                  </a:cubicBezTo>
                  <a:cubicBezTo>
                    <a:pt x="3167" y="7218"/>
                    <a:pt x="1203" y="11698"/>
                    <a:pt x="417" y="14578"/>
                  </a:cubicBezTo>
                  <a:cubicBezTo>
                    <a:pt x="-368" y="17458"/>
                    <a:pt x="25" y="18738"/>
                    <a:pt x="1007" y="19698"/>
                  </a:cubicBezTo>
                  <a:cubicBezTo>
                    <a:pt x="1988" y="20658"/>
                    <a:pt x="3559" y="21298"/>
                    <a:pt x="5523" y="21378"/>
                  </a:cubicBezTo>
                  <a:cubicBezTo>
                    <a:pt x="7487" y="21458"/>
                    <a:pt x="9843" y="20978"/>
                    <a:pt x="12788" y="18738"/>
                  </a:cubicBezTo>
                  <a:cubicBezTo>
                    <a:pt x="15734" y="16498"/>
                    <a:pt x="19268" y="12498"/>
                    <a:pt x="20250" y="9458"/>
                  </a:cubicBezTo>
                  <a:cubicBezTo>
                    <a:pt x="21232" y="6418"/>
                    <a:pt x="19661" y="4338"/>
                    <a:pt x="17501" y="3218"/>
                  </a:cubicBezTo>
                  <a:cubicBezTo>
                    <a:pt x="15341" y="2098"/>
                    <a:pt x="12592" y="1938"/>
                    <a:pt x="10628" y="2178"/>
                  </a:cubicBezTo>
                  <a:cubicBezTo>
                    <a:pt x="8665" y="2418"/>
                    <a:pt x="7487" y="3058"/>
                    <a:pt x="6308" y="3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4213135" y="363749"/>
              <a:ext cx="2231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21600"/>
                  </a:moveTo>
                  <a:cubicBezTo>
                    <a:pt x="6957" y="16200"/>
                    <a:pt x="-898" y="10800"/>
                    <a:pt x="84" y="7200"/>
                  </a:cubicBezTo>
                  <a:cubicBezTo>
                    <a:pt x="1066" y="3600"/>
                    <a:pt x="10884" y="1800"/>
                    <a:pt x="207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4381499" y="246771"/>
              <a:ext cx="107951" cy="32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180"/>
                  </a:moveTo>
                  <a:cubicBezTo>
                    <a:pt x="15247" y="38"/>
                    <a:pt x="8894" y="-104"/>
                    <a:pt x="5082" y="109"/>
                  </a:cubicBezTo>
                  <a:cubicBezTo>
                    <a:pt x="1271" y="322"/>
                    <a:pt x="0" y="891"/>
                    <a:pt x="0" y="2028"/>
                  </a:cubicBezTo>
                  <a:cubicBezTo>
                    <a:pt x="0" y="3164"/>
                    <a:pt x="1271" y="4870"/>
                    <a:pt x="5294" y="7214"/>
                  </a:cubicBezTo>
                  <a:cubicBezTo>
                    <a:pt x="9318" y="9559"/>
                    <a:pt x="16094" y="12543"/>
                    <a:pt x="18635" y="15030"/>
                  </a:cubicBezTo>
                  <a:cubicBezTo>
                    <a:pt x="21176" y="17517"/>
                    <a:pt x="19482" y="19507"/>
                    <a:pt x="17788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4292600" y="192299"/>
              <a:ext cx="4318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59" y="14954"/>
                    <a:pt x="5718" y="8308"/>
                    <a:pt x="9318" y="4708"/>
                  </a:cubicBezTo>
                  <a:cubicBezTo>
                    <a:pt x="12918" y="1108"/>
                    <a:pt x="17259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4679949" y="541549"/>
              <a:ext cx="57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0" y="4866324"/>
              <a:ext cx="889000" cy="14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9978"/>
                  </a:moveTo>
                  <a:cubicBezTo>
                    <a:pt x="1954" y="10587"/>
                    <a:pt x="3909" y="11195"/>
                    <a:pt x="5889" y="10891"/>
                  </a:cubicBezTo>
                  <a:cubicBezTo>
                    <a:pt x="7869" y="10587"/>
                    <a:pt x="9874" y="9370"/>
                    <a:pt x="11751" y="8305"/>
                  </a:cubicBezTo>
                  <a:cubicBezTo>
                    <a:pt x="13629" y="7240"/>
                    <a:pt x="15377" y="6328"/>
                    <a:pt x="16689" y="5415"/>
                  </a:cubicBezTo>
                  <a:cubicBezTo>
                    <a:pt x="18000" y="4502"/>
                    <a:pt x="18874" y="3590"/>
                    <a:pt x="19414" y="2677"/>
                  </a:cubicBezTo>
                  <a:cubicBezTo>
                    <a:pt x="19954" y="1764"/>
                    <a:pt x="20160" y="852"/>
                    <a:pt x="19980" y="395"/>
                  </a:cubicBezTo>
                  <a:cubicBezTo>
                    <a:pt x="19800" y="-61"/>
                    <a:pt x="19234" y="-61"/>
                    <a:pt x="18026" y="91"/>
                  </a:cubicBezTo>
                  <a:cubicBezTo>
                    <a:pt x="16817" y="243"/>
                    <a:pt x="14966" y="547"/>
                    <a:pt x="13063" y="1308"/>
                  </a:cubicBezTo>
                  <a:cubicBezTo>
                    <a:pt x="11160" y="2069"/>
                    <a:pt x="9206" y="3285"/>
                    <a:pt x="7380" y="4959"/>
                  </a:cubicBezTo>
                  <a:cubicBezTo>
                    <a:pt x="5554" y="6632"/>
                    <a:pt x="3857" y="8762"/>
                    <a:pt x="2751" y="10131"/>
                  </a:cubicBezTo>
                  <a:cubicBezTo>
                    <a:pt x="1646" y="11500"/>
                    <a:pt x="1131" y="12108"/>
                    <a:pt x="1003" y="12716"/>
                  </a:cubicBezTo>
                  <a:cubicBezTo>
                    <a:pt x="874" y="13325"/>
                    <a:pt x="1131" y="13933"/>
                    <a:pt x="2083" y="13781"/>
                  </a:cubicBezTo>
                  <a:cubicBezTo>
                    <a:pt x="3034" y="13629"/>
                    <a:pt x="4680" y="12716"/>
                    <a:pt x="6480" y="12108"/>
                  </a:cubicBezTo>
                  <a:cubicBezTo>
                    <a:pt x="8280" y="11500"/>
                    <a:pt x="10234" y="11195"/>
                    <a:pt x="11571" y="11043"/>
                  </a:cubicBezTo>
                  <a:cubicBezTo>
                    <a:pt x="12909" y="10891"/>
                    <a:pt x="13629" y="10891"/>
                    <a:pt x="14066" y="11500"/>
                  </a:cubicBezTo>
                  <a:cubicBezTo>
                    <a:pt x="14503" y="12108"/>
                    <a:pt x="14657" y="13325"/>
                    <a:pt x="14529" y="14238"/>
                  </a:cubicBezTo>
                  <a:cubicBezTo>
                    <a:pt x="14400" y="15150"/>
                    <a:pt x="13989" y="15759"/>
                    <a:pt x="12806" y="16824"/>
                  </a:cubicBezTo>
                  <a:cubicBezTo>
                    <a:pt x="11623" y="17888"/>
                    <a:pt x="9669" y="19409"/>
                    <a:pt x="8434" y="20170"/>
                  </a:cubicBezTo>
                  <a:cubicBezTo>
                    <a:pt x="7200" y="20931"/>
                    <a:pt x="6686" y="20931"/>
                    <a:pt x="6249" y="21083"/>
                  </a:cubicBezTo>
                  <a:cubicBezTo>
                    <a:pt x="5811" y="21235"/>
                    <a:pt x="5451" y="21539"/>
                    <a:pt x="5426" y="21387"/>
                  </a:cubicBezTo>
                  <a:cubicBezTo>
                    <a:pt x="5400" y="21235"/>
                    <a:pt x="5709" y="20626"/>
                    <a:pt x="6737" y="19409"/>
                  </a:cubicBezTo>
                  <a:cubicBezTo>
                    <a:pt x="7766" y="18193"/>
                    <a:pt x="9514" y="16367"/>
                    <a:pt x="11520" y="14390"/>
                  </a:cubicBezTo>
                  <a:cubicBezTo>
                    <a:pt x="13526" y="12412"/>
                    <a:pt x="15789" y="10283"/>
                    <a:pt x="17511" y="9522"/>
                  </a:cubicBezTo>
                  <a:cubicBezTo>
                    <a:pt x="19234" y="8762"/>
                    <a:pt x="20417" y="9370"/>
                    <a:pt x="21600" y="9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8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3693" y="1183895"/>
              <a:ext cx="289207" cy="1384797"/>
            </a:xfrm>
            <a:prstGeom prst="rect">
              <a:avLst/>
            </a:prstGeom>
            <a:effectLst/>
          </p:spPr>
        </p:pic>
        <p:pic>
          <p:nvPicPr>
            <p:cNvPr id="278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350" y="2014749"/>
              <a:ext cx="3323370" cy="565151"/>
            </a:xfrm>
            <a:prstGeom prst="rect">
              <a:avLst/>
            </a:prstGeom>
            <a:effectLst/>
          </p:spPr>
        </p:pic>
        <p:pic>
          <p:nvPicPr>
            <p:cNvPr id="278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49300" y="2363999"/>
              <a:ext cx="88900" cy="256118"/>
            </a:xfrm>
            <a:prstGeom prst="rect">
              <a:avLst/>
            </a:prstGeom>
            <a:effectLst/>
          </p:spPr>
        </p:pic>
        <p:pic>
          <p:nvPicPr>
            <p:cNvPr id="279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43375" y="2697871"/>
              <a:ext cx="111759" cy="167026"/>
            </a:xfrm>
            <a:prstGeom prst="rect">
              <a:avLst/>
            </a:prstGeom>
            <a:effectLst/>
          </p:spPr>
        </p:pic>
        <p:pic>
          <p:nvPicPr>
            <p:cNvPr id="2793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20750" y="2694199"/>
              <a:ext cx="38100" cy="50801"/>
            </a:xfrm>
            <a:prstGeom prst="rect">
              <a:avLst/>
            </a:prstGeom>
            <a:effectLst/>
          </p:spPr>
        </p:pic>
        <p:pic>
          <p:nvPicPr>
            <p:cNvPr id="279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33244" y="2586249"/>
              <a:ext cx="84356" cy="228601"/>
            </a:xfrm>
            <a:prstGeom prst="rect">
              <a:avLst/>
            </a:prstGeom>
            <a:effectLst/>
          </p:spPr>
        </p:pic>
        <p:pic>
          <p:nvPicPr>
            <p:cNvPr id="279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546350" y="662199"/>
              <a:ext cx="742950" cy="177801"/>
            </a:xfrm>
            <a:prstGeom prst="rect">
              <a:avLst/>
            </a:prstGeom>
            <a:effectLst/>
          </p:spPr>
        </p:pic>
        <p:pic>
          <p:nvPicPr>
            <p:cNvPr id="279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962399" y="611399"/>
              <a:ext cx="514351" cy="114301"/>
            </a:xfrm>
            <a:prstGeom prst="rect">
              <a:avLst/>
            </a:prstGeom>
            <a:effectLst/>
          </p:spPr>
        </p:pic>
        <p:pic>
          <p:nvPicPr>
            <p:cNvPr id="280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378449" y="693949"/>
              <a:ext cx="419101" cy="38101"/>
            </a:xfrm>
            <a:prstGeom prst="rect">
              <a:avLst/>
            </a:prstGeom>
            <a:effectLst/>
          </p:spPr>
        </p:pic>
        <p:pic>
          <p:nvPicPr>
            <p:cNvPr id="280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981625" y="2081338"/>
              <a:ext cx="75775" cy="301712"/>
            </a:xfrm>
            <a:prstGeom prst="rect">
              <a:avLst/>
            </a:prstGeom>
            <a:effectLst/>
          </p:spPr>
        </p:pic>
        <p:pic>
          <p:nvPicPr>
            <p:cNvPr id="280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082800" y="2344949"/>
              <a:ext cx="115232" cy="128030"/>
            </a:xfrm>
            <a:prstGeom prst="rect">
              <a:avLst/>
            </a:prstGeom>
            <a:effectLst/>
          </p:spPr>
        </p:pic>
        <p:pic>
          <p:nvPicPr>
            <p:cNvPr id="2807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222500" y="2370349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280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342018" y="2256049"/>
              <a:ext cx="106766" cy="279401"/>
            </a:xfrm>
            <a:prstGeom prst="rect">
              <a:avLst/>
            </a:prstGeom>
            <a:effectLst/>
          </p:spPr>
        </p:pic>
        <p:pic>
          <p:nvPicPr>
            <p:cNvPr id="281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381250" y="2198899"/>
              <a:ext cx="215900" cy="107951"/>
            </a:xfrm>
            <a:prstGeom prst="rect">
              <a:avLst/>
            </a:prstGeom>
            <a:effectLst/>
          </p:spPr>
        </p:pic>
        <p:pic>
          <p:nvPicPr>
            <p:cNvPr id="281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181349" y="1894099"/>
              <a:ext cx="692151" cy="203201"/>
            </a:xfrm>
            <a:prstGeom prst="rect">
              <a:avLst/>
            </a:prstGeom>
            <a:effectLst/>
          </p:spPr>
        </p:pic>
        <p:pic>
          <p:nvPicPr>
            <p:cNvPr id="281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390900" y="1875049"/>
              <a:ext cx="107950" cy="285751"/>
            </a:xfrm>
            <a:prstGeom prst="rect">
              <a:avLst/>
            </a:prstGeom>
            <a:effectLst/>
          </p:spPr>
        </p:pic>
        <p:pic>
          <p:nvPicPr>
            <p:cNvPr id="2817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3492500" y="2236999"/>
              <a:ext cx="63500" cy="196851"/>
            </a:xfrm>
            <a:prstGeom prst="rect">
              <a:avLst/>
            </a:prstGeom>
            <a:effectLst/>
          </p:spPr>
        </p:pic>
        <p:pic>
          <p:nvPicPr>
            <p:cNvPr id="2819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594100" y="2357649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2821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3657599" y="2175520"/>
              <a:ext cx="336551" cy="212064"/>
            </a:xfrm>
            <a:prstGeom prst="rect">
              <a:avLst/>
            </a:prstGeom>
            <a:effectLst/>
          </p:spPr>
        </p:pic>
        <p:pic>
          <p:nvPicPr>
            <p:cNvPr id="2823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47650" y="2357649"/>
              <a:ext cx="552450" cy="184151"/>
            </a:xfrm>
            <a:prstGeom prst="rect">
              <a:avLst/>
            </a:prstGeom>
            <a:effectLst/>
          </p:spPr>
        </p:pic>
        <p:pic>
          <p:nvPicPr>
            <p:cNvPr id="2825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11200" y="1970299"/>
              <a:ext cx="114300" cy="535720"/>
            </a:xfrm>
            <a:prstGeom prst="rect">
              <a:avLst/>
            </a:prstGeom>
            <a:effectLst/>
          </p:spPr>
        </p:pic>
        <p:pic>
          <p:nvPicPr>
            <p:cNvPr id="2827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374650" y="1868699"/>
              <a:ext cx="69850" cy="95251"/>
            </a:xfrm>
            <a:prstGeom prst="rect">
              <a:avLst/>
            </a:prstGeom>
            <a:effectLst/>
          </p:spPr>
        </p:pic>
        <p:pic>
          <p:nvPicPr>
            <p:cNvPr id="2829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60872" y="1824249"/>
              <a:ext cx="47129" cy="234951"/>
            </a:xfrm>
            <a:prstGeom prst="rect">
              <a:avLst/>
            </a:prstGeom>
            <a:effectLst/>
          </p:spPr>
        </p:pic>
        <p:pic>
          <p:nvPicPr>
            <p:cNvPr id="2831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508000" y="2007048"/>
              <a:ext cx="126058" cy="198202"/>
            </a:xfrm>
            <a:prstGeom prst="rect">
              <a:avLst/>
            </a:prstGeom>
            <a:effectLst/>
          </p:spPr>
        </p:pic>
        <p:pic>
          <p:nvPicPr>
            <p:cNvPr id="2833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742950" y="1862349"/>
              <a:ext cx="1263650" cy="165101"/>
            </a:xfrm>
            <a:prstGeom prst="rect">
              <a:avLst/>
            </a:prstGeom>
            <a:effectLst/>
          </p:spPr>
        </p:pic>
        <p:pic>
          <p:nvPicPr>
            <p:cNvPr id="2835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934487" y="1436899"/>
              <a:ext cx="65764" cy="520701"/>
            </a:xfrm>
            <a:prstGeom prst="rect">
              <a:avLst/>
            </a:prstGeom>
            <a:effectLst/>
          </p:spPr>
        </p:pic>
        <p:pic>
          <p:nvPicPr>
            <p:cNvPr id="2837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444535" y="1393044"/>
              <a:ext cx="181629" cy="221656"/>
            </a:xfrm>
            <a:prstGeom prst="rect">
              <a:avLst/>
            </a:prstGeom>
            <a:effectLst/>
          </p:spPr>
        </p:pic>
        <p:pic>
          <p:nvPicPr>
            <p:cNvPr id="2839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644649" y="1564842"/>
              <a:ext cx="119709" cy="234008"/>
            </a:xfrm>
            <a:prstGeom prst="rect">
              <a:avLst/>
            </a:prstGeom>
            <a:effectLst/>
          </p:spPr>
        </p:pic>
        <p:pic>
          <p:nvPicPr>
            <p:cNvPr id="2841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2063750" y="1347999"/>
              <a:ext cx="1349850" cy="152401"/>
            </a:xfrm>
            <a:prstGeom prst="rect">
              <a:avLst/>
            </a:prstGeom>
            <a:effectLst/>
          </p:spPr>
        </p:pic>
        <p:pic>
          <p:nvPicPr>
            <p:cNvPr id="2843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3289300" y="1016667"/>
              <a:ext cx="88900" cy="496433"/>
            </a:xfrm>
            <a:prstGeom prst="rect">
              <a:avLst/>
            </a:prstGeom>
            <a:effectLst/>
          </p:spPr>
        </p:pic>
        <p:pic>
          <p:nvPicPr>
            <p:cNvPr id="2845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3282950" y="928899"/>
              <a:ext cx="520700" cy="158751"/>
            </a:xfrm>
            <a:prstGeom prst="rect">
              <a:avLst/>
            </a:prstGeom>
            <a:effectLst/>
          </p:spPr>
        </p:pic>
        <p:pic>
          <p:nvPicPr>
            <p:cNvPr id="2847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3124200" y="897149"/>
              <a:ext cx="69850" cy="234951"/>
            </a:xfrm>
            <a:prstGeom prst="rect">
              <a:avLst/>
            </a:prstGeom>
            <a:effectLst/>
          </p:spPr>
        </p:pic>
        <p:pic>
          <p:nvPicPr>
            <p:cNvPr id="2849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315244" y="2178720"/>
              <a:ext cx="88107" cy="371547"/>
            </a:xfrm>
            <a:prstGeom prst="rect">
              <a:avLst/>
            </a:prstGeom>
            <a:effectLst/>
          </p:spPr>
        </p:pic>
        <p:pic>
          <p:nvPicPr>
            <p:cNvPr id="2851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336405" y="2612596"/>
              <a:ext cx="104103" cy="206335"/>
            </a:xfrm>
            <a:prstGeom prst="rect">
              <a:avLst/>
            </a:prstGeom>
            <a:effectLst/>
          </p:spPr>
        </p:pic>
        <p:pic>
          <p:nvPicPr>
            <p:cNvPr id="2853" name="Line Line" descr="Line Lin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473200" y="2649749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2855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529127" y="2462159"/>
              <a:ext cx="145827" cy="265567"/>
            </a:xfrm>
            <a:prstGeom prst="rect">
              <a:avLst/>
            </a:prstGeom>
            <a:effectLst/>
          </p:spPr>
        </p:pic>
        <p:pic>
          <p:nvPicPr>
            <p:cNvPr id="2857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244600" y="1817899"/>
              <a:ext cx="63500" cy="213585"/>
            </a:xfrm>
            <a:prstGeom prst="rect">
              <a:avLst/>
            </a:prstGeom>
            <a:effectLst/>
          </p:spPr>
        </p:pic>
        <p:pic>
          <p:nvPicPr>
            <p:cNvPr id="2859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044319" y="1481784"/>
              <a:ext cx="113826" cy="435599"/>
            </a:xfrm>
            <a:prstGeom prst="rect">
              <a:avLst/>
            </a:prstGeom>
            <a:effectLst/>
          </p:spPr>
        </p:pic>
        <p:pic>
          <p:nvPicPr>
            <p:cNvPr id="2861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003300" y="1843299"/>
              <a:ext cx="120650" cy="43509"/>
            </a:xfrm>
            <a:prstGeom prst="rect">
              <a:avLst/>
            </a:prstGeom>
            <a:effectLst/>
          </p:spPr>
        </p:pic>
        <p:pic>
          <p:nvPicPr>
            <p:cNvPr id="2863" name="Line Line" descr="Line Lin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085850" y="1798849"/>
              <a:ext cx="69850" cy="120651"/>
            </a:xfrm>
            <a:prstGeom prst="rect">
              <a:avLst/>
            </a:prstGeom>
            <a:effectLst/>
          </p:spPr>
        </p:pic>
        <p:pic>
          <p:nvPicPr>
            <p:cNvPr id="2865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403350" y="1957599"/>
              <a:ext cx="101600" cy="279401"/>
            </a:xfrm>
            <a:prstGeom prst="rect">
              <a:avLst/>
            </a:prstGeom>
            <a:effectLst/>
          </p:spPr>
        </p:pic>
        <p:pic>
          <p:nvPicPr>
            <p:cNvPr id="2867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362699" y="1989349"/>
              <a:ext cx="205752" cy="77333"/>
            </a:xfrm>
            <a:prstGeom prst="rect">
              <a:avLst/>
            </a:prstGeom>
            <a:effectLst/>
          </p:spPr>
        </p:pic>
        <p:sp>
          <p:nvSpPr>
            <p:cNvPr id="2869" name="Line"/>
            <p:cNvSpPr/>
            <p:nvPr/>
          </p:nvSpPr>
          <p:spPr>
            <a:xfrm>
              <a:off x="2038350" y="4197775"/>
              <a:ext cx="82550" cy="318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92"/>
                  </a:moveTo>
                  <a:cubicBezTo>
                    <a:pt x="2769" y="-50"/>
                    <a:pt x="5538" y="-192"/>
                    <a:pt x="8862" y="1016"/>
                  </a:cubicBezTo>
                  <a:cubicBezTo>
                    <a:pt x="12185" y="2224"/>
                    <a:pt x="16062" y="4782"/>
                    <a:pt x="17446" y="7837"/>
                  </a:cubicBezTo>
                  <a:cubicBezTo>
                    <a:pt x="18831" y="10892"/>
                    <a:pt x="17723" y="14445"/>
                    <a:pt x="18000" y="16790"/>
                  </a:cubicBezTo>
                  <a:cubicBezTo>
                    <a:pt x="18277" y="19134"/>
                    <a:pt x="19938" y="20271"/>
                    <a:pt x="21600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2197100" y="4240337"/>
              <a:ext cx="91578" cy="28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28" fill="norm" stroke="1" extrusionOk="0">
                  <a:moveTo>
                    <a:pt x="20618" y="1662"/>
                  </a:moveTo>
                  <a:cubicBezTo>
                    <a:pt x="21109" y="874"/>
                    <a:pt x="21600" y="86"/>
                    <a:pt x="20864" y="7"/>
                  </a:cubicBezTo>
                  <a:cubicBezTo>
                    <a:pt x="20127" y="-72"/>
                    <a:pt x="18164" y="559"/>
                    <a:pt x="14973" y="2687"/>
                  </a:cubicBezTo>
                  <a:cubicBezTo>
                    <a:pt x="11782" y="4816"/>
                    <a:pt x="7364" y="8442"/>
                    <a:pt x="4664" y="11832"/>
                  </a:cubicBezTo>
                  <a:cubicBezTo>
                    <a:pt x="1964" y="15221"/>
                    <a:pt x="982" y="18375"/>
                    <a:pt x="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2235199" y="4370599"/>
              <a:ext cx="232556" cy="38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81" fill="norm" stroke="1" extrusionOk="0">
                  <a:moveTo>
                    <a:pt x="8173" y="2492"/>
                  </a:moveTo>
                  <a:cubicBezTo>
                    <a:pt x="8757" y="1662"/>
                    <a:pt x="9341" y="831"/>
                    <a:pt x="10119" y="415"/>
                  </a:cubicBezTo>
                  <a:cubicBezTo>
                    <a:pt x="10897" y="0"/>
                    <a:pt x="11870" y="0"/>
                    <a:pt x="12843" y="0"/>
                  </a:cubicBezTo>
                  <a:cubicBezTo>
                    <a:pt x="13816" y="0"/>
                    <a:pt x="14789" y="0"/>
                    <a:pt x="15762" y="119"/>
                  </a:cubicBezTo>
                  <a:cubicBezTo>
                    <a:pt x="16735" y="237"/>
                    <a:pt x="17708" y="475"/>
                    <a:pt x="17124" y="1721"/>
                  </a:cubicBezTo>
                  <a:cubicBezTo>
                    <a:pt x="16541" y="2967"/>
                    <a:pt x="14400" y="5222"/>
                    <a:pt x="12746" y="6824"/>
                  </a:cubicBezTo>
                  <a:cubicBezTo>
                    <a:pt x="11092" y="8426"/>
                    <a:pt x="9924" y="9376"/>
                    <a:pt x="9827" y="9969"/>
                  </a:cubicBezTo>
                  <a:cubicBezTo>
                    <a:pt x="9730" y="10563"/>
                    <a:pt x="10703" y="10800"/>
                    <a:pt x="12649" y="11334"/>
                  </a:cubicBezTo>
                  <a:cubicBezTo>
                    <a:pt x="14595" y="11868"/>
                    <a:pt x="17514" y="12699"/>
                    <a:pt x="19265" y="13470"/>
                  </a:cubicBezTo>
                  <a:cubicBezTo>
                    <a:pt x="21016" y="14242"/>
                    <a:pt x="21600" y="14954"/>
                    <a:pt x="21308" y="15903"/>
                  </a:cubicBezTo>
                  <a:cubicBezTo>
                    <a:pt x="21016" y="16853"/>
                    <a:pt x="19849" y="18040"/>
                    <a:pt x="16638" y="19048"/>
                  </a:cubicBezTo>
                  <a:cubicBezTo>
                    <a:pt x="13427" y="20057"/>
                    <a:pt x="8173" y="20888"/>
                    <a:pt x="5059" y="21244"/>
                  </a:cubicBezTo>
                  <a:cubicBezTo>
                    <a:pt x="1946" y="21600"/>
                    <a:pt x="973" y="21481"/>
                    <a:pt x="0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3854450" y="4191670"/>
              <a:ext cx="69850" cy="24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2354"/>
                  </a:moveTo>
                  <a:cubicBezTo>
                    <a:pt x="655" y="1227"/>
                    <a:pt x="1309" y="100"/>
                    <a:pt x="3273" y="6"/>
                  </a:cubicBezTo>
                  <a:cubicBezTo>
                    <a:pt x="5236" y="-88"/>
                    <a:pt x="8509" y="851"/>
                    <a:pt x="11127" y="3950"/>
                  </a:cubicBezTo>
                  <a:cubicBezTo>
                    <a:pt x="13745" y="7049"/>
                    <a:pt x="15709" y="12309"/>
                    <a:pt x="17345" y="15595"/>
                  </a:cubicBezTo>
                  <a:cubicBezTo>
                    <a:pt x="18982" y="18882"/>
                    <a:pt x="20291" y="20197"/>
                    <a:pt x="21600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3981450" y="4186449"/>
              <a:ext cx="1397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3777"/>
                    <a:pt x="13091" y="7554"/>
                    <a:pt x="9491" y="11154"/>
                  </a:cubicBezTo>
                  <a:cubicBezTo>
                    <a:pt x="5891" y="14754"/>
                    <a:pt x="2945" y="181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4070350" y="4445580"/>
              <a:ext cx="235501" cy="29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34" fill="norm" stroke="1" extrusionOk="0">
                  <a:moveTo>
                    <a:pt x="6364" y="2887"/>
                  </a:moveTo>
                  <a:cubicBezTo>
                    <a:pt x="6364" y="2110"/>
                    <a:pt x="6364" y="1333"/>
                    <a:pt x="6846" y="789"/>
                  </a:cubicBezTo>
                  <a:cubicBezTo>
                    <a:pt x="7329" y="245"/>
                    <a:pt x="8293" y="-66"/>
                    <a:pt x="9257" y="12"/>
                  </a:cubicBezTo>
                  <a:cubicBezTo>
                    <a:pt x="10221" y="89"/>
                    <a:pt x="11186" y="556"/>
                    <a:pt x="12150" y="2032"/>
                  </a:cubicBezTo>
                  <a:cubicBezTo>
                    <a:pt x="13114" y="3508"/>
                    <a:pt x="14079" y="5994"/>
                    <a:pt x="14271" y="7626"/>
                  </a:cubicBezTo>
                  <a:cubicBezTo>
                    <a:pt x="14464" y="9258"/>
                    <a:pt x="13886" y="10035"/>
                    <a:pt x="12921" y="10734"/>
                  </a:cubicBezTo>
                  <a:cubicBezTo>
                    <a:pt x="11957" y="11433"/>
                    <a:pt x="10607" y="12055"/>
                    <a:pt x="10511" y="12366"/>
                  </a:cubicBezTo>
                  <a:cubicBezTo>
                    <a:pt x="10414" y="12676"/>
                    <a:pt x="11571" y="12676"/>
                    <a:pt x="13114" y="12754"/>
                  </a:cubicBezTo>
                  <a:cubicBezTo>
                    <a:pt x="14657" y="12832"/>
                    <a:pt x="16586" y="12987"/>
                    <a:pt x="17936" y="13376"/>
                  </a:cubicBezTo>
                  <a:cubicBezTo>
                    <a:pt x="19286" y="13764"/>
                    <a:pt x="20057" y="14386"/>
                    <a:pt x="20636" y="15085"/>
                  </a:cubicBezTo>
                  <a:cubicBezTo>
                    <a:pt x="21214" y="15784"/>
                    <a:pt x="21600" y="16561"/>
                    <a:pt x="21407" y="17338"/>
                  </a:cubicBezTo>
                  <a:cubicBezTo>
                    <a:pt x="21214" y="18115"/>
                    <a:pt x="20443" y="18892"/>
                    <a:pt x="17261" y="19592"/>
                  </a:cubicBezTo>
                  <a:cubicBezTo>
                    <a:pt x="14079" y="20291"/>
                    <a:pt x="8486" y="20912"/>
                    <a:pt x="5207" y="21223"/>
                  </a:cubicBezTo>
                  <a:cubicBezTo>
                    <a:pt x="1929" y="21534"/>
                    <a:pt x="964" y="21534"/>
                    <a:pt x="0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875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2965450" y="1951249"/>
              <a:ext cx="69850" cy="273051"/>
            </a:xfrm>
            <a:prstGeom prst="rect">
              <a:avLst/>
            </a:prstGeom>
            <a:effectLst/>
          </p:spPr>
        </p:pic>
        <p:pic>
          <p:nvPicPr>
            <p:cNvPr id="2877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3013732" y="2313199"/>
              <a:ext cx="89302" cy="126056"/>
            </a:xfrm>
            <a:prstGeom prst="rect">
              <a:avLst/>
            </a:prstGeom>
            <a:effectLst/>
          </p:spPr>
        </p:pic>
        <p:pic>
          <p:nvPicPr>
            <p:cNvPr id="2879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3106000" y="2317105"/>
              <a:ext cx="62651" cy="84995"/>
            </a:xfrm>
            <a:prstGeom prst="rect">
              <a:avLst/>
            </a:prstGeom>
            <a:effectLst/>
          </p:spPr>
        </p:pic>
        <p:pic>
          <p:nvPicPr>
            <p:cNvPr id="2881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3187700" y="2186199"/>
              <a:ext cx="102120" cy="262430"/>
            </a:xfrm>
            <a:prstGeom prst="rect">
              <a:avLst/>
            </a:prstGeom>
            <a:effectLst/>
          </p:spPr>
        </p:pic>
        <p:pic>
          <p:nvPicPr>
            <p:cNvPr id="2883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2857500" y="1370967"/>
              <a:ext cx="156634" cy="757085"/>
            </a:xfrm>
            <a:prstGeom prst="rect">
              <a:avLst/>
            </a:prstGeom>
            <a:effectLst/>
          </p:spPr>
        </p:pic>
        <p:pic>
          <p:nvPicPr>
            <p:cNvPr id="2885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2432050" y="1072732"/>
              <a:ext cx="218017" cy="300668"/>
            </a:xfrm>
            <a:prstGeom prst="rect">
              <a:avLst/>
            </a:prstGeom>
            <a:effectLst/>
          </p:spPr>
        </p:pic>
        <p:pic>
          <p:nvPicPr>
            <p:cNvPr id="2887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2527300" y="1322599"/>
              <a:ext cx="177800" cy="39324"/>
            </a:xfrm>
            <a:prstGeom prst="rect">
              <a:avLst/>
            </a:prstGeom>
            <a:effectLst/>
          </p:spPr>
        </p:pic>
        <p:pic>
          <p:nvPicPr>
            <p:cNvPr id="2889" name="Line Line" descr="Line Lin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2660650" y="1246399"/>
              <a:ext cx="82550" cy="146051"/>
            </a:xfrm>
            <a:prstGeom prst="rect">
              <a:avLst/>
            </a:prstGeom>
            <a:effectLst/>
          </p:spPr>
        </p:pic>
        <p:pic>
          <p:nvPicPr>
            <p:cNvPr id="2891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2997200" y="1443249"/>
              <a:ext cx="127000" cy="304801"/>
            </a:xfrm>
            <a:prstGeom prst="rect">
              <a:avLst/>
            </a:prstGeom>
            <a:effectLst/>
          </p:spPr>
        </p:pic>
        <p:pic>
          <p:nvPicPr>
            <p:cNvPr id="2893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2997200" y="1430549"/>
              <a:ext cx="139700" cy="131547"/>
            </a:xfrm>
            <a:prstGeom prst="rect">
              <a:avLst/>
            </a:prstGeom>
            <a:effectLst/>
          </p:spPr>
        </p:pic>
        <p:sp>
          <p:nvSpPr>
            <p:cNvPr id="2895" name="Line"/>
            <p:cNvSpPr/>
            <p:nvPr/>
          </p:nvSpPr>
          <p:spPr>
            <a:xfrm>
              <a:off x="2006600" y="5443749"/>
              <a:ext cx="273050" cy="18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1507"/>
                  </a:moveTo>
                  <a:cubicBezTo>
                    <a:pt x="670" y="753"/>
                    <a:pt x="1340" y="0"/>
                    <a:pt x="3433" y="0"/>
                  </a:cubicBezTo>
                  <a:cubicBezTo>
                    <a:pt x="5526" y="0"/>
                    <a:pt x="9042" y="753"/>
                    <a:pt x="10967" y="1758"/>
                  </a:cubicBezTo>
                  <a:cubicBezTo>
                    <a:pt x="12893" y="2763"/>
                    <a:pt x="13228" y="4019"/>
                    <a:pt x="12642" y="6279"/>
                  </a:cubicBezTo>
                  <a:cubicBezTo>
                    <a:pt x="12056" y="8540"/>
                    <a:pt x="10549" y="11805"/>
                    <a:pt x="9460" y="14065"/>
                  </a:cubicBezTo>
                  <a:cubicBezTo>
                    <a:pt x="8372" y="16326"/>
                    <a:pt x="7702" y="17581"/>
                    <a:pt x="7033" y="18712"/>
                  </a:cubicBezTo>
                  <a:cubicBezTo>
                    <a:pt x="6363" y="19842"/>
                    <a:pt x="5693" y="20847"/>
                    <a:pt x="5860" y="21223"/>
                  </a:cubicBezTo>
                  <a:cubicBezTo>
                    <a:pt x="6028" y="21600"/>
                    <a:pt x="7033" y="21349"/>
                    <a:pt x="9795" y="20470"/>
                  </a:cubicBezTo>
                  <a:cubicBezTo>
                    <a:pt x="12558" y="19591"/>
                    <a:pt x="17079" y="18084"/>
                    <a:pt x="21600" y="16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2317750" y="5443749"/>
              <a:ext cx="1079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815"/>
                    <a:pt x="13129" y="1630"/>
                    <a:pt x="9741" y="3532"/>
                  </a:cubicBezTo>
                  <a:cubicBezTo>
                    <a:pt x="6353" y="5434"/>
                    <a:pt x="3812" y="8423"/>
                    <a:pt x="2329" y="11615"/>
                  </a:cubicBezTo>
                  <a:cubicBezTo>
                    <a:pt x="847" y="14808"/>
                    <a:pt x="424" y="182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2419350" y="5649864"/>
              <a:ext cx="155783" cy="314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45" fill="norm" stroke="1" extrusionOk="0">
                  <a:moveTo>
                    <a:pt x="876" y="5889"/>
                  </a:moveTo>
                  <a:cubicBezTo>
                    <a:pt x="2043" y="4149"/>
                    <a:pt x="3211" y="2409"/>
                    <a:pt x="4670" y="1395"/>
                  </a:cubicBezTo>
                  <a:cubicBezTo>
                    <a:pt x="6130" y="380"/>
                    <a:pt x="7881" y="90"/>
                    <a:pt x="9486" y="17"/>
                  </a:cubicBezTo>
                  <a:cubicBezTo>
                    <a:pt x="11092" y="-55"/>
                    <a:pt x="12551" y="90"/>
                    <a:pt x="13427" y="525"/>
                  </a:cubicBezTo>
                  <a:cubicBezTo>
                    <a:pt x="14303" y="960"/>
                    <a:pt x="14595" y="1685"/>
                    <a:pt x="14011" y="2699"/>
                  </a:cubicBezTo>
                  <a:cubicBezTo>
                    <a:pt x="13427" y="3714"/>
                    <a:pt x="11968" y="5019"/>
                    <a:pt x="10800" y="6034"/>
                  </a:cubicBezTo>
                  <a:cubicBezTo>
                    <a:pt x="9632" y="7048"/>
                    <a:pt x="8757" y="7773"/>
                    <a:pt x="8465" y="8498"/>
                  </a:cubicBezTo>
                  <a:cubicBezTo>
                    <a:pt x="8173" y="9223"/>
                    <a:pt x="8465" y="9948"/>
                    <a:pt x="9778" y="10383"/>
                  </a:cubicBezTo>
                  <a:cubicBezTo>
                    <a:pt x="11092" y="10817"/>
                    <a:pt x="13427" y="10962"/>
                    <a:pt x="15178" y="11252"/>
                  </a:cubicBezTo>
                  <a:cubicBezTo>
                    <a:pt x="16930" y="11542"/>
                    <a:pt x="18097" y="11977"/>
                    <a:pt x="18827" y="12630"/>
                  </a:cubicBezTo>
                  <a:cubicBezTo>
                    <a:pt x="19557" y="13282"/>
                    <a:pt x="19849" y="14152"/>
                    <a:pt x="20286" y="14949"/>
                  </a:cubicBezTo>
                  <a:cubicBezTo>
                    <a:pt x="20724" y="15746"/>
                    <a:pt x="21308" y="16471"/>
                    <a:pt x="21454" y="17268"/>
                  </a:cubicBezTo>
                  <a:cubicBezTo>
                    <a:pt x="21600" y="18066"/>
                    <a:pt x="21308" y="18936"/>
                    <a:pt x="17659" y="19660"/>
                  </a:cubicBezTo>
                  <a:cubicBezTo>
                    <a:pt x="14011" y="20385"/>
                    <a:pt x="7005" y="20965"/>
                    <a:pt x="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4037054" y="5578885"/>
              <a:ext cx="319046" cy="238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36" fill="norm" stroke="1" extrusionOk="0">
                  <a:moveTo>
                    <a:pt x="104" y="6040"/>
                  </a:moveTo>
                  <a:cubicBezTo>
                    <a:pt x="-38" y="4537"/>
                    <a:pt x="-180" y="3035"/>
                    <a:pt x="744" y="1814"/>
                  </a:cubicBezTo>
                  <a:cubicBezTo>
                    <a:pt x="1667" y="593"/>
                    <a:pt x="3657" y="-346"/>
                    <a:pt x="5291" y="124"/>
                  </a:cubicBezTo>
                  <a:cubicBezTo>
                    <a:pt x="6925" y="593"/>
                    <a:pt x="8204" y="2471"/>
                    <a:pt x="7991" y="5383"/>
                  </a:cubicBezTo>
                  <a:cubicBezTo>
                    <a:pt x="7778" y="8294"/>
                    <a:pt x="6073" y="12238"/>
                    <a:pt x="4936" y="14586"/>
                  </a:cubicBezTo>
                  <a:cubicBezTo>
                    <a:pt x="3799" y="16934"/>
                    <a:pt x="3231" y="17685"/>
                    <a:pt x="2804" y="18531"/>
                  </a:cubicBezTo>
                  <a:cubicBezTo>
                    <a:pt x="2378" y="19376"/>
                    <a:pt x="2094" y="20315"/>
                    <a:pt x="2307" y="20784"/>
                  </a:cubicBezTo>
                  <a:cubicBezTo>
                    <a:pt x="2520" y="21254"/>
                    <a:pt x="3231" y="21254"/>
                    <a:pt x="5788" y="20784"/>
                  </a:cubicBezTo>
                  <a:cubicBezTo>
                    <a:pt x="8346" y="20315"/>
                    <a:pt x="12752" y="19376"/>
                    <a:pt x="15665" y="18531"/>
                  </a:cubicBezTo>
                  <a:cubicBezTo>
                    <a:pt x="18578" y="17685"/>
                    <a:pt x="19999" y="16934"/>
                    <a:pt x="21420" y="16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4318000" y="5615199"/>
              <a:ext cx="1079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1329"/>
                    <a:pt x="13976" y="2658"/>
                    <a:pt x="10800" y="5151"/>
                  </a:cubicBezTo>
                  <a:cubicBezTo>
                    <a:pt x="7624" y="7643"/>
                    <a:pt x="5082" y="11298"/>
                    <a:pt x="3388" y="14234"/>
                  </a:cubicBezTo>
                  <a:cubicBezTo>
                    <a:pt x="1694" y="17169"/>
                    <a:pt x="847" y="19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4330700" y="5864966"/>
              <a:ext cx="197933" cy="3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7503" y="3332"/>
                  </a:moveTo>
                  <a:cubicBezTo>
                    <a:pt x="7503" y="2528"/>
                    <a:pt x="7503" y="1723"/>
                    <a:pt x="8299" y="1091"/>
                  </a:cubicBezTo>
                  <a:cubicBezTo>
                    <a:pt x="9095" y="460"/>
                    <a:pt x="10686" y="0"/>
                    <a:pt x="12505" y="0"/>
                  </a:cubicBezTo>
                  <a:cubicBezTo>
                    <a:pt x="14324" y="0"/>
                    <a:pt x="16371" y="460"/>
                    <a:pt x="17394" y="1551"/>
                  </a:cubicBezTo>
                  <a:cubicBezTo>
                    <a:pt x="18417" y="2643"/>
                    <a:pt x="18417" y="4366"/>
                    <a:pt x="17394" y="5974"/>
                  </a:cubicBezTo>
                  <a:cubicBezTo>
                    <a:pt x="16371" y="7583"/>
                    <a:pt x="14324" y="9077"/>
                    <a:pt x="12960" y="10111"/>
                  </a:cubicBezTo>
                  <a:cubicBezTo>
                    <a:pt x="11596" y="11145"/>
                    <a:pt x="10914" y="11719"/>
                    <a:pt x="11141" y="12006"/>
                  </a:cubicBezTo>
                  <a:cubicBezTo>
                    <a:pt x="11368" y="12294"/>
                    <a:pt x="12505" y="12294"/>
                    <a:pt x="13642" y="12294"/>
                  </a:cubicBezTo>
                  <a:cubicBezTo>
                    <a:pt x="14779" y="12294"/>
                    <a:pt x="15916" y="12294"/>
                    <a:pt x="17166" y="12351"/>
                  </a:cubicBezTo>
                  <a:cubicBezTo>
                    <a:pt x="18417" y="12409"/>
                    <a:pt x="19781" y="12523"/>
                    <a:pt x="20577" y="12868"/>
                  </a:cubicBezTo>
                  <a:cubicBezTo>
                    <a:pt x="21373" y="13213"/>
                    <a:pt x="21600" y="13787"/>
                    <a:pt x="20577" y="14649"/>
                  </a:cubicBezTo>
                  <a:cubicBezTo>
                    <a:pt x="19554" y="15511"/>
                    <a:pt x="17280" y="16660"/>
                    <a:pt x="13642" y="17866"/>
                  </a:cubicBezTo>
                  <a:cubicBezTo>
                    <a:pt x="10004" y="19072"/>
                    <a:pt x="5002" y="203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3" name="Drawing"/>
          <p:cNvGrpSpPr/>
          <p:nvPr/>
        </p:nvGrpSpPr>
        <p:grpSpPr>
          <a:xfrm>
            <a:off x="908049" y="2252450"/>
            <a:ext cx="12077701" cy="6846675"/>
            <a:chOff x="0" y="0"/>
            <a:chExt cx="12077699" cy="6846673"/>
          </a:xfrm>
        </p:grpSpPr>
        <p:sp>
          <p:nvSpPr>
            <p:cNvPr id="2903" name="Line"/>
            <p:cNvSpPr/>
            <p:nvPr/>
          </p:nvSpPr>
          <p:spPr>
            <a:xfrm>
              <a:off x="1076238" y="296319"/>
              <a:ext cx="384262" cy="38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65" fill="norm" stroke="1" extrusionOk="0">
                  <a:moveTo>
                    <a:pt x="1250" y="1635"/>
                  </a:moveTo>
                  <a:cubicBezTo>
                    <a:pt x="657" y="927"/>
                    <a:pt x="64" y="219"/>
                    <a:pt x="4" y="42"/>
                  </a:cubicBezTo>
                  <a:cubicBezTo>
                    <a:pt x="-55" y="-135"/>
                    <a:pt x="420" y="219"/>
                    <a:pt x="2200" y="1635"/>
                  </a:cubicBezTo>
                  <a:cubicBezTo>
                    <a:pt x="3980" y="3052"/>
                    <a:pt x="7066" y="5531"/>
                    <a:pt x="9974" y="8304"/>
                  </a:cubicBezTo>
                  <a:cubicBezTo>
                    <a:pt x="12881" y="11078"/>
                    <a:pt x="15611" y="14147"/>
                    <a:pt x="17510" y="16390"/>
                  </a:cubicBezTo>
                  <a:cubicBezTo>
                    <a:pt x="19409" y="18632"/>
                    <a:pt x="20477" y="20049"/>
                    <a:pt x="21545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1282699" y="224049"/>
              <a:ext cx="196851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10" y="470"/>
                    <a:pt x="17419" y="939"/>
                    <a:pt x="14981" y="2270"/>
                  </a:cubicBezTo>
                  <a:cubicBezTo>
                    <a:pt x="12542" y="3600"/>
                    <a:pt x="9755" y="5791"/>
                    <a:pt x="7316" y="8217"/>
                  </a:cubicBezTo>
                  <a:cubicBezTo>
                    <a:pt x="4877" y="10643"/>
                    <a:pt x="2787" y="13304"/>
                    <a:pt x="1626" y="15574"/>
                  </a:cubicBezTo>
                  <a:cubicBezTo>
                    <a:pt x="465" y="17843"/>
                    <a:pt x="232" y="197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1670049" y="393503"/>
              <a:ext cx="12065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547" y="13094"/>
                    <a:pt x="9095" y="5581"/>
                    <a:pt x="12695" y="2294"/>
                  </a:cubicBezTo>
                  <a:cubicBezTo>
                    <a:pt x="16295" y="-993"/>
                    <a:pt x="18947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1733549" y="509799"/>
              <a:ext cx="152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5600"/>
                    <a:pt x="10200" y="9600"/>
                    <a:pt x="13800" y="6000"/>
                  </a:cubicBezTo>
                  <a:cubicBezTo>
                    <a:pt x="17400" y="2400"/>
                    <a:pt x="195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2159970" y="136157"/>
              <a:ext cx="259380" cy="540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62" fill="norm" stroke="1" extrusionOk="0">
                  <a:moveTo>
                    <a:pt x="19256" y="1221"/>
                  </a:moveTo>
                  <a:cubicBezTo>
                    <a:pt x="17340" y="800"/>
                    <a:pt x="15423" y="380"/>
                    <a:pt x="13072" y="170"/>
                  </a:cubicBezTo>
                  <a:cubicBezTo>
                    <a:pt x="10720" y="-40"/>
                    <a:pt x="7933" y="-40"/>
                    <a:pt x="6191" y="86"/>
                  </a:cubicBezTo>
                  <a:cubicBezTo>
                    <a:pt x="4449" y="212"/>
                    <a:pt x="3752" y="464"/>
                    <a:pt x="3230" y="800"/>
                  </a:cubicBezTo>
                  <a:cubicBezTo>
                    <a:pt x="2707" y="1137"/>
                    <a:pt x="2359" y="1557"/>
                    <a:pt x="2533" y="1893"/>
                  </a:cubicBezTo>
                  <a:cubicBezTo>
                    <a:pt x="2707" y="2229"/>
                    <a:pt x="3404" y="2481"/>
                    <a:pt x="4798" y="3364"/>
                  </a:cubicBezTo>
                  <a:cubicBezTo>
                    <a:pt x="6191" y="4246"/>
                    <a:pt x="8281" y="5759"/>
                    <a:pt x="8978" y="7020"/>
                  </a:cubicBezTo>
                  <a:cubicBezTo>
                    <a:pt x="9675" y="8281"/>
                    <a:pt x="8978" y="9289"/>
                    <a:pt x="7759" y="10130"/>
                  </a:cubicBezTo>
                  <a:cubicBezTo>
                    <a:pt x="6540" y="10970"/>
                    <a:pt x="4798" y="11642"/>
                    <a:pt x="3317" y="12021"/>
                  </a:cubicBezTo>
                  <a:cubicBezTo>
                    <a:pt x="1836" y="12399"/>
                    <a:pt x="617" y="12483"/>
                    <a:pt x="181" y="12315"/>
                  </a:cubicBezTo>
                  <a:cubicBezTo>
                    <a:pt x="-254" y="12147"/>
                    <a:pt x="94" y="11727"/>
                    <a:pt x="1227" y="11390"/>
                  </a:cubicBezTo>
                  <a:cubicBezTo>
                    <a:pt x="2359" y="11054"/>
                    <a:pt x="4275" y="10802"/>
                    <a:pt x="5930" y="10928"/>
                  </a:cubicBezTo>
                  <a:cubicBezTo>
                    <a:pt x="7585" y="11054"/>
                    <a:pt x="8978" y="11558"/>
                    <a:pt x="9414" y="12609"/>
                  </a:cubicBezTo>
                  <a:cubicBezTo>
                    <a:pt x="9849" y="13660"/>
                    <a:pt x="9327" y="15256"/>
                    <a:pt x="8456" y="16601"/>
                  </a:cubicBezTo>
                  <a:cubicBezTo>
                    <a:pt x="7585" y="17946"/>
                    <a:pt x="6365" y="19039"/>
                    <a:pt x="5843" y="19837"/>
                  </a:cubicBezTo>
                  <a:cubicBezTo>
                    <a:pt x="5320" y="20635"/>
                    <a:pt x="5494" y="21140"/>
                    <a:pt x="6104" y="21350"/>
                  </a:cubicBezTo>
                  <a:cubicBezTo>
                    <a:pt x="6714" y="21560"/>
                    <a:pt x="7759" y="21476"/>
                    <a:pt x="10372" y="21098"/>
                  </a:cubicBezTo>
                  <a:cubicBezTo>
                    <a:pt x="12985" y="20720"/>
                    <a:pt x="17165" y="20047"/>
                    <a:pt x="21346" y="19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2719083" y="309561"/>
              <a:ext cx="166136" cy="25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279" fill="norm" stroke="1" extrusionOk="0">
                  <a:moveTo>
                    <a:pt x="14239" y="1877"/>
                  </a:moveTo>
                  <a:cubicBezTo>
                    <a:pt x="11305" y="2054"/>
                    <a:pt x="8372" y="2231"/>
                    <a:pt x="5839" y="3381"/>
                  </a:cubicBezTo>
                  <a:cubicBezTo>
                    <a:pt x="3305" y="4532"/>
                    <a:pt x="1172" y="6657"/>
                    <a:pt x="372" y="9313"/>
                  </a:cubicBezTo>
                  <a:cubicBezTo>
                    <a:pt x="-428" y="11968"/>
                    <a:pt x="105" y="15155"/>
                    <a:pt x="1572" y="17368"/>
                  </a:cubicBezTo>
                  <a:cubicBezTo>
                    <a:pt x="3039" y="19581"/>
                    <a:pt x="5439" y="20821"/>
                    <a:pt x="8239" y="21175"/>
                  </a:cubicBezTo>
                  <a:cubicBezTo>
                    <a:pt x="11039" y="21529"/>
                    <a:pt x="14239" y="20998"/>
                    <a:pt x="16772" y="19227"/>
                  </a:cubicBezTo>
                  <a:cubicBezTo>
                    <a:pt x="19305" y="17457"/>
                    <a:pt x="21172" y="14447"/>
                    <a:pt x="20905" y="11083"/>
                  </a:cubicBezTo>
                  <a:cubicBezTo>
                    <a:pt x="20639" y="7719"/>
                    <a:pt x="18239" y="4001"/>
                    <a:pt x="16372" y="2054"/>
                  </a:cubicBezTo>
                  <a:cubicBezTo>
                    <a:pt x="14505" y="106"/>
                    <a:pt x="13172" y="-71"/>
                    <a:pt x="11839" y="18"/>
                  </a:cubicBezTo>
                  <a:cubicBezTo>
                    <a:pt x="10505" y="106"/>
                    <a:pt x="9172" y="460"/>
                    <a:pt x="8905" y="1345"/>
                  </a:cubicBezTo>
                  <a:cubicBezTo>
                    <a:pt x="8639" y="2231"/>
                    <a:pt x="9439" y="3647"/>
                    <a:pt x="10239" y="5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3009900" y="427249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3219450" y="268499"/>
              <a:ext cx="508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745"/>
                    <a:pt x="9000" y="9491"/>
                    <a:pt x="12600" y="13091"/>
                  </a:cubicBezTo>
                  <a:cubicBezTo>
                    <a:pt x="16200" y="16691"/>
                    <a:pt x="18900" y="191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3384550" y="624099"/>
              <a:ext cx="762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5511799" y="224049"/>
              <a:ext cx="19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800"/>
                    <a:pt x="16800" y="9600"/>
                    <a:pt x="13200" y="13200"/>
                  </a:cubicBezTo>
                  <a:cubicBezTo>
                    <a:pt x="9600" y="16800"/>
                    <a:pt x="48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5676899" y="47169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5791905" y="224997"/>
              <a:ext cx="310446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93" fill="norm" stroke="1" extrusionOk="0">
                  <a:moveTo>
                    <a:pt x="389" y="4986"/>
                  </a:moveTo>
                  <a:cubicBezTo>
                    <a:pt x="97" y="3805"/>
                    <a:pt x="-195" y="2624"/>
                    <a:pt x="170" y="1696"/>
                  </a:cubicBezTo>
                  <a:cubicBezTo>
                    <a:pt x="535" y="768"/>
                    <a:pt x="1556" y="93"/>
                    <a:pt x="3308" y="8"/>
                  </a:cubicBezTo>
                  <a:cubicBezTo>
                    <a:pt x="5059" y="-76"/>
                    <a:pt x="7540" y="430"/>
                    <a:pt x="9073" y="2371"/>
                  </a:cubicBezTo>
                  <a:cubicBezTo>
                    <a:pt x="10605" y="4312"/>
                    <a:pt x="11189" y="7687"/>
                    <a:pt x="10751" y="10471"/>
                  </a:cubicBezTo>
                  <a:cubicBezTo>
                    <a:pt x="10313" y="13255"/>
                    <a:pt x="8854" y="15449"/>
                    <a:pt x="7759" y="16883"/>
                  </a:cubicBezTo>
                  <a:cubicBezTo>
                    <a:pt x="6664" y="18318"/>
                    <a:pt x="5935" y="18993"/>
                    <a:pt x="5351" y="19668"/>
                  </a:cubicBezTo>
                  <a:cubicBezTo>
                    <a:pt x="4767" y="20343"/>
                    <a:pt x="4329" y="21018"/>
                    <a:pt x="5059" y="21271"/>
                  </a:cubicBezTo>
                  <a:cubicBezTo>
                    <a:pt x="5789" y="21524"/>
                    <a:pt x="7686" y="21355"/>
                    <a:pt x="10605" y="21018"/>
                  </a:cubicBezTo>
                  <a:cubicBezTo>
                    <a:pt x="13524" y="20680"/>
                    <a:pt x="17464" y="20174"/>
                    <a:pt x="21405" y="19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6159499" y="35666"/>
              <a:ext cx="138935" cy="68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0" y="535"/>
                  </a:moveTo>
                  <a:cubicBezTo>
                    <a:pt x="953" y="267"/>
                    <a:pt x="1906" y="0"/>
                    <a:pt x="4447" y="0"/>
                  </a:cubicBezTo>
                  <a:cubicBezTo>
                    <a:pt x="6988" y="0"/>
                    <a:pt x="11118" y="267"/>
                    <a:pt x="14612" y="970"/>
                  </a:cubicBezTo>
                  <a:cubicBezTo>
                    <a:pt x="18106" y="1672"/>
                    <a:pt x="20965" y="2809"/>
                    <a:pt x="20488" y="4046"/>
                  </a:cubicBezTo>
                  <a:cubicBezTo>
                    <a:pt x="20012" y="5283"/>
                    <a:pt x="16200" y="6620"/>
                    <a:pt x="13500" y="7924"/>
                  </a:cubicBezTo>
                  <a:cubicBezTo>
                    <a:pt x="10800" y="9228"/>
                    <a:pt x="9212" y="10499"/>
                    <a:pt x="9212" y="11703"/>
                  </a:cubicBezTo>
                  <a:cubicBezTo>
                    <a:pt x="9212" y="12907"/>
                    <a:pt x="10800" y="14043"/>
                    <a:pt x="13024" y="14980"/>
                  </a:cubicBezTo>
                  <a:cubicBezTo>
                    <a:pt x="15247" y="15916"/>
                    <a:pt x="18106" y="16651"/>
                    <a:pt x="19694" y="17220"/>
                  </a:cubicBezTo>
                  <a:cubicBezTo>
                    <a:pt x="21282" y="17788"/>
                    <a:pt x="21600" y="18189"/>
                    <a:pt x="18265" y="18892"/>
                  </a:cubicBezTo>
                  <a:cubicBezTo>
                    <a:pt x="14929" y="19594"/>
                    <a:pt x="7941" y="20597"/>
                    <a:pt x="9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7537449" y="97049"/>
              <a:ext cx="101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" y="3600"/>
                    <a:pt x="900" y="7200"/>
                    <a:pt x="4500" y="10800"/>
                  </a:cubicBezTo>
                  <a:cubicBezTo>
                    <a:pt x="8100" y="14400"/>
                    <a:pt x="1485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7581899" y="46249"/>
              <a:ext cx="1651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878"/>
                    <a:pt x="14400" y="3757"/>
                    <a:pt x="11077" y="6522"/>
                  </a:cubicBezTo>
                  <a:cubicBezTo>
                    <a:pt x="7754" y="9287"/>
                    <a:pt x="4708" y="12939"/>
                    <a:pt x="2908" y="15600"/>
                  </a:cubicBezTo>
                  <a:cubicBezTo>
                    <a:pt x="1108" y="18261"/>
                    <a:pt x="554" y="199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7867649" y="274849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4400"/>
                    <a:pt x="2541" y="7200"/>
                    <a:pt x="6141" y="3600"/>
                  </a:cubicBezTo>
                  <a:cubicBezTo>
                    <a:pt x="9741" y="0"/>
                    <a:pt x="156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7918449" y="395499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8410296" y="0"/>
              <a:ext cx="333654" cy="553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73" fill="norm" stroke="1" extrusionOk="0">
                  <a:moveTo>
                    <a:pt x="16116" y="1549"/>
                  </a:moveTo>
                  <a:cubicBezTo>
                    <a:pt x="13263" y="974"/>
                    <a:pt x="10410" y="399"/>
                    <a:pt x="8644" y="152"/>
                  </a:cubicBezTo>
                  <a:cubicBezTo>
                    <a:pt x="6878" y="-94"/>
                    <a:pt x="6199" y="-12"/>
                    <a:pt x="5656" y="193"/>
                  </a:cubicBezTo>
                  <a:cubicBezTo>
                    <a:pt x="5112" y="399"/>
                    <a:pt x="4705" y="727"/>
                    <a:pt x="4569" y="1425"/>
                  </a:cubicBezTo>
                  <a:cubicBezTo>
                    <a:pt x="4433" y="2123"/>
                    <a:pt x="4569" y="3191"/>
                    <a:pt x="5248" y="4341"/>
                  </a:cubicBezTo>
                  <a:cubicBezTo>
                    <a:pt x="5927" y="5491"/>
                    <a:pt x="7150" y="6723"/>
                    <a:pt x="7829" y="7667"/>
                  </a:cubicBezTo>
                  <a:cubicBezTo>
                    <a:pt x="8508" y="8612"/>
                    <a:pt x="8644" y="9269"/>
                    <a:pt x="8169" y="9844"/>
                  </a:cubicBezTo>
                  <a:cubicBezTo>
                    <a:pt x="7693" y="10419"/>
                    <a:pt x="6606" y="10911"/>
                    <a:pt x="5656" y="11240"/>
                  </a:cubicBezTo>
                  <a:cubicBezTo>
                    <a:pt x="4705" y="11568"/>
                    <a:pt x="3889" y="11733"/>
                    <a:pt x="3074" y="11856"/>
                  </a:cubicBezTo>
                  <a:cubicBezTo>
                    <a:pt x="2259" y="11979"/>
                    <a:pt x="1444" y="12061"/>
                    <a:pt x="833" y="11897"/>
                  </a:cubicBezTo>
                  <a:cubicBezTo>
                    <a:pt x="222" y="11733"/>
                    <a:pt x="-186" y="11322"/>
                    <a:pt x="86" y="11117"/>
                  </a:cubicBezTo>
                  <a:cubicBezTo>
                    <a:pt x="357" y="10911"/>
                    <a:pt x="1308" y="10911"/>
                    <a:pt x="2395" y="11117"/>
                  </a:cubicBezTo>
                  <a:cubicBezTo>
                    <a:pt x="3482" y="11322"/>
                    <a:pt x="4705" y="11733"/>
                    <a:pt x="5520" y="12472"/>
                  </a:cubicBezTo>
                  <a:cubicBezTo>
                    <a:pt x="6335" y="13211"/>
                    <a:pt x="6742" y="14279"/>
                    <a:pt x="6335" y="15428"/>
                  </a:cubicBezTo>
                  <a:cubicBezTo>
                    <a:pt x="5927" y="16578"/>
                    <a:pt x="4705" y="17810"/>
                    <a:pt x="3754" y="18590"/>
                  </a:cubicBezTo>
                  <a:cubicBezTo>
                    <a:pt x="2803" y="19371"/>
                    <a:pt x="2123" y="19699"/>
                    <a:pt x="1580" y="20110"/>
                  </a:cubicBezTo>
                  <a:cubicBezTo>
                    <a:pt x="1037" y="20520"/>
                    <a:pt x="629" y="21013"/>
                    <a:pt x="833" y="21260"/>
                  </a:cubicBezTo>
                  <a:cubicBezTo>
                    <a:pt x="1037" y="21506"/>
                    <a:pt x="1852" y="21506"/>
                    <a:pt x="4908" y="21424"/>
                  </a:cubicBezTo>
                  <a:cubicBezTo>
                    <a:pt x="7965" y="21342"/>
                    <a:pt x="13263" y="21177"/>
                    <a:pt x="16388" y="21054"/>
                  </a:cubicBezTo>
                  <a:cubicBezTo>
                    <a:pt x="19512" y="20931"/>
                    <a:pt x="20463" y="20849"/>
                    <a:pt x="21414" y="20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8930517" y="172974"/>
              <a:ext cx="175274" cy="19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0983" fill="norm" stroke="1" extrusionOk="0">
                  <a:moveTo>
                    <a:pt x="17043" y="3404"/>
                  </a:moveTo>
                  <a:cubicBezTo>
                    <a:pt x="16792" y="2279"/>
                    <a:pt x="16541" y="1154"/>
                    <a:pt x="15536" y="479"/>
                  </a:cubicBezTo>
                  <a:cubicBezTo>
                    <a:pt x="14532" y="-196"/>
                    <a:pt x="12774" y="-421"/>
                    <a:pt x="10136" y="1604"/>
                  </a:cubicBezTo>
                  <a:cubicBezTo>
                    <a:pt x="7499" y="3629"/>
                    <a:pt x="3983" y="7904"/>
                    <a:pt x="1974" y="11166"/>
                  </a:cubicBezTo>
                  <a:cubicBezTo>
                    <a:pt x="-36" y="14429"/>
                    <a:pt x="-538" y="16679"/>
                    <a:pt x="592" y="18367"/>
                  </a:cubicBezTo>
                  <a:cubicBezTo>
                    <a:pt x="1722" y="20054"/>
                    <a:pt x="4485" y="21179"/>
                    <a:pt x="8002" y="20954"/>
                  </a:cubicBezTo>
                  <a:cubicBezTo>
                    <a:pt x="11518" y="20729"/>
                    <a:pt x="15788" y="19154"/>
                    <a:pt x="18174" y="16679"/>
                  </a:cubicBezTo>
                  <a:cubicBezTo>
                    <a:pt x="20560" y="14204"/>
                    <a:pt x="21062" y="10829"/>
                    <a:pt x="20685" y="8016"/>
                  </a:cubicBezTo>
                  <a:cubicBezTo>
                    <a:pt x="20309" y="5204"/>
                    <a:pt x="19053" y="2954"/>
                    <a:pt x="17169" y="2167"/>
                  </a:cubicBezTo>
                  <a:cubicBezTo>
                    <a:pt x="15285" y="1379"/>
                    <a:pt x="12774" y="2054"/>
                    <a:pt x="10262" y="2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9277349" y="274849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9347199" y="117382"/>
              <a:ext cx="153232" cy="30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509" fill="norm" stroke="1" extrusionOk="0">
                  <a:moveTo>
                    <a:pt x="0" y="2609"/>
                  </a:moveTo>
                  <a:cubicBezTo>
                    <a:pt x="876" y="1709"/>
                    <a:pt x="1751" y="809"/>
                    <a:pt x="4232" y="359"/>
                  </a:cubicBezTo>
                  <a:cubicBezTo>
                    <a:pt x="6714" y="-91"/>
                    <a:pt x="10800" y="-91"/>
                    <a:pt x="13427" y="209"/>
                  </a:cubicBezTo>
                  <a:cubicBezTo>
                    <a:pt x="16054" y="509"/>
                    <a:pt x="17222" y="1109"/>
                    <a:pt x="17951" y="1784"/>
                  </a:cubicBezTo>
                  <a:cubicBezTo>
                    <a:pt x="18681" y="2459"/>
                    <a:pt x="18973" y="3209"/>
                    <a:pt x="18535" y="3809"/>
                  </a:cubicBezTo>
                  <a:cubicBezTo>
                    <a:pt x="18097" y="4409"/>
                    <a:pt x="16930" y="4859"/>
                    <a:pt x="15762" y="5309"/>
                  </a:cubicBezTo>
                  <a:cubicBezTo>
                    <a:pt x="14595" y="5759"/>
                    <a:pt x="13427" y="6209"/>
                    <a:pt x="13281" y="6734"/>
                  </a:cubicBezTo>
                  <a:cubicBezTo>
                    <a:pt x="13135" y="7259"/>
                    <a:pt x="14011" y="7859"/>
                    <a:pt x="15616" y="8759"/>
                  </a:cubicBezTo>
                  <a:cubicBezTo>
                    <a:pt x="17222" y="9659"/>
                    <a:pt x="19557" y="10859"/>
                    <a:pt x="20578" y="11909"/>
                  </a:cubicBezTo>
                  <a:cubicBezTo>
                    <a:pt x="21600" y="12959"/>
                    <a:pt x="21308" y="13859"/>
                    <a:pt x="18827" y="15434"/>
                  </a:cubicBezTo>
                  <a:cubicBezTo>
                    <a:pt x="16346" y="17009"/>
                    <a:pt x="11676" y="19259"/>
                    <a:pt x="7005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9467849" y="439949"/>
              <a:ext cx="107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10109592" y="170076"/>
              <a:ext cx="172268" cy="24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0974" fill="norm" stroke="1" extrusionOk="0">
                  <a:moveTo>
                    <a:pt x="15381" y="4154"/>
                  </a:moveTo>
                  <a:cubicBezTo>
                    <a:pt x="15638" y="2677"/>
                    <a:pt x="15895" y="1200"/>
                    <a:pt x="15252" y="461"/>
                  </a:cubicBezTo>
                  <a:cubicBezTo>
                    <a:pt x="14609" y="-277"/>
                    <a:pt x="13067" y="-277"/>
                    <a:pt x="10238" y="1569"/>
                  </a:cubicBezTo>
                  <a:cubicBezTo>
                    <a:pt x="7409" y="3415"/>
                    <a:pt x="3295" y="7108"/>
                    <a:pt x="1367" y="10523"/>
                  </a:cubicBezTo>
                  <a:cubicBezTo>
                    <a:pt x="-562" y="13938"/>
                    <a:pt x="-305" y="17077"/>
                    <a:pt x="1238" y="18923"/>
                  </a:cubicBezTo>
                  <a:cubicBezTo>
                    <a:pt x="2781" y="20769"/>
                    <a:pt x="5609" y="21323"/>
                    <a:pt x="8952" y="20769"/>
                  </a:cubicBezTo>
                  <a:cubicBezTo>
                    <a:pt x="12295" y="20215"/>
                    <a:pt x="16152" y="18554"/>
                    <a:pt x="18338" y="15785"/>
                  </a:cubicBezTo>
                  <a:cubicBezTo>
                    <a:pt x="20524" y="13015"/>
                    <a:pt x="21038" y="9138"/>
                    <a:pt x="20909" y="6738"/>
                  </a:cubicBezTo>
                  <a:cubicBezTo>
                    <a:pt x="20781" y="4338"/>
                    <a:pt x="20009" y="3415"/>
                    <a:pt x="18981" y="3046"/>
                  </a:cubicBezTo>
                  <a:cubicBezTo>
                    <a:pt x="17952" y="2677"/>
                    <a:pt x="16667" y="2861"/>
                    <a:pt x="15381" y="3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10502899" y="312949"/>
              <a:ext cx="44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300"/>
                    <a:pt x="0" y="9000"/>
                    <a:pt x="3600" y="5400"/>
                  </a:cubicBezTo>
                  <a:cubicBezTo>
                    <a:pt x="7200" y="1800"/>
                    <a:pt x="1440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10610183" y="155849"/>
              <a:ext cx="256784" cy="32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02" fill="norm" stroke="1" extrusionOk="0">
                  <a:moveTo>
                    <a:pt x="15333" y="3278"/>
                  </a:moveTo>
                  <a:cubicBezTo>
                    <a:pt x="12875" y="2149"/>
                    <a:pt x="10416" y="1019"/>
                    <a:pt x="8748" y="455"/>
                  </a:cubicBezTo>
                  <a:cubicBezTo>
                    <a:pt x="7080" y="-110"/>
                    <a:pt x="6202" y="-110"/>
                    <a:pt x="5675" y="243"/>
                  </a:cubicBezTo>
                  <a:cubicBezTo>
                    <a:pt x="5148" y="596"/>
                    <a:pt x="4972" y="1302"/>
                    <a:pt x="5763" y="2572"/>
                  </a:cubicBezTo>
                  <a:cubicBezTo>
                    <a:pt x="6553" y="3843"/>
                    <a:pt x="8309" y="5678"/>
                    <a:pt x="9714" y="7937"/>
                  </a:cubicBezTo>
                  <a:cubicBezTo>
                    <a:pt x="11119" y="10196"/>
                    <a:pt x="12172" y="12878"/>
                    <a:pt x="11997" y="14855"/>
                  </a:cubicBezTo>
                  <a:cubicBezTo>
                    <a:pt x="11821" y="16831"/>
                    <a:pt x="10416" y="18102"/>
                    <a:pt x="8748" y="19090"/>
                  </a:cubicBezTo>
                  <a:cubicBezTo>
                    <a:pt x="7080" y="20078"/>
                    <a:pt x="5148" y="20784"/>
                    <a:pt x="3655" y="21137"/>
                  </a:cubicBezTo>
                  <a:cubicBezTo>
                    <a:pt x="2163" y="21490"/>
                    <a:pt x="1109" y="21490"/>
                    <a:pt x="494" y="21137"/>
                  </a:cubicBezTo>
                  <a:cubicBezTo>
                    <a:pt x="-120" y="20784"/>
                    <a:pt x="-296" y="20078"/>
                    <a:pt x="758" y="18808"/>
                  </a:cubicBezTo>
                  <a:cubicBezTo>
                    <a:pt x="1811" y="17537"/>
                    <a:pt x="4094" y="15702"/>
                    <a:pt x="7167" y="14149"/>
                  </a:cubicBezTo>
                  <a:cubicBezTo>
                    <a:pt x="10241" y="12596"/>
                    <a:pt x="14104" y="11325"/>
                    <a:pt x="16475" y="10478"/>
                  </a:cubicBezTo>
                  <a:cubicBezTo>
                    <a:pt x="18845" y="9631"/>
                    <a:pt x="19724" y="9208"/>
                    <a:pt x="20338" y="8572"/>
                  </a:cubicBezTo>
                  <a:cubicBezTo>
                    <a:pt x="20953" y="7937"/>
                    <a:pt x="21304" y="7090"/>
                    <a:pt x="21304" y="6314"/>
                  </a:cubicBezTo>
                  <a:cubicBezTo>
                    <a:pt x="21304" y="5537"/>
                    <a:pt x="20953" y="4831"/>
                    <a:pt x="19460" y="3984"/>
                  </a:cubicBezTo>
                  <a:cubicBezTo>
                    <a:pt x="17967" y="3137"/>
                    <a:pt x="15333" y="2149"/>
                    <a:pt x="13665" y="1725"/>
                  </a:cubicBezTo>
                  <a:cubicBezTo>
                    <a:pt x="11997" y="1302"/>
                    <a:pt x="11294" y="1443"/>
                    <a:pt x="10592" y="1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10794999" y="23702"/>
              <a:ext cx="315660" cy="71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88" fill="norm" stroke="1" extrusionOk="0">
                  <a:moveTo>
                    <a:pt x="14495" y="1435"/>
                  </a:moveTo>
                  <a:cubicBezTo>
                    <a:pt x="14495" y="1055"/>
                    <a:pt x="14495" y="675"/>
                    <a:pt x="14779" y="358"/>
                  </a:cubicBezTo>
                  <a:cubicBezTo>
                    <a:pt x="15063" y="41"/>
                    <a:pt x="15632" y="-212"/>
                    <a:pt x="16982" y="263"/>
                  </a:cubicBezTo>
                  <a:cubicBezTo>
                    <a:pt x="18332" y="738"/>
                    <a:pt x="20463" y="1942"/>
                    <a:pt x="21032" y="3114"/>
                  </a:cubicBezTo>
                  <a:cubicBezTo>
                    <a:pt x="21600" y="4285"/>
                    <a:pt x="20605" y="5426"/>
                    <a:pt x="18900" y="6502"/>
                  </a:cubicBezTo>
                  <a:cubicBezTo>
                    <a:pt x="17195" y="7579"/>
                    <a:pt x="14779" y="8593"/>
                    <a:pt x="13429" y="9511"/>
                  </a:cubicBezTo>
                  <a:cubicBezTo>
                    <a:pt x="12079" y="10430"/>
                    <a:pt x="11795" y="11253"/>
                    <a:pt x="12150" y="12108"/>
                  </a:cubicBezTo>
                  <a:cubicBezTo>
                    <a:pt x="12505" y="12963"/>
                    <a:pt x="13500" y="13850"/>
                    <a:pt x="13997" y="14674"/>
                  </a:cubicBezTo>
                  <a:cubicBezTo>
                    <a:pt x="14495" y="15497"/>
                    <a:pt x="14495" y="16257"/>
                    <a:pt x="13216" y="17239"/>
                  </a:cubicBezTo>
                  <a:cubicBezTo>
                    <a:pt x="11937" y="18221"/>
                    <a:pt x="9379" y="19424"/>
                    <a:pt x="6963" y="20153"/>
                  </a:cubicBezTo>
                  <a:cubicBezTo>
                    <a:pt x="4547" y="20881"/>
                    <a:pt x="2274" y="21135"/>
                    <a:pt x="0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3752850" y="1278149"/>
              <a:ext cx="2413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82"/>
                  </a:moveTo>
                  <a:cubicBezTo>
                    <a:pt x="758" y="441"/>
                    <a:pt x="1516" y="0"/>
                    <a:pt x="2368" y="0"/>
                  </a:cubicBezTo>
                  <a:cubicBezTo>
                    <a:pt x="3221" y="0"/>
                    <a:pt x="4168" y="441"/>
                    <a:pt x="5968" y="2278"/>
                  </a:cubicBezTo>
                  <a:cubicBezTo>
                    <a:pt x="7768" y="4114"/>
                    <a:pt x="10421" y="7347"/>
                    <a:pt x="13168" y="10800"/>
                  </a:cubicBezTo>
                  <a:cubicBezTo>
                    <a:pt x="15916" y="14253"/>
                    <a:pt x="18758" y="179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3826933" y="1284499"/>
              <a:ext cx="218017" cy="348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21600" y="0"/>
                  </a:moveTo>
                  <a:cubicBezTo>
                    <a:pt x="19083" y="1822"/>
                    <a:pt x="16567" y="3643"/>
                    <a:pt x="13526" y="6441"/>
                  </a:cubicBezTo>
                  <a:cubicBezTo>
                    <a:pt x="10485" y="9239"/>
                    <a:pt x="6920" y="13012"/>
                    <a:pt x="4928" y="15224"/>
                  </a:cubicBezTo>
                  <a:cubicBezTo>
                    <a:pt x="2936" y="17436"/>
                    <a:pt x="2517" y="18087"/>
                    <a:pt x="1783" y="18998"/>
                  </a:cubicBezTo>
                  <a:cubicBezTo>
                    <a:pt x="1049" y="19908"/>
                    <a:pt x="0" y="21080"/>
                    <a:pt x="0" y="21340"/>
                  </a:cubicBezTo>
                  <a:cubicBezTo>
                    <a:pt x="0" y="21600"/>
                    <a:pt x="1049" y="20949"/>
                    <a:pt x="2097" y="20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4171950" y="1386099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4216400" y="1436899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0"/>
                  </a:moveTo>
                  <a:cubicBezTo>
                    <a:pt x="2274" y="5760"/>
                    <a:pt x="0" y="11520"/>
                    <a:pt x="0" y="14400"/>
                  </a:cubicBezTo>
                  <a:cubicBezTo>
                    <a:pt x="0" y="17280"/>
                    <a:pt x="2274" y="17280"/>
                    <a:pt x="6253" y="18000"/>
                  </a:cubicBezTo>
                  <a:cubicBezTo>
                    <a:pt x="10232" y="18720"/>
                    <a:pt x="15916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4241800" y="1570249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4495799" y="1328949"/>
              <a:ext cx="184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3" y="2800"/>
                    <a:pt x="4966" y="5600"/>
                    <a:pt x="8566" y="9200"/>
                  </a:cubicBezTo>
                  <a:cubicBezTo>
                    <a:pt x="12166" y="12800"/>
                    <a:pt x="16883" y="17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4650316" y="1335299"/>
              <a:ext cx="9313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2298"/>
                    <a:pt x="9818" y="4596"/>
                    <a:pt x="5891" y="7430"/>
                  </a:cubicBezTo>
                  <a:cubicBezTo>
                    <a:pt x="1964" y="10264"/>
                    <a:pt x="0" y="13634"/>
                    <a:pt x="0" y="16085"/>
                  </a:cubicBezTo>
                  <a:cubicBezTo>
                    <a:pt x="0" y="18536"/>
                    <a:pt x="1964" y="20068"/>
                    <a:pt x="39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5759449" y="1346742"/>
              <a:ext cx="260351" cy="27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0" y="1071"/>
                  </a:moveTo>
                  <a:cubicBezTo>
                    <a:pt x="1932" y="259"/>
                    <a:pt x="3863" y="-553"/>
                    <a:pt x="6585" y="503"/>
                  </a:cubicBezTo>
                  <a:cubicBezTo>
                    <a:pt x="9307" y="1558"/>
                    <a:pt x="12820" y="4482"/>
                    <a:pt x="15454" y="8217"/>
                  </a:cubicBezTo>
                  <a:cubicBezTo>
                    <a:pt x="18088" y="11952"/>
                    <a:pt x="19844" y="16500"/>
                    <a:pt x="21600" y="21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5850305" y="1322599"/>
              <a:ext cx="18219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21371" y="0"/>
                  </a:moveTo>
                  <a:cubicBezTo>
                    <a:pt x="18640" y="800"/>
                    <a:pt x="15909" y="1600"/>
                    <a:pt x="12309" y="3933"/>
                  </a:cubicBezTo>
                  <a:cubicBezTo>
                    <a:pt x="8709" y="6267"/>
                    <a:pt x="4240" y="10133"/>
                    <a:pt x="2005" y="13133"/>
                  </a:cubicBezTo>
                  <a:cubicBezTo>
                    <a:pt x="-229" y="16133"/>
                    <a:pt x="-229" y="18267"/>
                    <a:pt x="268" y="19533"/>
                  </a:cubicBezTo>
                  <a:cubicBezTo>
                    <a:pt x="764" y="20800"/>
                    <a:pt x="1757" y="21200"/>
                    <a:pt x="27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6172199" y="1378526"/>
              <a:ext cx="1524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00" y="11040"/>
                    <a:pt x="11400" y="1783"/>
                    <a:pt x="15000" y="240"/>
                  </a:cubicBezTo>
                  <a:cubicBezTo>
                    <a:pt x="18600" y="-1303"/>
                    <a:pt x="201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6172199" y="1468649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6210299" y="1519449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120"/>
                    <a:pt x="9600" y="8640"/>
                    <a:pt x="13200" y="5040"/>
                  </a:cubicBezTo>
                  <a:cubicBezTo>
                    <a:pt x="16800" y="1440"/>
                    <a:pt x="19200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6248399" y="1309899"/>
              <a:ext cx="1206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3011"/>
                    <a:pt x="12505" y="6022"/>
                    <a:pt x="8905" y="9622"/>
                  </a:cubicBezTo>
                  <a:cubicBezTo>
                    <a:pt x="5305" y="13222"/>
                    <a:pt x="2653" y="174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6553199" y="1316249"/>
              <a:ext cx="2095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6692899" y="1347999"/>
              <a:ext cx="139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36" y="4852"/>
                    <a:pt x="10473" y="9704"/>
                    <a:pt x="6873" y="13304"/>
                  </a:cubicBezTo>
                  <a:cubicBezTo>
                    <a:pt x="3273" y="16904"/>
                    <a:pt x="1636" y="192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8216899" y="962111"/>
              <a:ext cx="1954803" cy="188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127" fill="norm" stroke="1" extrusionOk="0">
                  <a:moveTo>
                    <a:pt x="0" y="6245"/>
                  </a:moveTo>
                  <a:cubicBezTo>
                    <a:pt x="771" y="3872"/>
                    <a:pt x="1543" y="1498"/>
                    <a:pt x="2396" y="548"/>
                  </a:cubicBezTo>
                  <a:cubicBezTo>
                    <a:pt x="3249" y="-401"/>
                    <a:pt x="4184" y="74"/>
                    <a:pt x="5073" y="548"/>
                  </a:cubicBezTo>
                  <a:cubicBezTo>
                    <a:pt x="5961" y="1023"/>
                    <a:pt x="6803" y="1498"/>
                    <a:pt x="7679" y="1735"/>
                  </a:cubicBezTo>
                  <a:cubicBezTo>
                    <a:pt x="8556" y="1973"/>
                    <a:pt x="9468" y="1973"/>
                    <a:pt x="10403" y="1973"/>
                  </a:cubicBezTo>
                  <a:cubicBezTo>
                    <a:pt x="11338" y="1973"/>
                    <a:pt x="12296" y="1973"/>
                    <a:pt x="13196" y="1854"/>
                  </a:cubicBezTo>
                  <a:cubicBezTo>
                    <a:pt x="14096" y="1735"/>
                    <a:pt x="14938" y="1498"/>
                    <a:pt x="15838" y="1261"/>
                  </a:cubicBezTo>
                  <a:cubicBezTo>
                    <a:pt x="16738" y="1023"/>
                    <a:pt x="17696" y="786"/>
                    <a:pt x="18608" y="667"/>
                  </a:cubicBezTo>
                  <a:cubicBezTo>
                    <a:pt x="19519" y="548"/>
                    <a:pt x="20384" y="548"/>
                    <a:pt x="20899" y="667"/>
                  </a:cubicBezTo>
                  <a:cubicBezTo>
                    <a:pt x="21413" y="786"/>
                    <a:pt x="21577" y="1023"/>
                    <a:pt x="21588" y="1498"/>
                  </a:cubicBezTo>
                  <a:cubicBezTo>
                    <a:pt x="21600" y="1973"/>
                    <a:pt x="21460" y="2685"/>
                    <a:pt x="21016" y="3397"/>
                  </a:cubicBezTo>
                  <a:cubicBezTo>
                    <a:pt x="20571" y="4109"/>
                    <a:pt x="19823" y="4821"/>
                    <a:pt x="18970" y="5296"/>
                  </a:cubicBezTo>
                  <a:cubicBezTo>
                    <a:pt x="18117" y="5770"/>
                    <a:pt x="17158" y="6008"/>
                    <a:pt x="16212" y="6364"/>
                  </a:cubicBezTo>
                  <a:cubicBezTo>
                    <a:pt x="15265" y="6720"/>
                    <a:pt x="14330" y="7195"/>
                    <a:pt x="13360" y="7788"/>
                  </a:cubicBezTo>
                  <a:cubicBezTo>
                    <a:pt x="12390" y="8381"/>
                    <a:pt x="11384" y="9094"/>
                    <a:pt x="10391" y="9924"/>
                  </a:cubicBezTo>
                  <a:cubicBezTo>
                    <a:pt x="9397" y="10755"/>
                    <a:pt x="8416" y="11704"/>
                    <a:pt x="7481" y="12773"/>
                  </a:cubicBezTo>
                  <a:cubicBezTo>
                    <a:pt x="6545" y="13841"/>
                    <a:pt x="5657" y="15028"/>
                    <a:pt x="4745" y="16214"/>
                  </a:cubicBezTo>
                  <a:cubicBezTo>
                    <a:pt x="3834" y="17401"/>
                    <a:pt x="2899" y="18588"/>
                    <a:pt x="2209" y="19419"/>
                  </a:cubicBezTo>
                  <a:cubicBezTo>
                    <a:pt x="1519" y="20250"/>
                    <a:pt x="1075" y="20724"/>
                    <a:pt x="795" y="20962"/>
                  </a:cubicBezTo>
                  <a:cubicBezTo>
                    <a:pt x="514" y="21199"/>
                    <a:pt x="397" y="21199"/>
                    <a:pt x="421" y="20843"/>
                  </a:cubicBezTo>
                  <a:cubicBezTo>
                    <a:pt x="444" y="20487"/>
                    <a:pt x="608" y="19775"/>
                    <a:pt x="1099" y="18825"/>
                  </a:cubicBezTo>
                  <a:cubicBezTo>
                    <a:pt x="1590" y="17876"/>
                    <a:pt x="2408" y="16689"/>
                    <a:pt x="3308" y="15740"/>
                  </a:cubicBezTo>
                  <a:cubicBezTo>
                    <a:pt x="4208" y="14790"/>
                    <a:pt x="5190" y="14078"/>
                    <a:pt x="6066" y="13366"/>
                  </a:cubicBezTo>
                  <a:cubicBezTo>
                    <a:pt x="6943" y="12654"/>
                    <a:pt x="7714" y="11942"/>
                    <a:pt x="8556" y="11230"/>
                  </a:cubicBezTo>
                  <a:cubicBezTo>
                    <a:pt x="9397" y="10518"/>
                    <a:pt x="10309" y="9806"/>
                    <a:pt x="11151" y="9331"/>
                  </a:cubicBezTo>
                  <a:cubicBezTo>
                    <a:pt x="11992" y="8856"/>
                    <a:pt x="12764" y="8619"/>
                    <a:pt x="13745" y="8619"/>
                  </a:cubicBezTo>
                  <a:cubicBezTo>
                    <a:pt x="14727" y="8619"/>
                    <a:pt x="15919" y="8856"/>
                    <a:pt x="17135" y="10280"/>
                  </a:cubicBezTo>
                  <a:cubicBezTo>
                    <a:pt x="18351" y="11704"/>
                    <a:pt x="19590" y="14315"/>
                    <a:pt x="20829" y="16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495590" y="3481626"/>
              <a:ext cx="450560" cy="29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164" fill="norm" stroke="1" extrusionOk="0">
                  <a:moveTo>
                    <a:pt x="1786" y="4134"/>
                  </a:moveTo>
                  <a:cubicBezTo>
                    <a:pt x="1586" y="2909"/>
                    <a:pt x="1386" y="1683"/>
                    <a:pt x="1536" y="917"/>
                  </a:cubicBezTo>
                  <a:cubicBezTo>
                    <a:pt x="1686" y="151"/>
                    <a:pt x="2186" y="-155"/>
                    <a:pt x="3186" y="75"/>
                  </a:cubicBezTo>
                  <a:cubicBezTo>
                    <a:pt x="4186" y="305"/>
                    <a:pt x="5686" y="1071"/>
                    <a:pt x="6736" y="3139"/>
                  </a:cubicBezTo>
                  <a:cubicBezTo>
                    <a:pt x="7786" y="5207"/>
                    <a:pt x="8386" y="8577"/>
                    <a:pt x="7636" y="11794"/>
                  </a:cubicBezTo>
                  <a:cubicBezTo>
                    <a:pt x="6886" y="15011"/>
                    <a:pt x="4786" y="18075"/>
                    <a:pt x="3436" y="19683"/>
                  </a:cubicBezTo>
                  <a:cubicBezTo>
                    <a:pt x="2086" y="21292"/>
                    <a:pt x="1486" y="21445"/>
                    <a:pt x="886" y="20832"/>
                  </a:cubicBezTo>
                  <a:cubicBezTo>
                    <a:pt x="286" y="20219"/>
                    <a:pt x="-314" y="18841"/>
                    <a:pt x="186" y="16466"/>
                  </a:cubicBezTo>
                  <a:cubicBezTo>
                    <a:pt x="686" y="14092"/>
                    <a:pt x="2286" y="10722"/>
                    <a:pt x="4186" y="7964"/>
                  </a:cubicBezTo>
                  <a:cubicBezTo>
                    <a:pt x="6086" y="5207"/>
                    <a:pt x="8286" y="3062"/>
                    <a:pt x="9786" y="1760"/>
                  </a:cubicBezTo>
                  <a:cubicBezTo>
                    <a:pt x="11286" y="458"/>
                    <a:pt x="12086" y="-2"/>
                    <a:pt x="12386" y="228"/>
                  </a:cubicBezTo>
                  <a:cubicBezTo>
                    <a:pt x="12686" y="458"/>
                    <a:pt x="12486" y="1377"/>
                    <a:pt x="11736" y="3062"/>
                  </a:cubicBezTo>
                  <a:cubicBezTo>
                    <a:pt x="10986" y="4747"/>
                    <a:pt x="9686" y="7198"/>
                    <a:pt x="8886" y="8730"/>
                  </a:cubicBezTo>
                  <a:cubicBezTo>
                    <a:pt x="8086" y="10262"/>
                    <a:pt x="7786" y="10875"/>
                    <a:pt x="7636" y="11564"/>
                  </a:cubicBezTo>
                  <a:cubicBezTo>
                    <a:pt x="7486" y="12254"/>
                    <a:pt x="7486" y="13019"/>
                    <a:pt x="8486" y="13249"/>
                  </a:cubicBezTo>
                  <a:cubicBezTo>
                    <a:pt x="9486" y="13479"/>
                    <a:pt x="11486" y="13173"/>
                    <a:pt x="13786" y="12636"/>
                  </a:cubicBezTo>
                  <a:cubicBezTo>
                    <a:pt x="16086" y="12100"/>
                    <a:pt x="18686" y="11334"/>
                    <a:pt x="21286" y="10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137583" y="3748299"/>
              <a:ext cx="1089871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2" y="21600"/>
                  </a:moveTo>
                  <a:cubicBezTo>
                    <a:pt x="21" y="21150"/>
                    <a:pt x="0" y="20700"/>
                    <a:pt x="0" y="20175"/>
                  </a:cubicBezTo>
                  <a:cubicBezTo>
                    <a:pt x="0" y="19650"/>
                    <a:pt x="21" y="19050"/>
                    <a:pt x="109" y="18225"/>
                  </a:cubicBezTo>
                  <a:cubicBezTo>
                    <a:pt x="197" y="17400"/>
                    <a:pt x="352" y="16350"/>
                    <a:pt x="505" y="15675"/>
                  </a:cubicBezTo>
                  <a:cubicBezTo>
                    <a:pt x="659" y="15000"/>
                    <a:pt x="810" y="14700"/>
                    <a:pt x="959" y="14550"/>
                  </a:cubicBezTo>
                  <a:cubicBezTo>
                    <a:pt x="1107" y="14400"/>
                    <a:pt x="1254" y="14400"/>
                    <a:pt x="1414" y="14175"/>
                  </a:cubicBezTo>
                  <a:cubicBezTo>
                    <a:pt x="1573" y="13950"/>
                    <a:pt x="1745" y="13500"/>
                    <a:pt x="1909" y="13050"/>
                  </a:cubicBezTo>
                  <a:cubicBezTo>
                    <a:pt x="2072" y="12600"/>
                    <a:pt x="2228" y="12150"/>
                    <a:pt x="2391" y="11625"/>
                  </a:cubicBezTo>
                  <a:cubicBezTo>
                    <a:pt x="2555" y="11100"/>
                    <a:pt x="2727" y="10500"/>
                    <a:pt x="2876" y="10050"/>
                  </a:cubicBezTo>
                  <a:cubicBezTo>
                    <a:pt x="3025" y="9600"/>
                    <a:pt x="3150" y="9300"/>
                    <a:pt x="3280" y="9000"/>
                  </a:cubicBezTo>
                  <a:cubicBezTo>
                    <a:pt x="3411" y="8700"/>
                    <a:pt x="3545" y="8400"/>
                    <a:pt x="3685" y="8100"/>
                  </a:cubicBezTo>
                  <a:cubicBezTo>
                    <a:pt x="3826" y="7800"/>
                    <a:pt x="3973" y="7500"/>
                    <a:pt x="4124" y="7200"/>
                  </a:cubicBezTo>
                  <a:cubicBezTo>
                    <a:pt x="4275" y="6900"/>
                    <a:pt x="4430" y="6600"/>
                    <a:pt x="4583" y="6375"/>
                  </a:cubicBezTo>
                  <a:cubicBezTo>
                    <a:pt x="4736" y="6150"/>
                    <a:pt x="4887" y="6000"/>
                    <a:pt x="5044" y="5850"/>
                  </a:cubicBezTo>
                  <a:cubicBezTo>
                    <a:pt x="5202" y="5700"/>
                    <a:pt x="5365" y="5550"/>
                    <a:pt x="5527" y="5475"/>
                  </a:cubicBezTo>
                  <a:cubicBezTo>
                    <a:pt x="5688" y="5400"/>
                    <a:pt x="5848" y="5400"/>
                    <a:pt x="6011" y="5400"/>
                  </a:cubicBezTo>
                  <a:cubicBezTo>
                    <a:pt x="6175" y="5400"/>
                    <a:pt x="6343" y="5400"/>
                    <a:pt x="6511" y="5325"/>
                  </a:cubicBezTo>
                  <a:cubicBezTo>
                    <a:pt x="6678" y="5250"/>
                    <a:pt x="6846" y="5100"/>
                    <a:pt x="7016" y="4950"/>
                  </a:cubicBezTo>
                  <a:cubicBezTo>
                    <a:pt x="7186" y="4800"/>
                    <a:pt x="7358" y="4650"/>
                    <a:pt x="7530" y="4575"/>
                  </a:cubicBezTo>
                  <a:cubicBezTo>
                    <a:pt x="7702" y="4500"/>
                    <a:pt x="7874" y="4500"/>
                    <a:pt x="8008" y="4425"/>
                  </a:cubicBezTo>
                  <a:cubicBezTo>
                    <a:pt x="8142" y="4350"/>
                    <a:pt x="8239" y="4200"/>
                    <a:pt x="8333" y="4125"/>
                  </a:cubicBezTo>
                  <a:cubicBezTo>
                    <a:pt x="8428" y="4050"/>
                    <a:pt x="8520" y="4050"/>
                    <a:pt x="8617" y="3975"/>
                  </a:cubicBezTo>
                  <a:cubicBezTo>
                    <a:pt x="8713" y="3900"/>
                    <a:pt x="8814" y="3750"/>
                    <a:pt x="8910" y="3675"/>
                  </a:cubicBezTo>
                  <a:cubicBezTo>
                    <a:pt x="9007" y="3600"/>
                    <a:pt x="9099" y="3600"/>
                    <a:pt x="9204" y="3525"/>
                  </a:cubicBezTo>
                  <a:cubicBezTo>
                    <a:pt x="9309" y="3450"/>
                    <a:pt x="9426" y="3300"/>
                    <a:pt x="9592" y="3075"/>
                  </a:cubicBezTo>
                  <a:cubicBezTo>
                    <a:pt x="9758" y="2850"/>
                    <a:pt x="9971" y="2550"/>
                    <a:pt x="10135" y="2325"/>
                  </a:cubicBezTo>
                  <a:cubicBezTo>
                    <a:pt x="10299" y="2100"/>
                    <a:pt x="10412" y="1950"/>
                    <a:pt x="10525" y="1800"/>
                  </a:cubicBezTo>
                  <a:cubicBezTo>
                    <a:pt x="10638" y="1650"/>
                    <a:pt x="10752" y="1500"/>
                    <a:pt x="10876" y="1350"/>
                  </a:cubicBezTo>
                  <a:cubicBezTo>
                    <a:pt x="10999" y="1200"/>
                    <a:pt x="11134" y="1050"/>
                    <a:pt x="11261" y="900"/>
                  </a:cubicBezTo>
                  <a:cubicBezTo>
                    <a:pt x="11389" y="750"/>
                    <a:pt x="11511" y="600"/>
                    <a:pt x="11631" y="525"/>
                  </a:cubicBezTo>
                  <a:cubicBezTo>
                    <a:pt x="11750" y="450"/>
                    <a:pt x="11868" y="450"/>
                    <a:pt x="11996" y="375"/>
                  </a:cubicBezTo>
                  <a:cubicBezTo>
                    <a:pt x="12124" y="300"/>
                    <a:pt x="12262" y="150"/>
                    <a:pt x="12394" y="75"/>
                  </a:cubicBezTo>
                  <a:cubicBezTo>
                    <a:pt x="12526" y="0"/>
                    <a:pt x="12652" y="0"/>
                    <a:pt x="12782" y="0"/>
                  </a:cubicBezTo>
                  <a:cubicBezTo>
                    <a:pt x="12912" y="0"/>
                    <a:pt x="13046" y="0"/>
                    <a:pt x="13174" y="0"/>
                  </a:cubicBezTo>
                  <a:cubicBezTo>
                    <a:pt x="13302" y="0"/>
                    <a:pt x="13424" y="0"/>
                    <a:pt x="13554" y="0"/>
                  </a:cubicBezTo>
                  <a:cubicBezTo>
                    <a:pt x="13684" y="0"/>
                    <a:pt x="13822" y="0"/>
                    <a:pt x="13955" y="0"/>
                  </a:cubicBezTo>
                  <a:cubicBezTo>
                    <a:pt x="14087" y="0"/>
                    <a:pt x="14213" y="0"/>
                    <a:pt x="14341" y="75"/>
                  </a:cubicBezTo>
                  <a:cubicBezTo>
                    <a:pt x="14469" y="150"/>
                    <a:pt x="14599" y="300"/>
                    <a:pt x="14722" y="450"/>
                  </a:cubicBezTo>
                  <a:cubicBezTo>
                    <a:pt x="14846" y="600"/>
                    <a:pt x="14964" y="750"/>
                    <a:pt x="15087" y="900"/>
                  </a:cubicBezTo>
                  <a:cubicBezTo>
                    <a:pt x="15211" y="1050"/>
                    <a:pt x="15341" y="1200"/>
                    <a:pt x="15469" y="1350"/>
                  </a:cubicBezTo>
                  <a:cubicBezTo>
                    <a:pt x="15597" y="1500"/>
                    <a:pt x="15723" y="1650"/>
                    <a:pt x="15847" y="1875"/>
                  </a:cubicBezTo>
                  <a:cubicBezTo>
                    <a:pt x="15970" y="2100"/>
                    <a:pt x="16092" y="2400"/>
                    <a:pt x="16201" y="2700"/>
                  </a:cubicBezTo>
                  <a:cubicBezTo>
                    <a:pt x="16310" y="3000"/>
                    <a:pt x="16407" y="3300"/>
                    <a:pt x="16516" y="3600"/>
                  </a:cubicBezTo>
                  <a:cubicBezTo>
                    <a:pt x="16625" y="3900"/>
                    <a:pt x="16746" y="4200"/>
                    <a:pt x="16870" y="4500"/>
                  </a:cubicBezTo>
                  <a:cubicBezTo>
                    <a:pt x="16994" y="4800"/>
                    <a:pt x="17120" y="5100"/>
                    <a:pt x="17237" y="5400"/>
                  </a:cubicBezTo>
                  <a:cubicBezTo>
                    <a:pt x="17355" y="5700"/>
                    <a:pt x="17464" y="6000"/>
                    <a:pt x="17562" y="6300"/>
                  </a:cubicBezTo>
                  <a:cubicBezTo>
                    <a:pt x="17661" y="6600"/>
                    <a:pt x="17749" y="6900"/>
                    <a:pt x="17854" y="7275"/>
                  </a:cubicBezTo>
                  <a:cubicBezTo>
                    <a:pt x="17959" y="7650"/>
                    <a:pt x="18080" y="8100"/>
                    <a:pt x="18185" y="8475"/>
                  </a:cubicBezTo>
                  <a:cubicBezTo>
                    <a:pt x="18290" y="8850"/>
                    <a:pt x="18378" y="9150"/>
                    <a:pt x="18475" y="9450"/>
                  </a:cubicBezTo>
                  <a:cubicBezTo>
                    <a:pt x="18571" y="9750"/>
                    <a:pt x="18676" y="10050"/>
                    <a:pt x="18819" y="10500"/>
                  </a:cubicBezTo>
                  <a:cubicBezTo>
                    <a:pt x="18961" y="10950"/>
                    <a:pt x="19142" y="11550"/>
                    <a:pt x="19320" y="12150"/>
                  </a:cubicBezTo>
                  <a:cubicBezTo>
                    <a:pt x="19498" y="12750"/>
                    <a:pt x="19674" y="13350"/>
                    <a:pt x="19836" y="13875"/>
                  </a:cubicBezTo>
                  <a:cubicBezTo>
                    <a:pt x="19998" y="14400"/>
                    <a:pt x="20144" y="14850"/>
                    <a:pt x="20316" y="15375"/>
                  </a:cubicBezTo>
                  <a:cubicBezTo>
                    <a:pt x="20488" y="15900"/>
                    <a:pt x="20685" y="16500"/>
                    <a:pt x="20885" y="17025"/>
                  </a:cubicBezTo>
                  <a:cubicBezTo>
                    <a:pt x="21084" y="17550"/>
                    <a:pt x="21285" y="18000"/>
                    <a:pt x="21405" y="18225"/>
                  </a:cubicBezTo>
                  <a:cubicBezTo>
                    <a:pt x="21524" y="18450"/>
                    <a:pt x="21562" y="18450"/>
                    <a:pt x="21600" y="18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1223433" y="3316499"/>
              <a:ext cx="340415" cy="311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1333" y="0"/>
                  </a:moveTo>
                  <a:cubicBezTo>
                    <a:pt x="1600" y="485"/>
                    <a:pt x="1867" y="970"/>
                    <a:pt x="1733" y="1506"/>
                  </a:cubicBezTo>
                  <a:cubicBezTo>
                    <a:pt x="1600" y="2042"/>
                    <a:pt x="1067" y="2630"/>
                    <a:pt x="667" y="3218"/>
                  </a:cubicBezTo>
                  <a:cubicBezTo>
                    <a:pt x="267" y="3806"/>
                    <a:pt x="0" y="4393"/>
                    <a:pt x="0" y="4996"/>
                  </a:cubicBezTo>
                  <a:cubicBezTo>
                    <a:pt x="0" y="5598"/>
                    <a:pt x="267" y="6216"/>
                    <a:pt x="867" y="6833"/>
                  </a:cubicBezTo>
                  <a:cubicBezTo>
                    <a:pt x="1467" y="7450"/>
                    <a:pt x="2400" y="8067"/>
                    <a:pt x="3267" y="8633"/>
                  </a:cubicBezTo>
                  <a:cubicBezTo>
                    <a:pt x="4133" y="9198"/>
                    <a:pt x="4933" y="9713"/>
                    <a:pt x="5733" y="10227"/>
                  </a:cubicBezTo>
                  <a:cubicBezTo>
                    <a:pt x="6533" y="10741"/>
                    <a:pt x="7333" y="11256"/>
                    <a:pt x="8067" y="11784"/>
                  </a:cubicBezTo>
                  <a:cubicBezTo>
                    <a:pt x="8800" y="12313"/>
                    <a:pt x="9467" y="12857"/>
                    <a:pt x="10133" y="13445"/>
                  </a:cubicBezTo>
                  <a:cubicBezTo>
                    <a:pt x="10800" y="14033"/>
                    <a:pt x="11467" y="14664"/>
                    <a:pt x="12200" y="15260"/>
                  </a:cubicBezTo>
                  <a:cubicBezTo>
                    <a:pt x="12933" y="15855"/>
                    <a:pt x="13733" y="16413"/>
                    <a:pt x="14667" y="16971"/>
                  </a:cubicBezTo>
                  <a:cubicBezTo>
                    <a:pt x="15600" y="17530"/>
                    <a:pt x="16667" y="18088"/>
                    <a:pt x="17533" y="18595"/>
                  </a:cubicBezTo>
                  <a:cubicBezTo>
                    <a:pt x="18400" y="19102"/>
                    <a:pt x="19067" y="19558"/>
                    <a:pt x="19533" y="19903"/>
                  </a:cubicBezTo>
                  <a:cubicBezTo>
                    <a:pt x="20000" y="20248"/>
                    <a:pt x="20267" y="20483"/>
                    <a:pt x="20667" y="20704"/>
                  </a:cubicBezTo>
                  <a:cubicBezTo>
                    <a:pt x="21067" y="20924"/>
                    <a:pt x="21600" y="21130"/>
                    <a:pt x="21400" y="21277"/>
                  </a:cubicBezTo>
                  <a:cubicBezTo>
                    <a:pt x="21200" y="21424"/>
                    <a:pt x="20267" y="21512"/>
                    <a:pt x="193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120649" y="4331936"/>
              <a:ext cx="200223" cy="27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37" fill="norm" stroke="1" extrusionOk="0">
                  <a:moveTo>
                    <a:pt x="12150" y="527"/>
                  </a:moveTo>
                  <a:cubicBezTo>
                    <a:pt x="11025" y="204"/>
                    <a:pt x="9900" y="-118"/>
                    <a:pt x="9000" y="43"/>
                  </a:cubicBezTo>
                  <a:cubicBezTo>
                    <a:pt x="8100" y="204"/>
                    <a:pt x="7425" y="849"/>
                    <a:pt x="6525" y="3025"/>
                  </a:cubicBezTo>
                  <a:cubicBezTo>
                    <a:pt x="5625" y="5201"/>
                    <a:pt x="4500" y="8909"/>
                    <a:pt x="4725" y="12133"/>
                  </a:cubicBezTo>
                  <a:cubicBezTo>
                    <a:pt x="4950" y="15357"/>
                    <a:pt x="6525" y="18097"/>
                    <a:pt x="8662" y="19628"/>
                  </a:cubicBezTo>
                  <a:cubicBezTo>
                    <a:pt x="10800" y="21160"/>
                    <a:pt x="13500" y="21482"/>
                    <a:pt x="15750" y="21079"/>
                  </a:cubicBezTo>
                  <a:cubicBezTo>
                    <a:pt x="18000" y="20676"/>
                    <a:pt x="19800" y="19548"/>
                    <a:pt x="20700" y="17694"/>
                  </a:cubicBezTo>
                  <a:cubicBezTo>
                    <a:pt x="21600" y="15840"/>
                    <a:pt x="21600" y="13261"/>
                    <a:pt x="19687" y="10521"/>
                  </a:cubicBezTo>
                  <a:cubicBezTo>
                    <a:pt x="17775" y="7781"/>
                    <a:pt x="13950" y="4879"/>
                    <a:pt x="10912" y="3428"/>
                  </a:cubicBezTo>
                  <a:cubicBezTo>
                    <a:pt x="7875" y="1978"/>
                    <a:pt x="5625" y="1978"/>
                    <a:pt x="3938" y="2864"/>
                  </a:cubicBezTo>
                  <a:cubicBezTo>
                    <a:pt x="2250" y="3751"/>
                    <a:pt x="1125" y="5524"/>
                    <a:pt x="0" y="7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527049" y="4542049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527049" y="4320891"/>
              <a:ext cx="220096" cy="386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539" fill="norm" stroke="1" extrusionOk="0">
                  <a:moveTo>
                    <a:pt x="6113" y="4896"/>
                  </a:moveTo>
                  <a:cubicBezTo>
                    <a:pt x="7743" y="3480"/>
                    <a:pt x="9374" y="2064"/>
                    <a:pt x="10698" y="1237"/>
                  </a:cubicBezTo>
                  <a:cubicBezTo>
                    <a:pt x="12023" y="411"/>
                    <a:pt x="13042" y="175"/>
                    <a:pt x="14060" y="57"/>
                  </a:cubicBezTo>
                  <a:cubicBezTo>
                    <a:pt x="15079" y="-61"/>
                    <a:pt x="16098" y="-61"/>
                    <a:pt x="16506" y="706"/>
                  </a:cubicBezTo>
                  <a:cubicBezTo>
                    <a:pt x="16913" y="1473"/>
                    <a:pt x="16709" y="3008"/>
                    <a:pt x="16098" y="4424"/>
                  </a:cubicBezTo>
                  <a:cubicBezTo>
                    <a:pt x="15487" y="5841"/>
                    <a:pt x="14468" y="7139"/>
                    <a:pt x="13755" y="8142"/>
                  </a:cubicBezTo>
                  <a:cubicBezTo>
                    <a:pt x="13042" y="9146"/>
                    <a:pt x="12634" y="9854"/>
                    <a:pt x="13042" y="10326"/>
                  </a:cubicBezTo>
                  <a:cubicBezTo>
                    <a:pt x="13449" y="10798"/>
                    <a:pt x="14672" y="11034"/>
                    <a:pt x="16302" y="11683"/>
                  </a:cubicBezTo>
                  <a:cubicBezTo>
                    <a:pt x="17932" y="12332"/>
                    <a:pt x="19970" y="13395"/>
                    <a:pt x="20785" y="14575"/>
                  </a:cubicBezTo>
                  <a:cubicBezTo>
                    <a:pt x="21600" y="15755"/>
                    <a:pt x="21192" y="17054"/>
                    <a:pt x="19460" y="18057"/>
                  </a:cubicBezTo>
                  <a:cubicBezTo>
                    <a:pt x="17728" y="19060"/>
                    <a:pt x="14672" y="19769"/>
                    <a:pt x="11208" y="20300"/>
                  </a:cubicBezTo>
                  <a:cubicBezTo>
                    <a:pt x="7743" y="20831"/>
                    <a:pt x="3872" y="21185"/>
                    <a:pt x="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277937" y="5464248"/>
              <a:ext cx="173694" cy="299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219" fill="norm" stroke="1" extrusionOk="0">
                  <a:moveTo>
                    <a:pt x="13135" y="2147"/>
                  </a:moveTo>
                  <a:cubicBezTo>
                    <a:pt x="11102" y="1697"/>
                    <a:pt x="9069" y="1247"/>
                    <a:pt x="7418" y="1022"/>
                  </a:cubicBezTo>
                  <a:cubicBezTo>
                    <a:pt x="5766" y="797"/>
                    <a:pt x="4495" y="797"/>
                    <a:pt x="3352" y="1622"/>
                  </a:cubicBezTo>
                  <a:cubicBezTo>
                    <a:pt x="2208" y="2447"/>
                    <a:pt x="1192" y="4097"/>
                    <a:pt x="556" y="6422"/>
                  </a:cubicBezTo>
                  <a:cubicBezTo>
                    <a:pt x="-79" y="8747"/>
                    <a:pt x="-333" y="11747"/>
                    <a:pt x="683" y="14222"/>
                  </a:cubicBezTo>
                  <a:cubicBezTo>
                    <a:pt x="1700" y="16697"/>
                    <a:pt x="3987" y="18647"/>
                    <a:pt x="6528" y="19847"/>
                  </a:cubicBezTo>
                  <a:cubicBezTo>
                    <a:pt x="9069" y="21047"/>
                    <a:pt x="11865" y="21497"/>
                    <a:pt x="14406" y="21047"/>
                  </a:cubicBezTo>
                  <a:cubicBezTo>
                    <a:pt x="16947" y="20597"/>
                    <a:pt x="19234" y="19247"/>
                    <a:pt x="20251" y="16547"/>
                  </a:cubicBezTo>
                  <a:cubicBezTo>
                    <a:pt x="21267" y="13847"/>
                    <a:pt x="21013" y="9797"/>
                    <a:pt x="19361" y="6797"/>
                  </a:cubicBezTo>
                  <a:cubicBezTo>
                    <a:pt x="17709" y="3797"/>
                    <a:pt x="14660" y="1847"/>
                    <a:pt x="12500" y="872"/>
                  </a:cubicBezTo>
                  <a:cubicBezTo>
                    <a:pt x="10340" y="-103"/>
                    <a:pt x="9069" y="-103"/>
                    <a:pt x="7926" y="122"/>
                  </a:cubicBezTo>
                  <a:cubicBezTo>
                    <a:pt x="6782" y="347"/>
                    <a:pt x="5766" y="797"/>
                    <a:pt x="5385" y="1397"/>
                  </a:cubicBezTo>
                  <a:cubicBezTo>
                    <a:pt x="5003" y="1997"/>
                    <a:pt x="5258" y="2747"/>
                    <a:pt x="5512" y="3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628649" y="564694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655794" y="5367549"/>
              <a:ext cx="229570" cy="475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47" fill="norm" stroke="1" extrusionOk="0">
                  <a:moveTo>
                    <a:pt x="10348" y="4320"/>
                  </a:moveTo>
                  <a:cubicBezTo>
                    <a:pt x="7624" y="4320"/>
                    <a:pt x="4899" y="4320"/>
                    <a:pt x="3051" y="4368"/>
                  </a:cubicBezTo>
                  <a:cubicBezTo>
                    <a:pt x="1202" y="4416"/>
                    <a:pt x="229" y="4512"/>
                    <a:pt x="35" y="4752"/>
                  </a:cubicBezTo>
                  <a:cubicBezTo>
                    <a:pt x="-160" y="4992"/>
                    <a:pt x="424" y="5376"/>
                    <a:pt x="3148" y="6192"/>
                  </a:cubicBezTo>
                  <a:cubicBezTo>
                    <a:pt x="5872" y="7008"/>
                    <a:pt x="10737" y="8256"/>
                    <a:pt x="14435" y="9744"/>
                  </a:cubicBezTo>
                  <a:cubicBezTo>
                    <a:pt x="18132" y="11232"/>
                    <a:pt x="20662" y="12960"/>
                    <a:pt x="21051" y="14784"/>
                  </a:cubicBezTo>
                  <a:cubicBezTo>
                    <a:pt x="21440" y="16608"/>
                    <a:pt x="19689" y="18528"/>
                    <a:pt x="18035" y="19680"/>
                  </a:cubicBezTo>
                  <a:cubicBezTo>
                    <a:pt x="16381" y="20832"/>
                    <a:pt x="14824" y="21216"/>
                    <a:pt x="13559" y="21408"/>
                  </a:cubicBezTo>
                  <a:cubicBezTo>
                    <a:pt x="12294" y="21600"/>
                    <a:pt x="11321" y="21600"/>
                    <a:pt x="10640" y="21360"/>
                  </a:cubicBezTo>
                  <a:cubicBezTo>
                    <a:pt x="9959" y="21120"/>
                    <a:pt x="9570" y="20640"/>
                    <a:pt x="9862" y="19584"/>
                  </a:cubicBezTo>
                  <a:cubicBezTo>
                    <a:pt x="10154" y="18528"/>
                    <a:pt x="11126" y="16896"/>
                    <a:pt x="12683" y="15408"/>
                  </a:cubicBezTo>
                  <a:cubicBezTo>
                    <a:pt x="14240" y="13920"/>
                    <a:pt x="16381" y="12576"/>
                    <a:pt x="16964" y="10944"/>
                  </a:cubicBezTo>
                  <a:cubicBezTo>
                    <a:pt x="17548" y="9312"/>
                    <a:pt x="16575" y="7392"/>
                    <a:pt x="13948" y="5520"/>
                  </a:cubicBezTo>
                  <a:cubicBezTo>
                    <a:pt x="11321" y="3648"/>
                    <a:pt x="7040" y="1824"/>
                    <a:pt x="27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1676399" y="3284749"/>
              <a:ext cx="762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880"/>
                    <a:pt x="15600" y="5760"/>
                    <a:pt x="12900" y="8940"/>
                  </a:cubicBezTo>
                  <a:cubicBezTo>
                    <a:pt x="10200" y="12120"/>
                    <a:pt x="7800" y="15600"/>
                    <a:pt x="5700" y="17760"/>
                  </a:cubicBezTo>
                  <a:cubicBezTo>
                    <a:pt x="3600" y="19920"/>
                    <a:pt x="1800" y="207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1708149" y="3272049"/>
              <a:ext cx="228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0" y="15120"/>
                    <a:pt x="7600" y="8640"/>
                    <a:pt x="11200" y="5040"/>
                  </a:cubicBezTo>
                  <a:cubicBezTo>
                    <a:pt x="14800" y="1440"/>
                    <a:pt x="18200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1695449" y="3430799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1816099" y="3583199"/>
              <a:ext cx="1143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4500"/>
                    <a:pt x="8800" y="9000"/>
                    <a:pt x="12400" y="12600"/>
                  </a:cubicBezTo>
                  <a:cubicBezTo>
                    <a:pt x="16000" y="16200"/>
                    <a:pt x="18800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1790699" y="3595899"/>
              <a:ext cx="1206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58" y="5867"/>
                    <a:pt x="8716" y="11733"/>
                    <a:pt x="5116" y="15333"/>
                  </a:cubicBezTo>
                  <a:cubicBezTo>
                    <a:pt x="1516" y="18933"/>
                    <a:pt x="758" y="202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1904999" y="3145049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7200"/>
                    <a:pt x="11520" y="14400"/>
                    <a:pt x="15120" y="18000"/>
                  </a:cubicBezTo>
                  <a:cubicBezTo>
                    <a:pt x="18720" y="21600"/>
                    <a:pt x="2016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2126160" y="3246649"/>
              <a:ext cx="13444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21106" y="0"/>
                  </a:moveTo>
                  <a:cubicBezTo>
                    <a:pt x="19444" y="124"/>
                    <a:pt x="17783" y="248"/>
                    <a:pt x="15291" y="1303"/>
                  </a:cubicBezTo>
                  <a:cubicBezTo>
                    <a:pt x="12798" y="2359"/>
                    <a:pt x="9475" y="4345"/>
                    <a:pt x="6484" y="7014"/>
                  </a:cubicBezTo>
                  <a:cubicBezTo>
                    <a:pt x="3494" y="9683"/>
                    <a:pt x="835" y="13034"/>
                    <a:pt x="171" y="15455"/>
                  </a:cubicBezTo>
                  <a:cubicBezTo>
                    <a:pt x="-494" y="17876"/>
                    <a:pt x="835" y="19366"/>
                    <a:pt x="3161" y="20234"/>
                  </a:cubicBezTo>
                  <a:cubicBezTo>
                    <a:pt x="5488" y="21103"/>
                    <a:pt x="8811" y="21352"/>
                    <a:pt x="121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2216150" y="3413565"/>
              <a:ext cx="215900" cy="162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3866"/>
                  </a:moveTo>
                  <a:cubicBezTo>
                    <a:pt x="424" y="2499"/>
                    <a:pt x="847" y="1132"/>
                    <a:pt x="1588" y="449"/>
                  </a:cubicBezTo>
                  <a:cubicBezTo>
                    <a:pt x="2329" y="-235"/>
                    <a:pt x="3388" y="-235"/>
                    <a:pt x="4871" y="1132"/>
                  </a:cubicBezTo>
                  <a:cubicBezTo>
                    <a:pt x="6353" y="2499"/>
                    <a:pt x="8259" y="5233"/>
                    <a:pt x="9106" y="8104"/>
                  </a:cubicBezTo>
                  <a:cubicBezTo>
                    <a:pt x="9953" y="10975"/>
                    <a:pt x="9741" y="13983"/>
                    <a:pt x="9212" y="16033"/>
                  </a:cubicBezTo>
                  <a:cubicBezTo>
                    <a:pt x="8682" y="18084"/>
                    <a:pt x="7835" y="19178"/>
                    <a:pt x="6882" y="19998"/>
                  </a:cubicBezTo>
                  <a:cubicBezTo>
                    <a:pt x="5929" y="20818"/>
                    <a:pt x="4871" y="21365"/>
                    <a:pt x="4129" y="20818"/>
                  </a:cubicBezTo>
                  <a:cubicBezTo>
                    <a:pt x="3388" y="20271"/>
                    <a:pt x="2965" y="18631"/>
                    <a:pt x="4024" y="16443"/>
                  </a:cubicBezTo>
                  <a:cubicBezTo>
                    <a:pt x="5082" y="14256"/>
                    <a:pt x="7624" y="11522"/>
                    <a:pt x="9424" y="9608"/>
                  </a:cubicBezTo>
                  <a:cubicBezTo>
                    <a:pt x="11224" y="7694"/>
                    <a:pt x="12282" y="6600"/>
                    <a:pt x="13235" y="5643"/>
                  </a:cubicBezTo>
                  <a:cubicBezTo>
                    <a:pt x="14188" y="4687"/>
                    <a:pt x="15035" y="3866"/>
                    <a:pt x="15776" y="4003"/>
                  </a:cubicBezTo>
                  <a:cubicBezTo>
                    <a:pt x="16518" y="4140"/>
                    <a:pt x="17153" y="5233"/>
                    <a:pt x="18106" y="7284"/>
                  </a:cubicBezTo>
                  <a:cubicBezTo>
                    <a:pt x="19059" y="9335"/>
                    <a:pt x="20329" y="12342"/>
                    <a:pt x="21600" y="15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2578100" y="3223090"/>
              <a:ext cx="123890" cy="449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512" fill="norm" stroke="1" extrusionOk="0">
                  <a:moveTo>
                    <a:pt x="0" y="1129"/>
                  </a:moveTo>
                  <a:cubicBezTo>
                    <a:pt x="1440" y="723"/>
                    <a:pt x="2880" y="318"/>
                    <a:pt x="4860" y="115"/>
                  </a:cubicBezTo>
                  <a:cubicBezTo>
                    <a:pt x="6840" y="-88"/>
                    <a:pt x="9360" y="-88"/>
                    <a:pt x="12240" y="673"/>
                  </a:cubicBezTo>
                  <a:cubicBezTo>
                    <a:pt x="15120" y="1433"/>
                    <a:pt x="18360" y="2954"/>
                    <a:pt x="19980" y="5236"/>
                  </a:cubicBezTo>
                  <a:cubicBezTo>
                    <a:pt x="21600" y="7518"/>
                    <a:pt x="21600" y="10560"/>
                    <a:pt x="18720" y="13399"/>
                  </a:cubicBezTo>
                  <a:cubicBezTo>
                    <a:pt x="15840" y="16239"/>
                    <a:pt x="10080" y="18875"/>
                    <a:pt x="4320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3285066" y="3037099"/>
              <a:ext cx="226484" cy="3467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32" y="0"/>
                  </a:moveTo>
                  <a:cubicBezTo>
                    <a:pt x="3432" y="501"/>
                    <a:pt x="3432" y="1002"/>
                    <a:pt x="2927" y="1510"/>
                  </a:cubicBezTo>
                  <a:cubicBezTo>
                    <a:pt x="2422" y="2018"/>
                    <a:pt x="1413" y="2532"/>
                    <a:pt x="807" y="3046"/>
                  </a:cubicBezTo>
                  <a:cubicBezTo>
                    <a:pt x="202" y="3560"/>
                    <a:pt x="0" y="4075"/>
                    <a:pt x="0" y="4589"/>
                  </a:cubicBezTo>
                  <a:cubicBezTo>
                    <a:pt x="0" y="5103"/>
                    <a:pt x="202" y="5618"/>
                    <a:pt x="606" y="6125"/>
                  </a:cubicBezTo>
                  <a:cubicBezTo>
                    <a:pt x="1009" y="6633"/>
                    <a:pt x="1615" y="7134"/>
                    <a:pt x="2120" y="7642"/>
                  </a:cubicBezTo>
                  <a:cubicBezTo>
                    <a:pt x="2624" y="8149"/>
                    <a:pt x="3028" y="8664"/>
                    <a:pt x="3634" y="9185"/>
                  </a:cubicBezTo>
                  <a:cubicBezTo>
                    <a:pt x="4239" y="9705"/>
                    <a:pt x="5047" y="10233"/>
                    <a:pt x="6157" y="10721"/>
                  </a:cubicBezTo>
                  <a:cubicBezTo>
                    <a:pt x="7267" y="11209"/>
                    <a:pt x="8680" y="11657"/>
                    <a:pt x="10093" y="12132"/>
                  </a:cubicBezTo>
                  <a:cubicBezTo>
                    <a:pt x="11507" y="12607"/>
                    <a:pt x="12920" y="13108"/>
                    <a:pt x="14030" y="13569"/>
                  </a:cubicBezTo>
                  <a:cubicBezTo>
                    <a:pt x="15140" y="14031"/>
                    <a:pt x="15948" y="14453"/>
                    <a:pt x="16856" y="14888"/>
                  </a:cubicBezTo>
                  <a:cubicBezTo>
                    <a:pt x="17764" y="15323"/>
                    <a:pt x="18774" y="15771"/>
                    <a:pt x="19379" y="16259"/>
                  </a:cubicBezTo>
                  <a:cubicBezTo>
                    <a:pt x="19985" y="16747"/>
                    <a:pt x="20187" y="17275"/>
                    <a:pt x="20288" y="17822"/>
                  </a:cubicBezTo>
                  <a:cubicBezTo>
                    <a:pt x="20389" y="18369"/>
                    <a:pt x="20389" y="18936"/>
                    <a:pt x="20086" y="19418"/>
                  </a:cubicBezTo>
                  <a:cubicBezTo>
                    <a:pt x="19783" y="19899"/>
                    <a:pt x="19178" y="20295"/>
                    <a:pt x="19379" y="20644"/>
                  </a:cubicBezTo>
                  <a:cubicBezTo>
                    <a:pt x="19581" y="20993"/>
                    <a:pt x="20591" y="2129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3613150" y="3252999"/>
              <a:ext cx="444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323"/>
                    <a:pt x="13371" y="4645"/>
                    <a:pt x="10286" y="7665"/>
                  </a:cubicBezTo>
                  <a:cubicBezTo>
                    <a:pt x="7200" y="10684"/>
                    <a:pt x="5143" y="14400"/>
                    <a:pt x="3600" y="16839"/>
                  </a:cubicBezTo>
                  <a:cubicBezTo>
                    <a:pt x="2057" y="19277"/>
                    <a:pt x="1029" y="204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3549650" y="3246649"/>
              <a:ext cx="2540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80"/>
                    <a:pt x="0" y="16560"/>
                    <a:pt x="990" y="14220"/>
                  </a:cubicBezTo>
                  <a:cubicBezTo>
                    <a:pt x="1980" y="11880"/>
                    <a:pt x="3960" y="9720"/>
                    <a:pt x="7560" y="7380"/>
                  </a:cubicBezTo>
                  <a:cubicBezTo>
                    <a:pt x="11160" y="5040"/>
                    <a:pt x="16380" y="25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3600450" y="3392699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3676650" y="3506999"/>
              <a:ext cx="1079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3702050" y="3519699"/>
              <a:ext cx="1079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3484"/>
                    <a:pt x="10588" y="6968"/>
                    <a:pt x="6988" y="10568"/>
                  </a:cubicBezTo>
                  <a:cubicBezTo>
                    <a:pt x="3388" y="14168"/>
                    <a:pt x="1694" y="178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3937393" y="3265699"/>
              <a:ext cx="12025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600" fill="norm" stroke="1" extrusionOk="0">
                  <a:moveTo>
                    <a:pt x="20800" y="0"/>
                  </a:moveTo>
                  <a:cubicBezTo>
                    <a:pt x="17871" y="916"/>
                    <a:pt x="14942" y="1833"/>
                    <a:pt x="11464" y="3993"/>
                  </a:cubicBezTo>
                  <a:cubicBezTo>
                    <a:pt x="7986" y="6153"/>
                    <a:pt x="3959" y="9556"/>
                    <a:pt x="1763" y="12240"/>
                  </a:cubicBezTo>
                  <a:cubicBezTo>
                    <a:pt x="-434" y="14924"/>
                    <a:pt x="-800" y="16887"/>
                    <a:pt x="1946" y="18327"/>
                  </a:cubicBezTo>
                  <a:cubicBezTo>
                    <a:pt x="4692" y="19767"/>
                    <a:pt x="10549" y="20684"/>
                    <a:pt x="164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3633050" y="2956255"/>
              <a:ext cx="132500" cy="17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77" fill="norm" stroke="1" extrusionOk="0">
                  <a:moveTo>
                    <a:pt x="5005" y="2844"/>
                  </a:moveTo>
                  <a:cubicBezTo>
                    <a:pt x="3976" y="8181"/>
                    <a:pt x="2948" y="13517"/>
                    <a:pt x="2091" y="16821"/>
                  </a:cubicBezTo>
                  <a:cubicBezTo>
                    <a:pt x="1233" y="20124"/>
                    <a:pt x="548" y="21395"/>
                    <a:pt x="205" y="21268"/>
                  </a:cubicBezTo>
                  <a:cubicBezTo>
                    <a:pt x="-138" y="21141"/>
                    <a:pt x="-138" y="19616"/>
                    <a:pt x="891" y="16694"/>
                  </a:cubicBezTo>
                  <a:cubicBezTo>
                    <a:pt x="1919" y="13771"/>
                    <a:pt x="3976" y="9451"/>
                    <a:pt x="5519" y="6656"/>
                  </a:cubicBezTo>
                  <a:cubicBezTo>
                    <a:pt x="7062" y="3861"/>
                    <a:pt x="8091" y="2590"/>
                    <a:pt x="9291" y="1574"/>
                  </a:cubicBezTo>
                  <a:cubicBezTo>
                    <a:pt x="10491" y="557"/>
                    <a:pt x="11862" y="-205"/>
                    <a:pt x="13062" y="49"/>
                  </a:cubicBezTo>
                  <a:cubicBezTo>
                    <a:pt x="14262" y="303"/>
                    <a:pt x="15291" y="1574"/>
                    <a:pt x="16662" y="3988"/>
                  </a:cubicBezTo>
                  <a:cubicBezTo>
                    <a:pt x="18033" y="6402"/>
                    <a:pt x="19748" y="9960"/>
                    <a:pt x="21462" y="13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3886200" y="3094249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3943350" y="3037099"/>
              <a:ext cx="381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4193073" y="3299102"/>
              <a:ext cx="258277" cy="180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983" fill="norm" stroke="1" extrusionOk="0">
                  <a:moveTo>
                    <a:pt x="355" y="545"/>
                  </a:moveTo>
                  <a:cubicBezTo>
                    <a:pt x="1233" y="54"/>
                    <a:pt x="2111" y="-437"/>
                    <a:pt x="3516" y="668"/>
                  </a:cubicBezTo>
                  <a:cubicBezTo>
                    <a:pt x="4921" y="1772"/>
                    <a:pt x="6852" y="4472"/>
                    <a:pt x="7643" y="7295"/>
                  </a:cubicBezTo>
                  <a:cubicBezTo>
                    <a:pt x="8433" y="10118"/>
                    <a:pt x="8082" y="13063"/>
                    <a:pt x="7028" y="15395"/>
                  </a:cubicBezTo>
                  <a:cubicBezTo>
                    <a:pt x="5974" y="17727"/>
                    <a:pt x="4218" y="19445"/>
                    <a:pt x="2901" y="20304"/>
                  </a:cubicBezTo>
                  <a:cubicBezTo>
                    <a:pt x="1584" y="21163"/>
                    <a:pt x="706" y="21163"/>
                    <a:pt x="267" y="20549"/>
                  </a:cubicBezTo>
                  <a:cubicBezTo>
                    <a:pt x="-172" y="19936"/>
                    <a:pt x="-172" y="18708"/>
                    <a:pt x="1057" y="16499"/>
                  </a:cubicBezTo>
                  <a:cubicBezTo>
                    <a:pt x="2287" y="14290"/>
                    <a:pt x="4745" y="11099"/>
                    <a:pt x="6413" y="9136"/>
                  </a:cubicBezTo>
                  <a:cubicBezTo>
                    <a:pt x="8082" y="7172"/>
                    <a:pt x="8960" y="6436"/>
                    <a:pt x="9750" y="5699"/>
                  </a:cubicBezTo>
                  <a:cubicBezTo>
                    <a:pt x="10540" y="4963"/>
                    <a:pt x="11243" y="4227"/>
                    <a:pt x="11682" y="4472"/>
                  </a:cubicBezTo>
                  <a:cubicBezTo>
                    <a:pt x="12121" y="4718"/>
                    <a:pt x="12296" y="5945"/>
                    <a:pt x="12384" y="7418"/>
                  </a:cubicBezTo>
                  <a:cubicBezTo>
                    <a:pt x="12472" y="8890"/>
                    <a:pt x="12472" y="10608"/>
                    <a:pt x="13174" y="12081"/>
                  </a:cubicBezTo>
                  <a:cubicBezTo>
                    <a:pt x="13877" y="13554"/>
                    <a:pt x="15282" y="14781"/>
                    <a:pt x="16774" y="15272"/>
                  </a:cubicBezTo>
                  <a:cubicBezTo>
                    <a:pt x="18267" y="15763"/>
                    <a:pt x="19848" y="15518"/>
                    <a:pt x="21428" y="15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4425949" y="3234312"/>
              <a:ext cx="138778" cy="39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467" fill="norm" stroke="1" extrusionOk="0">
                  <a:moveTo>
                    <a:pt x="8452" y="322"/>
                  </a:moveTo>
                  <a:cubicBezTo>
                    <a:pt x="10017" y="94"/>
                    <a:pt x="11583" y="-133"/>
                    <a:pt x="13461" y="94"/>
                  </a:cubicBezTo>
                  <a:cubicBezTo>
                    <a:pt x="15339" y="322"/>
                    <a:pt x="17530" y="1004"/>
                    <a:pt x="19096" y="2652"/>
                  </a:cubicBezTo>
                  <a:cubicBezTo>
                    <a:pt x="20661" y="4301"/>
                    <a:pt x="21600" y="6915"/>
                    <a:pt x="18313" y="10212"/>
                  </a:cubicBezTo>
                  <a:cubicBezTo>
                    <a:pt x="15026" y="13509"/>
                    <a:pt x="7513" y="17488"/>
                    <a:pt x="0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1722222" y="3018049"/>
              <a:ext cx="131978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62" fill="norm" stroke="1" extrusionOk="0">
                  <a:moveTo>
                    <a:pt x="4921" y="0"/>
                  </a:moveTo>
                  <a:cubicBezTo>
                    <a:pt x="4578" y="6214"/>
                    <a:pt x="4235" y="12427"/>
                    <a:pt x="3378" y="16274"/>
                  </a:cubicBezTo>
                  <a:cubicBezTo>
                    <a:pt x="2521" y="20121"/>
                    <a:pt x="1149" y="21600"/>
                    <a:pt x="464" y="21452"/>
                  </a:cubicBezTo>
                  <a:cubicBezTo>
                    <a:pt x="-222" y="21304"/>
                    <a:pt x="-222" y="19529"/>
                    <a:pt x="978" y="16126"/>
                  </a:cubicBezTo>
                  <a:cubicBezTo>
                    <a:pt x="2178" y="12723"/>
                    <a:pt x="4578" y="7693"/>
                    <a:pt x="6635" y="4882"/>
                  </a:cubicBezTo>
                  <a:cubicBezTo>
                    <a:pt x="8692" y="2071"/>
                    <a:pt x="10407" y="1479"/>
                    <a:pt x="11778" y="2219"/>
                  </a:cubicBezTo>
                  <a:cubicBezTo>
                    <a:pt x="13149" y="2959"/>
                    <a:pt x="14178" y="5030"/>
                    <a:pt x="15721" y="7693"/>
                  </a:cubicBezTo>
                  <a:cubicBezTo>
                    <a:pt x="17264" y="10356"/>
                    <a:pt x="19321" y="13611"/>
                    <a:pt x="21378" y="16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4878083" y="3087899"/>
              <a:ext cx="214618" cy="353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21472" y="0"/>
                  </a:moveTo>
                  <a:cubicBezTo>
                    <a:pt x="19778" y="531"/>
                    <a:pt x="18084" y="1062"/>
                    <a:pt x="16707" y="1580"/>
                  </a:cubicBezTo>
                  <a:cubicBezTo>
                    <a:pt x="15331" y="2098"/>
                    <a:pt x="14272" y="2603"/>
                    <a:pt x="13425" y="3069"/>
                  </a:cubicBezTo>
                  <a:cubicBezTo>
                    <a:pt x="12578" y="3535"/>
                    <a:pt x="11943" y="3963"/>
                    <a:pt x="11201" y="4416"/>
                  </a:cubicBezTo>
                  <a:cubicBezTo>
                    <a:pt x="10460" y="4869"/>
                    <a:pt x="9613" y="5348"/>
                    <a:pt x="8872" y="5840"/>
                  </a:cubicBezTo>
                  <a:cubicBezTo>
                    <a:pt x="8131" y="6332"/>
                    <a:pt x="7496" y="6837"/>
                    <a:pt x="7072" y="7355"/>
                  </a:cubicBezTo>
                  <a:cubicBezTo>
                    <a:pt x="6648" y="7873"/>
                    <a:pt x="6437" y="8404"/>
                    <a:pt x="5907" y="8935"/>
                  </a:cubicBezTo>
                  <a:cubicBezTo>
                    <a:pt x="5378" y="9466"/>
                    <a:pt x="4531" y="9997"/>
                    <a:pt x="3472" y="10522"/>
                  </a:cubicBezTo>
                  <a:cubicBezTo>
                    <a:pt x="2413" y="11046"/>
                    <a:pt x="1143" y="11564"/>
                    <a:pt x="507" y="12069"/>
                  </a:cubicBezTo>
                  <a:cubicBezTo>
                    <a:pt x="-128" y="12574"/>
                    <a:pt x="-128" y="13066"/>
                    <a:pt x="296" y="13558"/>
                  </a:cubicBezTo>
                  <a:cubicBezTo>
                    <a:pt x="719" y="14050"/>
                    <a:pt x="1566" y="14542"/>
                    <a:pt x="2519" y="15022"/>
                  </a:cubicBezTo>
                  <a:cubicBezTo>
                    <a:pt x="3472" y="15501"/>
                    <a:pt x="4531" y="15967"/>
                    <a:pt x="5060" y="16472"/>
                  </a:cubicBezTo>
                  <a:cubicBezTo>
                    <a:pt x="5590" y="16977"/>
                    <a:pt x="5590" y="17521"/>
                    <a:pt x="5590" y="18071"/>
                  </a:cubicBezTo>
                  <a:cubicBezTo>
                    <a:pt x="5590" y="18622"/>
                    <a:pt x="5590" y="19178"/>
                    <a:pt x="5590" y="19696"/>
                  </a:cubicBezTo>
                  <a:cubicBezTo>
                    <a:pt x="5590" y="20214"/>
                    <a:pt x="5590" y="20694"/>
                    <a:pt x="5907" y="21004"/>
                  </a:cubicBezTo>
                  <a:cubicBezTo>
                    <a:pt x="6225" y="21315"/>
                    <a:pt x="6860" y="21458"/>
                    <a:pt x="74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5397499" y="3170449"/>
              <a:ext cx="508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35"/>
                    <a:pt x="7200" y="6470"/>
                    <a:pt x="3600" y="10070"/>
                  </a:cubicBezTo>
                  <a:cubicBezTo>
                    <a:pt x="0" y="13670"/>
                    <a:pt x="0" y="176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5359399" y="3098153"/>
              <a:ext cx="323851" cy="84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21155"/>
                  </a:moveTo>
                  <a:cubicBezTo>
                    <a:pt x="1553" y="16414"/>
                    <a:pt x="3106" y="11672"/>
                    <a:pt x="5859" y="7721"/>
                  </a:cubicBezTo>
                  <a:cubicBezTo>
                    <a:pt x="8612" y="3770"/>
                    <a:pt x="12565" y="609"/>
                    <a:pt x="15388" y="82"/>
                  </a:cubicBezTo>
                  <a:cubicBezTo>
                    <a:pt x="18212" y="-445"/>
                    <a:pt x="19906" y="1662"/>
                    <a:pt x="21600" y="3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5403849" y="3335549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5530849" y="3443499"/>
              <a:ext cx="171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7" y="424"/>
                    <a:pt x="5333" y="847"/>
                    <a:pt x="8933" y="4447"/>
                  </a:cubicBezTo>
                  <a:cubicBezTo>
                    <a:pt x="12533" y="8047"/>
                    <a:pt x="17067" y="148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5651499" y="3478922"/>
              <a:ext cx="107951" cy="32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180"/>
                  </a:moveTo>
                  <a:cubicBezTo>
                    <a:pt x="19482" y="38"/>
                    <a:pt x="17365" y="-104"/>
                    <a:pt x="15459" y="109"/>
                  </a:cubicBezTo>
                  <a:cubicBezTo>
                    <a:pt x="13553" y="322"/>
                    <a:pt x="11859" y="891"/>
                    <a:pt x="10165" y="2880"/>
                  </a:cubicBezTo>
                  <a:cubicBezTo>
                    <a:pt x="8471" y="4870"/>
                    <a:pt x="6776" y="8280"/>
                    <a:pt x="5082" y="11620"/>
                  </a:cubicBezTo>
                  <a:cubicBezTo>
                    <a:pt x="3388" y="14959"/>
                    <a:pt x="1694" y="18228"/>
                    <a:pt x="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5448662" y="2849687"/>
              <a:ext cx="139338" cy="109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272" fill="norm" stroke="1" extrusionOk="0">
                  <a:moveTo>
                    <a:pt x="912" y="11209"/>
                  </a:moveTo>
                  <a:cubicBezTo>
                    <a:pt x="267" y="16315"/>
                    <a:pt x="-378" y="21420"/>
                    <a:pt x="267" y="20045"/>
                  </a:cubicBezTo>
                  <a:cubicBezTo>
                    <a:pt x="912" y="18671"/>
                    <a:pt x="2846" y="10816"/>
                    <a:pt x="4297" y="6104"/>
                  </a:cubicBezTo>
                  <a:cubicBezTo>
                    <a:pt x="5747" y="1391"/>
                    <a:pt x="6715" y="-180"/>
                    <a:pt x="8810" y="16"/>
                  </a:cubicBezTo>
                  <a:cubicBezTo>
                    <a:pt x="10906" y="213"/>
                    <a:pt x="14129" y="2176"/>
                    <a:pt x="16386" y="5711"/>
                  </a:cubicBezTo>
                  <a:cubicBezTo>
                    <a:pt x="18643" y="9245"/>
                    <a:pt x="19932" y="14351"/>
                    <a:pt x="21222" y="19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5746749" y="2998999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5979382" y="3159687"/>
              <a:ext cx="167418" cy="417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92" fill="norm" stroke="1" extrusionOk="0">
                  <a:moveTo>
                    <a:pt x="21356" y="2506"/>
                  </a:moveTo>
                  <a:cubicBezTo>
                    <a:pt x="20816" y="1529"/>
                    <a:pt x="20276" y="552"/>
                    <a:pt x="19196" y="172"/>
                  </a:cubicBezTo>
                  <a:cubicBezTo>
                    <a:pt x="18116" y="-208"/>
                    <a:pt x="16496" y="9"/>
                    <a:pt x="13796" y="1149"/>
                  </a:cubicBezTo>
                  <a:cubicBezTo>
                    <a:pt x="11096" y="2288"/>
                    <a:pt x="7316" y="4351"/>
                    <a:pt x="4481" y="6793"/>
                  </a:cubicBezTo>
                  <a:cubicBezTo>
                    <a:pt x="1646" y="9235"/>
                    <a:pt x="-244" y="12057"/>
                    <a:pt x="26" y="14500"/>
                  </a:cubicBezTo>
                  <a:cubicBezTo>
                    <a:pt x="296" y="16942"/>
                    <a:pt x="2726" y="19004"/>
                    <a:pt x="4751" y="20089"/>
                  </a:cubicBezTo>
                  <a:cubicBezTo>
                    <a:pt x="6776" y="21175"/>
                    <a:pt x="8396" y="21283"/>
                    <a:pt x="10016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6121399" y="3322986"/>
              <a:ext cx="215901" cy="182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2930"/>
                  </a:moveTo>
                  <a:cubicBezTo>
                    <a:pt x="0" y="1703"/>
                    <a:pt x="0" y="475"/>
                    <a:pt x="529" y="107"/>
                  </a:cubicBezTo>
                  <a:cubicBezTo>
                    <a:pt x="1059" y="-261"/>
                    <a:pt x="2118" y="230"/>
                    <a:pt x="3176" y="3053"/>
                  </a:cubicBezTo>
                  <a:cubicBezTo>
                    <a:pt x="4235" y="5875"/>
                    <a:pt x="5294" y="11030"/>
                    <a:pt x="5718" y="14221"/>
                  </a:cubicBezTo>
                  <a:cubicBezTo>
                    <a:pt x="6141" y="17412"/>
                    <a:pt x="5929" y="18639"/>
                    <a:pt x="5400" y="19621"/>
                  </a:cubicBezTo>
                  <a:cubicBezTo>
                    <a:pt x="4871" y="20603"/>
                    <a:pt x="4024" y="21339"/>
                    <a:pt x="3494" y="21094"/>
                  </a:cubicBezTo>
                  <a:cubicBezTo>
                    <a:pt x="2965" y="20848"/>
                    <a:pt x="2753" y="19621"/>
                    <a:pt x="3494" y="17289"/>
                  </a:cubicBezTo>
                  <a:cubicBezTo>
                    <a:pt x="4235" y="14957"/>
                    <a:pt x="5929" y="11521"/>
                    <a:pt x="7200" y="9434"/>
                  </a:cubicBezTo>
                  <a:cubicBezTo>
                    <a:pt x="8471" y="7348"/>
                    <a:pt x="9318" y="6612"/>
                    <a:pt x="10271" y="6121"/>
                  </a:cubicBezTo>
                  <a:cubicBezTo>
                    <a:pt x="11224" y="5630"/>
                    <a:pt x="12282" y="5384"/>
                    <a:pt x="12706" y="5998"/>
                  </a:cubicBezTo>
                  <a:cubicBezTo>
                    <a:pt x="13129" y="6612"/>
                    <a:pt x="12918" y="8084"/>
                    <a:pt x="12812" y="9680"/>
                  </a:cubicBezTo>
                  <a:cubicBezTo>
                    <a:pt x="12706" y="11275"/>
                    <a:pt x="12706" y="12994"/>
                    <a:pt x="14188" y="14098"/>
                  </a:cubicBezTo>
                  <a:cubicBezTo>
                    <a:pt x="15671" y="15203"/>
                    <a:pt x="18635" y="15694"/>
                    <a:pt x="21600" y="16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6388099" y="3170449"/>
              <a:ext cx="134449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600" fill="norm" stroke="1" extrusionOk="0">
                  <a:moveTo>
                    <a:pt x="3927" y="0"/>
                  </a:moveTo>
                  <a:cubicBezTo>
                    <a:pt x="9818" y="1920"/>
                    <a:pt x="15709" y="3840"/>
                    <a:pt x="18655" y="6192"/>
                  </a:cubicBezTo>
                  <a:cubicBezTo>
                    <a:pt x="21600" y="8544"/>
                    <a:pt x="21600" y="11328"/>
                    <a:pt x="18000" y="13968"/>
                  </a:cubicBezTo>
                  <a:cubicBezTo>
                    <a:pt x="14400" y="16608"/>
                    <a:pt x="7200" y="191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6620462" y="3026100"/>
              <a:ext cx="236594" cy="360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90" fill="norm" stroke="1" extrusionOk="0">
                  <a:moveTo>
                    <a:pt x="19731" y="66"/>
                  </a:moveTo>
                  <a:cubicBezTo>
                    <a:pt x="20495" y="28"/>
                    <a:pt x="21260" y="-10"/>
                    <a:pt x="21355" y="3"/>
                  </a:cubicBezTo>
                  <a:cubicBezTo>
                    <a:pt x="21451" y="15"/>
                    <a:pt x="20878" y="79"/>
                    <a:pt x="19731" y="345"/>
                  </a:cubicBezTo>
                  <a:cubicBezTo>
                    <a:pt x="18584" y="611"/>
                    <a:pt x="16863" y="1080"/>
                    <a:pt x="15716" y="1549"/>
                  </a:cubicBezTo>
                  <a:cubicBezTo>
                    <a:pt x="14570" y="2018"/>
                    <a:pt x="13996" y="2487"/>
                    <a:pt x="13709" y="3001"/>
                  </a:cubicBezTo>
                  <a:cubicBezTo>
                    <a:pt x="13423" y="3514"/>
                    <a:pt x="13423" y="4072"/>
                    <a:pt x="13518" y="4591"/>
                  </a:cubicBezTo>
                  <a:cubicBezTo>
                    <a:pt x="13614" y="5111"/>
                    <a:pt x="13805" y="5593"/>
                    <a:pt x="13996" y="6062"/>
                  </a:cubicBezTo>
                  <a:cubicBezTo>
                    <a:pt x="14187" y="6531"/>
                    <a:pt x="14378" y="6987"/>
                    <a:pt x="14378" y="7437"/>
                  </a:cubicBezTo>
                  <a:cubicBezTo>
                    <a:pt x="14378" y="7887"/>
                    <a:pt x="14187" y="8331"/>
                    <a:pt x="13901" y="8768"/>
                  </a:cubicBezTo>
                  <a:cubicBezTo>
                    <a:pt x="13614" y="9205"/>
                    <a:pt x="13232" y="9636"/>
                    <a:pt x="12754" y="10074"/>
                  </a:cubicBezTo>
                  <a:cubicBezTo>
                    <a:pt x="12276" y="10511"/>
                    <a:pt x="11702" y="10955"/>
                    <a:pt x="11129" y="11398"/>
                  </a:cubicBezTo>
                  <a:cubicBezTo>
                    <a:pt x="10555" y="11842"/>
                    <a:pt x="9982" y="12286"/>
                    <a:pt x="9217" y="12774"/>
                  </a:cubicBezTo>
                  <a:cubicBezTo>
                    <a:pt x="8453" y="13262"/>
                    <a:pt x="7497" y="13794"/>
                    <a:pt x="6637" y="14333"/>
                  </a:cubicBezTo>
                  <a:cubicBezTo>
                    <a:pt x="5777" y="14872"/>
                    <a:pt x="5012" y="15417"/>
                    <a:pt x="4439" y="15936"/>
                  </a:cubicBezTo>
                  <a:cubicBezTo>
                    <a:pt x="3865" y="16456"/>
                    <a:pt x="3483" y="16951"/>
                    <a:pt x="3101" y="17413"/>
                  </a:cubicBezTo>
                  <a:cubicBezTo>
                    <a:pt x="2718" y="17876"/>
                    <a:pt x="2336" y="18307"/>
                    <a:pt x="1858" y="18732"/>
                  </a:cubicBezTo>
                  <a:cubicBezTo>
                    <a:pt x="1380" y="19156"/>
                    <a:pt x="807" y="19575"/>
                    <a:pt x="424" y="19961"/>
                  </a:cubicBezTo>
                  <a:cubicBezTo>
                    <a:pt x="42" y="20348"/>
                    <a:pt x="-149" y="20703"/>
                    <a:pt x="138" y="20969"/>
                  </a:cubicBezTo>
                  <a:cubicBezTo>
                    <a:pt x="424" y="21235"/>
                    <a:pt x="1189" y="21413"/>
                    <a:pt x="1954" y="21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7099299" y="3164099"/>
              <a:ext cx="2540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79"/>
                    <a:pt x="14400" y="5959"/>
                    <a:pt x="12600" y="9062"/>
                  </a:cubicBezTo>
                  <a:cubicBezTo>
                    <a:pt x="10800" y="12166"/>
                    <a:pt x="10800" y="15393"/>
                    <a:pt x="9000" y="17503"/>
                  </a:cubicBezTo>
                  <a:cubicBezTo>
                    <a:pt x="7200" y="19614"/>
                    <a:pt x="3600" y="2060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7086599" y="3173805"/>
              <a:ext cx="234951" cy="85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1168" y="15496"/>
                    <a:pt x="2335" y="9701"/>
                    <a:pt x="4768" y="6013"/>
                  </a:cubicBezTo>
                  <a:cubicBezTo>
                    <a:pt x="7200" y="2325"/>
                    <a:pt x="10897" y="745"/>
                    <a:pt x="13914" y="218"/>
                  </a:cubicBezTo>
                  <a:cubicBezTo>
                    <a:pt x="16930" y="-309"/>
                    <a:pt x="19265" y="218"/>
                    <a:pt x="21600" y="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7023099" y="3392699"/>
              <a:ext cx="304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0" y="14400"/>
                    <a:pt x="11100" y="7200"/>
                    <a:pt x="14700" y="3600"/>
                  </a:cubicBezTo>
                  <a:cubicBezTo>
                    <a:pt x="18300" y="0"/>
                    <a:pt x="199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7219949" y="3500649"/>
              <a:ext cx="139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5236"/>
                    <a:pt x="11127" y="10473"/>
                    <a:pt x="14727" y="14073"/>
                  </a:cubicBezTo>
                  <a:cubicBezTo>
                    <a:pt x="18327" y="17673"/>
                    <a:pt x="19964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7393121" y="3494299"/>
              <a:ext cx="8717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1182" y="0"/>
                  </a:moveTo>
                  <a:cubicBezTo>
                    <a:pt x="15011" y="2847"/>
                    <a:pt x="8839" y="5693"/>
                    <a:pt x="4982" y="8791"/>
                  </a:cubicBezTo>
                  <a:cubicBezTo>
                    <a:pt x="1125" y="11888"/>
                    <a:pt x="-418" y="15237"/>
                    <a:pt x="96" y="17414"/>
                  </a:cubicBezTo>
                  <a:cubicBezTo>
                    <a:pt x="611" y="19591"/>
                    <a:pt x="3182" y="20595"/>
                    <a:pt x="57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7099299" y="2860672"/>
              <a:ext cx="133351" cy="14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4114" y="11397"/>
                  </a:moveTo>
                  <a:cubicBezTo>
                    <a:pt x="3429" y="13009"/>
                    <a:pt x="2743" y="14621"/>
                    <a:pt x="1886" y="16716"/>
                  </a:cubicBezTo>
                  <a:cubicBezTo>
                    <a:pt x="1029" y="18812"/>
                    <a:pt x="0" y="21391"/>
                    <a:pt x="0" y="21391"/>
                  </a:cubicBezTo>
                  <a:cubicBezTo>
                    <a:pt x="0" y="21391"/>
                    <a:pt x="1029" y="18812"/>
                    <a:pt x="2571" y="15427"/>
                  </a:cubicBezTo>
                  <a:cubicBezTo>
                    <a:pt x="4114" y="12042"/>
                    <a:pt x="6171" y="7851"/>
                    <a:pt x="7886" y="5110"/>
                  </a:cubicBezTo>
                  <a:cubicBezTo>
                    <a:pt x="9600" y="2370"/>
                    <a:pt x="10971" y="1081"/>
                    <a:pt x="12514" y="436"/>
                  </a:cubicBezTo>
                  <a:cubicBezTo>
                    <a:pt x="14057" y="-209"/>
                    <a:pt x="15771" y="-209"/>
                    <a:pt x="16629" y="919"/>
                  </a:cubicBezTo>
                  <a:cubicBezTo>
                    <a:pt x="17486" y="2048"/>
                    <a:pt x="17486" y="4304"/>
                    <a:pt x="18171" y="7206"/>
                  </a:cubicBezTo>
                  <a:cubicBezTo>
                    <a:pt x="18857" y="10107"/>
                    <a:pt x="20229" y="13654"/>
                    <a:pt x="21600" y="1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7416799" y="3106949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7492949" y="2986299"/>
              <a:ext cx="2545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856"/>
                    <a:pt x="-1622" y="9712"/>
                    <a:pt x="870" y="13312"/>
                  </a:cubicBezTo>
                  <a:cubicBezTo>
                    <a:pt x="3363" y="16912"/>
                    <a:pt x="11670" y="19256"/>
                    <a:pt x="199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7673690" y="3115851"/>
              <a:ext cx="162210" cy="518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494" fill="norm" stroke="1" extrusionOk="0">
                  <a:moveTo>
                    <a:pt x="20953" y="1474"/>
                  </a:moveTo>
                  <a:cubicBezTo>
                    <a:pt x="19312" y="948"/>
                    <a:pt x="17672" y="421"/>
                    <a:pt x="16031" y="157"/>
                  </a:cubicBezTo>
                  <a:cubicBezTo>
                    <a:pt x="14391" y="-106"/>
                    <a:pt x="12750" y="-106"/>
                    <a:pt x="10426" y="684"/>
                  </a:cubicBezTo>
                  <a:cubicBezTo>
                    <a:pt x="8102" y="1474"/>
                    <a:pt x="5095" y="3055"/>
                    <a:pt x="2907" y="5426"/>
                  </a:cubicBezTo>
                  <a:cubicBezTo>
                    <a:pt x="720" y="7796"/>
                    <a:pt x="-647" y="10957"/>
                    <a:pt x="310" y="13635"/>
                  </a:cubicBezTo>
                  <a:cubicBezTo>
                    <a:pt x="1267" y="16314"/>
                    <a:pt x="4548" y="18509"/>
                    <a:pt x="7009" y="19738"/>
                  </a:cubicBezTo>
                  <a:cubicBezTo>
                    <a:pt x="9469" y="20967"/>
                    <a:pt x="11110" y="21231"/>
                    <a:pt x="12750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7781451" y="3344465"/>
              <a:ext cx="314800" cy="185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030" fill="norm" stroke="1" extrusionOk="0">
                  <a:moveTo>
                    <a:pt x="2840" y="5469"/>
                  </a:moveTo>
                  <a:cubicBezTo>
                    <a:pt x="2984" y="3549"/>
                    <a:pt x="3128" y="1629"/>
                    <a:pt x="3560" y="669"/>
                  </a:cubicBezTo>
                  <a:cubicBezTo>
                    <a:pt x="3992" y="-291"/>
                    <a:pt x="4712" y="-291"/>
                    <a:pt x="5504" y="1149"/>
                  </a:cubicBezTo>
                  <a:cubicBezTo>
                    <a:pt x="6296" y="2589"/>
                    <a:pt x="7160" y="5469"/>
                    <a:pt x="7520" y="8229"/>
                  </a:cubicBezTo>
                  <a:cubicBezTo>
                    <a:pt x="7880" y="10989"/>
                    <a:pt x="7736" y="13629"/>
                    <a:pt x="6872" y="15789"/>
                  </a:cubicBezTo>
                  <a:cubicBezTo>
                    <a:pt x="6008" y="17949"/>
                    <a:pt x="4424" y="19629"/>
                    <a:pt x="2984" y="20469"/>
                  </a:cubicBezTo>
                  <a:cubicBezTo>
                    <a:pt x="1544" y="21309"/>
                    <a:pt x="248" y="21309"/>
                    <a:pt x="32" y="19749"/>
                  </a:cubicBezTo>
                  <a:cubicBezTo>
                    <a:pt x="-184" y="18189"/>
                    <a:pt x="680" y="15069"/>
                    <a:pt x="2768" y="12429"/>
                  </a:cubicBezTo>
                  <a:cubicBezTo>
                    <a:pt x="4856" y="9789"/>
                    <a:pt x="8168" y="7629"/>
                    <a:pt x="10184" y="6309"/>
                  </a:cubicBezTo>
                  <a:cubicBezTo>
                    <a:pt x="12200" y="4989"/>
                    <a:pt x="12920" y="4509"/>
                    <a:pt x="12992" y="4869"/>
                  </a:cubicBezTo>
                  <a:cubicBezTo>
                    <a:pt x="13064" y="5229"/>
                    <a:pt x="12488" y="6429"/>
                    <a:pt x="12200" y="7629"/>
                  </a:cubicBezTo>
                  <a:cubicBezTo>
                    <a:pt x="11912" y="8829"/>
                    <a:pt x="11912" y="10029"/>
                    <a:pt x="13496" y="11949"/>
                  </a:cubicBezTo>
                  <a:cubicBezTo>
                    <a:pt x="15080" y="13869"/>
                    <a:pt x="18248" y="16509"/>
                    <a:pt x="21416" y="191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8039099" y="3158700"/>
              <a:ext cx="168246" cy="50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560" fill="norm" stroke="1" extrusionOk="0">
                  <a:moveTo>
                    <a:pt x="7112" y="770"/>
                  </a:moveTo>
                  <a:cubicBezTo>
                    <a:pt x="7902" y="410"/>
                    <a:pt x="8693" y="50"/>
                    <a:pt x="9615" y="5"/>
                  </a:cubicBezTo>
                  <a:cubicBezTo>
                    <a:pt x="10537" y="-40"/>
                    <a:pt x="11590" y="230"/>
                    <a:pt x="13698" y="1670"/>
                  </a:cubicBezTo>
                  <a:cubicBezTo>
                    <a:pt x="15805" y="3110"/>
                    <a:pt x="18966" y="5720"/>
                    <a:pt x="20283" y="8240"/>
                  </a:cubicBezTo>
                  <a:cubicBezTo>
                    <a:pt x="21600" y="10760"/>
                    <a:pt x="21073" y="13190"/>
                    <a:pt x="17385" y="15395"/>
                  </a:cubicBezTo>
                  <a:cubicBezTo>
                    <a:pt x="13698" y="17600"/>
                    <a:pt x="6849" y="19580"/>
                    <a:pt x="0" y="21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7717222" y="2814849"/>
              <a:ext cx="626678" cy="392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21460" y="0"/>
                  </a:moveTo>
                  <a:cubicBezTo>
                    <a:pt x="21460" y="478"/>
                    <a:pt x="21460" y="955"/>
                    <a:pt x="21170" y="1445"/>
                  </a:cubicBezTo>
                  <a:cubicBezTo>
                    <a:pt x="20880" y="1934"/>
                    <a:pt x="20300" y="2435"/>
                    <a:pt x="19793" y="2924"/>
                  </a:cubicBezTo>
                  <a:cubicBezTo>
                    <a:pt x="19286" y="3414"/>
                    <a:pt x="18851" y="3891"/>
                    <a:pt x="18416" y="4392"/>
                  </a:cubicBezTo>
                  <a:cubicBezTo>
                    <a:pt x="17981" y="4893"/>
                    <a:pt x="17546" y="5417"/>
                    <a:pt x="17075" y="5930"/>
                  </a:cubicBezTo>
                  <a:cubicBezTo>
                    <a:pt x="16604" y="6443"/>
                    <a:pt x="16096" y="6944"/>
                    <a:pt x="15553" y="7427"/>
                  </a:cubicBezTo>
                  <a:cubicBezTo>
                    <a:pt x="15009" y="7911"/>
                    <a:pt x="14429" y="8377"/>
                    <a:pt x="13813" y="8819"/>
                  </a:cubicBezTo>
                  <a:cubicBezTo>
                    <a:pt x="13197" y="9262"/>
                    <a:pt x="12545" y="9682"/>
                    <a:pt x="11892" y="10113"/>
                  </a:cubicBezTo>
                  <a:cubicBezTo>
                    <a:pt x="11240" y="10544"/>
                    <a:pt x="10588" y="10986"/>
                    <a:pt x="9899" y="11441"/>
                  </a:cubicBezTo>
                  <a:cubicBezTo>
                    <a:pt x="9210" y="11895"/>
                    <a:pt x="8486" y="12361"/>
                    <a:pt x="7797" y="12833"/>
                  </a:cubicBezTo>
                  <a:cubicBezTo>
                    <a:pt x="7108" y="13305"/>
                    <a:pt x="6456" y="13783"/>
                    <a:pt x="5840" y="14237"/>
                  </a:cubicBezTo>
                  <a:cubicBezTo>
                    <a:pt x="5224" y="14691"/>
                    <a:pt x="4644" y="15122"/>
                    <a:pt x="4137" y="15548"/>
                  </a:cubicBezTo>
                  <a:cubicBezTo>
                    <a:pt x="3629" y="15973"/>
                    <a:pt x="3194" y="16392"/>
                    <a:pt x="2759" y="16841"/>
                  </a:cubicBezTo>
                  <a:cubicBezTo>
                    <a:pt x="2324" y="17289"/>
                    <a:pt x="1890" y="17767"/>
                    <a:pt x="1455" y="18216"/>
                  </a:cubicBezTo>
                  <a:cubicBezTo>
                    <a:pt x="1020" y="18664"/>
                    <a:pt x="585" y="19083"/>
                    <a:pt x="295" y="19509"/>
                  </a:cubicBezTo>
                  <a:cubicBezTo>
                    <a:pt x="5" y="19934"/>
                    <a:pt x="-140" y="20365"/>
                    <a:pt x="186" y="20715"/>
                  </a:cubicBezTo>
                  <a:cubicBezTo>
                    <a:pt x="512" y="21064"/>
                    <a:pt x="1310" y="21332"/>
                    <a:pt x="21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8507778" y="3100599"/>
              <a:ext cx="64722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21305" y="0"/>
                  </a:moveTo>
                  <a:cubicBezTo>
                    <a:pt x="18518" y="267"/>
                    <a:pt x="15731" y="533"/>
                    <a:pt x="13640" y="1511"/>
                  </a:cubicBezTo>
                  <a:cubicBezTo>
                    <a:pt x="11550" y="2489"/>
                    <a:pt x="10157" y="4178"/>
                    <a:pt x="8415" y="6578"/>
                  </a:cubicBezTo>
                  <a:cubicBezTo>
                    <a:pt x="6673" y="8978"/>
                    <a:pt x="4582" y="12089"/>
                    <a:pt x="2840" y="14533"/>
                  </a:cubicBezTo>
                  <a:cubicBezTo>
                    <a:pt x="1099" y="16978"/>
                    <a:pt x="-295" y="18756"/>
                    <a:pt x="53" y="19822"/>
                  </a:cubicBezTo>
                  <a:cubicBezTo>
                    <a:pt x="402" y="20889"/>
                    <a:pt x="2492" y="21244"/>
                    <a:pt x="45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8645706" y="3259349"/>
              <a:ext cx="72844" cy="381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67" fill="norm" stroke="1" extrusionOk="0">
                  <a:moveTo>
                    <a:pt x="21238" y="0"/>
                  </a:moveTo>
                  <a:cubicBezTo>
                    <a:pt x="15067" y="4866"/>
                    <a:pt x="8895" y="9732"/>
                    <a:pt x="5501" y="12818"/>
                  </a:cubicBezTo>
                  <a:cubicBezTo>
                    <a:pt x="2107" y="15903"/>
                    <a:pt x="1489" y="17209"/>
                    <a:pt x="872" y="18455"/>
                  </a:cubicBezTo>
                  <a:cubicBezTo>
                    <a:pt x="255" y="19701"/>
                    <a:pt x="-362" y="20888"/>
                    <a:pt x="255" y="21244"/>
                  </a:cubicBezTo>
                  <a:cubicBezTo>
                    <a:pt x="872" y="21600"/>
                    <a:pt x="2724" y="21125"/>
                    <a:pt x="3958" y="20591"/>
                  </a:cubicBezTo>
                  <a:cubicBezTo>
                    <a:pt x="5192" y="20057"/>
                    <a:pt x="5809" y="19464"/>
                    <a:pt x="6427" y="188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8655049" y="3170449"/>
              <a:ext cx="2540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9059"/>
                    <a:pt x="720" y="16518"/>
                    <a:pt x="2160" y="13765"/>
                  </a:cubicBezTo>
                  <a:cubicBezTo>
                    <a:pt x="3600" y="11012"/>
                    <a:pt x="6120" y="8047"/>
                    <a:pt x="9540" y="5718"/>
                  </a:cubicBezTo>
                  <a:cubicBezTo>
                    <a:pt x="12960" y="3388"/>
                    <a:pt x="17280" y="16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8686799" y="3354599"/>
              <a:ext cx="177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6200"/>
                    <a:pt x="11314" y="10800"/>
                    <a:pt x="14914" y="7200"/>
                  </a:cubicBezTo>
                  <a:cubicBezTo>
                    <a:pt x="18514" y="3600"/>
                    <a:pt x="2005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8813799" y="3513349"/>
              <a:ext cx="1079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8820149" y="3495241"/>
              <a:ext cx="146051" cy="18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1379"/>
                  </a:moveTo>
                  <a:cubicBezTo>
                    <a:pt x="20348" y="634"/>
                    <a:pt x="19096" y="-111"/>
                    <a:pt x="17687" y="13"/>
                  </a:cubicBezTo>
                  <a:cubicBezTo>
                    <a:pt x="16278" y="137"/>
                    <a:pt x="14713" y="1130"/>
                    <a:pt x="11739" y="3861"/>
                  </a:cubicBezTo>
                  <a:cubicBezTo>
                    <a:pt x="8765" y="6592"/>
                    <a:pt x="4383" y="11061"/>
                    <a:pt x="2191" y="14289"/>
                  </a:cubicBezTo>
                  <a:cubicBezTo>
                    <a:pt x="0" y="17517"/>
                    <a:pt x="0" y="19503"/>
                    <a:pt x="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8726352" y="2962697"/>
              <a:ext cx="119198" cy="142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762" fill="norm" stroke="1" extrusionOk="0">
                  <a:moveTo>
                    <a:pt x="7698" y="8069"/>
                  </a:moveTo>
                  <a:cubicBezTo>
                    <a:pt x="6561" y="9921"/>
                    <a:pt x="5424" y="11772"/>
                    <a:pt x="4098" y="14241"/>
                  </a:cubicBezTo>
                  <a:cubicBezTo>
                    <a:pt x="2772" y="16709"/>
                    <a:pt x="1256" y="19795"/>
                    <a:pt x="498" y="20567"/>
                  </a:cubicBezTo>
                  <a:cubicBezTo>
                    <a:pt x="-260" y="21338"/>
                    <a:pt x="-260" y="19795"/>
                    <a:pt x="1256" y="16555"/>
                  </a:cubicBezTo>
                  <a:cubicBezTo>
                    <a:pt x="2772" y="13315"/>
                    <a:pt x="5803" y="8378"/>
                    <a:pt x="8266" y="5292"/>
                  </a:cubicBezTo>
                  <a:cubicBezTo>
                    <a:pt x="10729" y="2207"/>
                    <a:pt x="12624" y="972"/>
                    <a:pt x="14519" y="355"/>
                  </a:cubicBezTo>
                  <a:cubicBezTo>
                    <a:pt x="16414" y="-262"/>
                    <a:pt x="18308" y="-262"/>
                    <a:pt x="19445" y="1898"/>
                  </a:cubicBezTo>
                  <a:cubicBezTo>
                    <a:pt x="20582" y="4058"/>
                    <a:pt x="20961" y="8378"/>
                    <a:pt x="21340" y="12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8997949" y="3100599"/>
              <a:ext cx="1841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9175749" y="3468899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9550763" y="3310149"/>
              <a:ext cx="31388" cy="33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36" fill="norm" stroke="1" extrusionOk="0">
                  <a:moveTo>
                    <a:pt x="21353" y="0"/>
                  </a:moveTo>
                  <a:cubicBezTo>
                    <a:pt x="17033" y="4403"/>
                    <a:pt x="12713" y="8805"/>
                    <a:pt x="9113" y="12107"/>
                  </a:cubicBezTo>
                  <a:cubicBezTo>
                    <a:pt x="5513" y="15409"/>
                    <a:pt x="2633" y="17610"/>
                    <a:pt x="1193" y="19124"/>
                  </a:cubicBezTo>
                  <a:cubicBezTo>
                    <a:pt x="-247" y="20637"/>
                    <a:pt x="-247" y="21462"/>
                    <a:pt x="473" y="21531"/>
                  </a:cubicBezTo>
                  <a:cubicBezTo>
                    <a:pt x="1193" y="21600"/>
                    <a:pt x="2633" y="20912"/>
                    <a:pt x="4073" y="20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9563099" y="3284749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9493249" y="3418099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4400"/>
                    <a:pt x="12126" y="7200"/>
                    <a:pt x="15726" y="3600"/>
                  </a:cubicBezTo>
                  <a:cubicBezTo>
                    <a:pt x="19326" y="0"/>
                    <a:pt x="2046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9709149" y="3513349"/>
              <a:ext cx="101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0"/>
                    <a:pt x="4500" y="0"/>
                    <a:pt x="8100" y="3600"/>
                  </a:cubicBezTo>
                  <a:cubicBezTo>
                    <a:pt x="11700" y="7200"/>
                    <a:pt x="1665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9770204" y="3532399"/>
              <a:ext cx="10404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21235" y="0"/>
                  </a:moveTo>
                  <a:cubicBezTo>
                    <a:pt x="16051" y="2340"/>
                    <a:pt x="10867" y="4680"/>
                    <a:pt x="6979" y="7830"/>
                  </a:cubicBezTo>
                  <a:cubicBezTo>
                    <a:pt x="3091" y="10980"/>
                    <a:pt x="499" y="14940"/>
                    <a:pt x="67" y="17370"/>
                  </a:cubicBezTo>
                  <a:cubicBezTo>
                    <a:pt x="-365" y="19800"/>
                    <a:pt x="1363" y="20700"/>
                    <a:pt x="30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9823449" y="318949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10062633" y="3043449"/>
              <a:ext cx="173568" cy="327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73" y="349"/>
                    <a:pt x="20546" y="698"/>
                    <a:pt x="19624" y="1109"/>
                  </a:cubicBezTo>
                  <a:cubicBezTo>
                    <a:pt x="18702" y="1521"/>
                    <a:pt x="17385" y="1995"/>
                    <a:pt x="16595" y="2519"/>
                  </a:cubicBezTo>
                  <a:cubicBezTo>
                    <a:pt x="15805" y="3042"/>
                    <a:pt x="15541" y="3614"/>
                    <a:pt x="15146" y="4165"/>
                  </a:cubicBezTo>
                  <a:cubicBezTo>
                    <a:pt x="14751" y="4716"/>
                    <a:pt x="14224" y="5247"/>
                    <a:pt x="13698" y="5721"/>
                  </a:cubicBezTo>
                  <a:cubicBezTo>
                    <a:pt x="13171" y="6195"/>
                    <a:pt x="12644" y="6614"/>
                    <a:pt x="12117" y="7060"/>
                  </a:cubicBezTo>
                  <a:cubicBezTo>
                    <a:pt x="11590" y="7507"/>
                    <a:pt x="11063" y="7981"/>
                    <a:pt x="11195" y="8442"/>
                  </a:cubicBezTo>
                  <a:cubicBezTo>
                    <a:pt x="11327" y="8902"/>
                    <a:pt x="12117" y="9349"/>
                    <a:pt x="12776" y="9802"/>
                  </a:cubicBezTo>
                  <a:cubicBezTo>
                    <a:pt x="13434" y="10256"/>
                    <a:pt x="13961" y="10716"/>
                    <a:pt x="14488" y="11177"/>
                  </a:cubicBezTo>
                  <a:cubicBezTo>
                    <a:pt x="15015" y="11637"/>
                    <a:pt x="15541" y="12098"/>
                    <a:pt x="15410" y="12600"/>
                  </a:cubicBezTo>
                  <a:cubicBezTo>
                    <a:pt x="15278" y="13102"/>
                    <a:pt x="14488" y="13647"/>
                    <a:pt x="13302" y="14177"/>
                  </a:cubicBezTo>
                  <a:cubicBezTo>
                    <a:pt x="12117" y="14707"/>
                    <a:pt x="10537" y="15223"/>
                    <a:pt x="9483" y="15691"/>
                  </a:cubicBezTo>
                  <a:cubicBezTo>
                    <a:pt x="8429" y="16158"/>
                    <a:pt x="7902" y="16577"/>
                    <a:pt x="7376" y="17065"/>
                  </a:cubicBezTo>
                  <a:cubicBezTo>
                    <a:pt x="6849" y="17553"/>
                    <a:pt x="6322" y="18112"/>
                    <a:pt x="5268" y="18649"/>
                  </a:cubicBezTo>
                  <a:cubicBezTo>
                    <a:pt x="4215" y="19186"/>
                    <a:pt x="2634" y="19702"/>
                    <a:pt x="1580" y="20142"/>
                  </a:cubicBezTo>
                  <a:cubicBezTo>
                    <a:pt x="527" y="20581"/>
                    <a:pt x="0" y="20944"/>
                    <a:pt x="0" y="21174"/>
                  </a:cubicBezTo>
                  <a:cubicBezTo>
                    <a:pt x="0" y="21405"/>
                    <a:pt x="527" y="21502"/>
                    <a:pt x="10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10960099" y="4021349"/>
              <a:ext cx="666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6" y="18000"/>
                    <a:pt x="5211" y="14400"/>
                    <a:pt x="7989" y="12600"/>
                  </a:cubicBezTo>
                  <a:cubicBezTo>
                    <a:pt x="10766" y="10800"/>
                    <a:pt x="13714" y="10800"/>
                    <a:pt x="16011" y="9000"/>
                  </a:cubicBezTo>
                  <a:cubicBezTo>
                    <a:pt x="18309" y="7200"/>
                    <a:pt x="19954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9950449" y="3335549"/>
              <a:ext cx="3175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769"/>
                    <a:pt x="15840" y="5538"/>
                    <a:pt x="12240" y="8723"/>
                  </a:cubicBezTo>
                  <a:cubicBezTo>
                    <a:pt x="8640" y="11908"/>
                    <a:pt x="4320" y="15508"/>
                    <a:pt x="2160" y="17723"/>
                  </a:cubicBezTo>
                  <a:cubicBezTo>
                    <a:pt x="0" y="19938"/>
                    <a:pt x="0" y="207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10388599" y="3449849"/>
              <a:ext cx="127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709"/>
                    <a:pt x="14400" y="7418"/>
                    <a:pt x="10800" y="11018"/>
                  </a:cubicBezTo>
                  <a:cubicBezTo>
                    <a:pt x="7200" y="14618"/>
                    <a:pt x="3600" y="181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9594849" y="3082495"/>
              <a:ext cx="114301" cy="121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6000" y="9889"/>
                  </a:moveTo>
                  <a:cubicBezTo>
                    <a:pt x="4800" y="11751"/>
                    <a:pt x="3600" y="13613"/>
                    <a:pt x="2400" y="16034"/>
                  </a:cubicBezTo>
                  <a:cubicBezTo>
                    <a:pt x="1200" y="18455"/>
                    <a:pt x="0" y="21434"/>
                    <a:pt x="0" y="21434"/>
                  </a:cubicBezTo>
                  <a:cubicBezTo>
                    <a:pt x="0" y="21434"/>
                    <a:pt x="1200" y="18455"/>
                    <a:pt x="3400" y="14731"/>
                  </a:cubicBezTo>
                  <a:cubicBezTo>
                    <a:pt x="5600" y="11006"/>
                    <a:pt x="8800" y="6537"/>
                    <a:pt x="11200" y="3744"/>
                  </a:cubicBezTo>
                  <a:cubicBezTo>
                    <a:pt x="13600" y="951"/>
                    <a:pt x="15200" y="-166"/>
                    <a:pt x="16600" y="20"/>
                  </a:cubicBezTo>
                  <a:cubicBezTo>
                    <a:pt x="18000" y="206"/>
                    <a:pt x="19200" y="1696"/>
                    <a:pt x="20000" y="3931"/>
                  </a:cubicBezTo>
                  <a:cubicBezTo>
                    <a:pt x="20800" y="6165"/>
                    <a:pt x="21200" y="9144"/>
                    <a:pt x="21600" y="12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10509249" y="3526049"/>
              <a:ext cx="63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10515599" y="3506999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4400"/>
                    <a:pt x="1309" y="7200"/>
                    <a:pt x="4909" y="3600"/>
                  </a:cubicBezTo>
                  <a:cubicBezTo>
                    <a:pt x="8509" y="0"/>
                    <a:pt x="1505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10509249" y="3608599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10569319" y="3305521"/>
              <a:ext cx="85982" cy="11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86" fill="norm" stroke="1" extrusionOk="0">
                  <a:moveTo>
                    <a:pt x="7176" y="10475"/>
                  </a:moveTo>
                  <a:cubicBezTo>
                    <a:pt x="5595" y="12075"/>
                    <a:pt x="4015" y="13675"/>
                    <a:pt x="2698" y="15875"/>
                  </a:cubicBezTo>
                  <a:cubicBezTo>
                    <a:pt x="1380" y="18075"/>
                    <a:pt x="327" y="20875"/>
                    <a:pt x="63" y="21075"/>
                  </a:cubicBezTo>
                  <a:cubicBezTo>
                    <a:pt x="-200" y="21275"/>
                    <a:pt x="327" y="18875"/>
                    <a:pt x="2171" y="15275"/>
                  </a:cubicBezTo>
                  <a:cubicBezTo>
                    <a:pt x="4015" y="11675"/>
                    <a:pt x="7176" y="6875"/>
                    <a:pt x="9810" y="3875"/>
                  </a:cubicBezTo>
                  <a:cubicBezTo>
                    <a:pt x="12444" y="875"/>
                    <a:pt x="14551" y="-325"/>
                    <a:pt x="15868" y="75"/>
                  </a:cubicBezTo>
                  <a:cubicBezTo>
                    <a:pt x="17185" y="475"/>
                    <a:pt x="17712" y="2475"/>
                    <a:pt x="18502" y="5875"/>
                  </a:cubicBezTo>
                  <a:cubicBezTo>
                    <a:pt x="19293" y="9275"/>
                    <a:pt x="20346" y="14075"/>
                    <a:pt x="21400" y="188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10585449" y="3703849"/>
              <a:ext cx="825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3130"/>
                    <a:pt x="9969" y="6261"/>
                    <a:pt x="13569" y="9861"/>
                  </a:cubicBezTo>
                  <a:cubicBezTo>
                    <a:pt x="17169" y="13461"/>
                    <a:pt x="19385" y="1753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10642599" y="3735599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10763249" y="3390022"/>
              <a:ext cx="1206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137" y="12302"/>
                    <a:pt x="2274" y="4448"/>
                    <a:pt x="5874" y="1502"/>
                  </a:cubicBezTo>
                  <a:cubicBezTo>
                    <a:pt x="9474" y="-1443"/>
                    <a:pt x="15537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10833099" y="3341899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10979149" y="3672099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11283949" y="3513349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908"/>
                    <a:pt x="14400" y="11815"/>
                    <a:pt x="10800" y="15415"/>
                  </a:cubicBezTo>
                  <a:cubicBezTo>
                    <a:pt x="7200" y="19015"/>
                    <a:pt x="3600" y="203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11296649" y="3496629"/>
              <a:ext cx="165101" cy="61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7" fill="norm" stroke="1" extrusionOk="0">
                  <a:moveTo>
                    <a:pt x="0" y="20807"/>
                  </a:moveTo>
                  <a:cubicBezTo>
                    <a:pt x="0" y="17207"/>
                    <a:pt x="0" y="13607"/>
                    <a:pt x="2354" y="9647"/>
                  </a:cubicBezTo>
                  <a:cubicBezTo>
                    <a:pt x="4708" y="5687"/>
                    <a:pt x="9415" y="1367"/>
                    <a:pt x="13015" y="287"/>
                  </a:cubicBezTo>
                  <a:cubicBezTo>
                    <a:pt x="16615" y="-793"/>
                    <a:pt x="19108" y="1367"/>
                    <a:pt x="21600" y="3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11309349" y="3589549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11354743" y="3318217"/>
              <a:ext cx="73141" cy="99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235" fill="norm" stroke="1" extrusionOk="0">
                  <a:moveTo>
                    <a:pt x="5279" y="17185"/>
                  </a:moveTo>
                  <a:cubicBezTo>
                    <a:pt x="2811" y="18535"/>
                    <a:pt x="342" y="19885"/>
                    <a:pt x="34" y="19660"/>
                  </a:cubicBezTo>
                  <a:cubicBezTo>
                    <a:pt x="-275" y="19435"/>
                    <a:pt x="1576" y="17635"/>
                    <a:pt x="4045" y="14485"/>
                  </a:cubicBezTo>
                  <a:cubicBezTo>
                    <a:pt x="6514" y="11335"/>
                    <a:pt x="9599" y="6835"/>
                    <a:pt x="12376" y="3910"/>
                  </a:cubicBezTo>
                  <a:cubicBezTo>
                    <a:pt x="15154" y="985"/>
                    <a:pt x="17622" y="-365"/>
                    <a:pt x="19165" y="85"/>
                  </a:cubicBezTo>
                  <a:cubicBezTo>
                    <a:pt x="20708" y="535"/>
                    <a:pt x="21325" y="2785"/>
                    <a:pt x="21325" y="6610"/>
                  </a:cubicBezTo>
                  <a:cubicBezTo>
                    <a:pt x="21325" y="10435"/>
                    <a:pt x="20708" y="15835"/>
                    <a:pt x="20091" y="21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11480799" y="3449849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11512549" y="3392699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11537949" y="3712315"/>
              <a:ext cx="88901" cy="7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37"/>
                  </a:moveTo>
                  <a:cubicBezTo>
                    <a:pt x="1543" y="2469"/>
                    <a:pt x="3086" y="0"/>
                    <a:pt x="5400" y="0"/>
                  </a:cubicBezTo>
                  <a:cubicBezTo>
                    <a:pt x="7714" y="0"/>
                    <a:pt x="10800" y="2469"/>
                    <a:pt x="13629" y="6480"/>
                  </a:cubicBezTo>
                  <a:cubicBezTo>
                    <a:pt x="16457" y="10491"/>
                    <a:pt x="19029" y="160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11596158" y="3716549"/>
              <a:ext cx="94193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29" fill="norm" stroke="1" extrusionOk="0">
                  <a:moveTo>
                    <a:pt x="21360" y="0"/>
                  </a:moveTo>
                  <a:cubicBezTo>
                    <a:pt x="16080" y="2826"/>
                    <a:pt x="10800" y="5652"/>
                    <a:pt x="7200" y="8781"/>
                  </a:cubicBezTo>
                  <a:cubicBezTo>
                    <a:pt x="3600" y="11910"/>
                    <a:pt x="1680" y="15342"/>
                    <a:pt x="720" y="17563"/>
                  </a:cubicBezTo>
                  <a:cubicBezTo>
                    <a:pt x="-240" y="19783"/>
                    <a:pt x="-240" y="20793"/>
                    <a:pt x="720" y="21196"/>
                  </a:cubicBezTo>
                  <a:cubicBezTo>
                    <a:pt x="1680" y="21600"/>
                    <a:pt x="3600" y="21398"/>
                    <a:pt x="5520" y="21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11808006" y="3519699"/>
              <a:ext cx="2204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600" fill="norm" stroke="1" extrusionOk="0">
                  <a:moveTo>
                    <a:pt x="20450" y="0"/>
                  </a:moveTo>
                  <a:cubicBezTo>
                    <a:pt x="18486" y="4582"/>
                    <a:pt x="16523" y="9164"/>
                    <a:pt x="12595" y="12436"/>
                  </a:cubicBezTo>
                  <a:cubicBezTo>
                    <a:pt x="8668" y="15709"/>
                    <a:pt x="2777" y="17673"/>
                    <a:pt x="814" y="18982"/>
                  </a:cubicBezTo>
                  <a:cubicBezTo>
                    <a:pt x="-1150" y="20291"/>
                    <a:pt x="814" y="20945"/>
                    <a:pt x="27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11620499" y="4008649"/>
              <a:ext cx="438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78" y="19200"/>
                    <a:pt x="3757" y="16800"/>
                    <a:pt x="6313" y="15000"/>
                  </a:cubicBezTo>
                  <a:cubicBezTo>
                    <a:pt x="8870" y="13200"/>
                    <a:pt x="12104" y="12000"/>
                    <a:pt x="14765" y="9600"/>
                  </a:cubicBezTo>
                  <a:cubicBezTo>
                    <a:pt x="17426" y="7200"/>
                    <a:pt x="1951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369556" y="5964983"/>
              <a:ext cx="800313" cy="25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80" fill="norm" stroke="1" extrusionOk="0">
                  <a:moveTo>
                    <a:pt x="1157" y="11019"/>
                  </a:moveTo>
                  <a:cubicBezTo>
                    <a:pt x="647" y="10493"/>
                    <a:pt x="137" y="9966"/>
                    <a:pt x="23" y="9702"/>
                  </a:cubicBezTo>
                  <a:cubicBezTo>
                    <a:pt x="-90" y="9439"/>
                    <a:pt x="193" y="9439"/>
                    <a:pt x="1356" y="8736"/>
                  </a:cubicBezTo>
                  <a:cubicBezTo>
                    <a:pt x="2518" y="8034"/>
                    <a:pt x="4559" y="6629"/>
                    <a:pt x="6798" y="5400"/>
                  </a:cubicBezTo>
                  <a:cubicBezTo>
                    <a:pt x="9038" y="4171"/>
                    <a:pt x="11475" y="3117"/>
                    <a:pt x="13743" y="2327"/>
                  </a:cubicBezTo>
                  <a:cubicBezTo>
                    <a:pt x="16011" y="1536"/>
                    <a:pt x="18108" y="1010"/>
                    <a:pt x="19441" y="658"/>
                  </a:cubicBezTo>
                  <a:cubicBezTo>
                    <a:pt x="20773" y="307"/>
                    <a:pt x="21340" y="132"/>
                    <a:pt x="21425" y="44"/>
                  </a:cubicBezTo>
                  <a:cubicBezTo>
                    <a:pt x="21510" y="-44"/>
                    <a:pt x="21113" y="-44"/>
                    <a:pt x="19838" y="483"/>
                  </a:cubicBezTo>
                  <a:cubicBezTo>
                    <a:pt x="18562" y="1010"/>
                    <a:pt x="16408" y="2063"/>
                    <a:pt x="14282" y="3205"/>
                  </a:cubicBezTo>
                  <a:cubicBezTo>
                    <a:pt x="12156" y="4346"/>
                    <a:pt x="10058" y="5576"/>
                    <a:pt x="8159" y="6980"/>
                  </a:cubicBezTo>
                  <a:cubicBezTo>
                    <a:pt x="6260" y="8385"/>
                    <a:pt x="4559" y="9966"/>
                    <a:pt x="3538" y="10932"/>
                  </a:cubicBezTo>
                  <a:cubicBezTo>
                    <a:pt x="2518" y="11897"/>
                    <a:pt x="2178" y="12249"/>
                    <a:pt x="1894" y="12688"/>
                  </a:cubicBezTo>
                  <a:cubicBezTo>
                    <a:pt x="1611" y="13127"/>
                    <a:pt x="1384" y="13654"/>
                    <a:pt x="1441" y="14005"/>
                  </a:cubicBezTo>
                  <a:cubicBezTo>
                    <a:pt x="1497" y="14356"/>
                    <a:pt x="1838" y="14532"/>
                    <a:pt x="3085" y="14532"/>
                  </a:cubicBezTo>
                  <a:cubicBezTo>
                    <a:pt x="4332" y="14532"/>
                    <a:pt x="6486" y="14356"/>
                    <a:pt x="8697" y="13917"/>
                  </a:cubicBezTo>
                  <a:cubicBezTo>
                    <a:pt x="10908" y="13478"/>
                    <a:pt x="13176" y="12776"/>
                    <a:pt x="14877" y="12336"/>
                  </a:cubicBezTo>
                  <a:cubicBezTo>
                    <a:pt x="16578" y="11897"/>
                    <a:pt x="17712" y="11722"/>
                    <a:pt x="17173" y="12073"/>
                  </a:cubicBezTo>
                  <a:cubicBezTo>
                    <a:pt x="16634" y="12424"/>
                    <a:pt x="14423" y="13302"/>
                    <a:pt x="12156" y="14268"/>
                  </a:cubicBezTo>
                  <a:cubicBezTo>
                    <a:pt x="9888" y="15234"/>
                    <a:pt x="7564" y="16288"/>
                    <a:pt x="5919" y="16990"/>
                  </a:cubicBezTo>
                  <a:cubicBezTo>
                    <a:pt x="4275" y="17693"/>
                    <a:pt x="3312" y="18044"/>
                    <a:pt x="2546" y="18395"/>
                  </a:cubicBezTo>
                  <a:cubicBezTo>
                    <a:pt x="1781" y="18746"/>
                    <a:pt x="1214" y="19097"/>
                    <a:pt x="1072" y="19273"/>
                  </a:cubicBezTo>
                  <a:cubicBezTo>
                    <a:pt x="930" y="19449"/>
                    <a:pt x="1214" y="19449"/>
                    <a:pt x="2319" y="19097"/>
                  </a:cubicBezTo>
                  <a:cubicBezTo>
                    <a:pt x="3425" y="18746"/>
                    <a:pt x="5353" y="18044"/>
                    <a:pt x="7450" y="17341"/>
                  </a:cubicBezTo>
                  <a:cubicBezTo>
                    <a:pt x="9548" y="16639"/>
                    <a:pt x="11816" y="15936"/>
                    <a:pt x="13403" y="15585"/>
                  </a:cubicBezTo>
                  <a:cubicBezTo>
                    <a:pt x="14990" y="15234"/>
                    <a:pt x="15897" y="15234"/>
                    <a:pt x="16549" y="15234"/>
                  </a:cubicBezTo>
                  <a:cubicBezTo>
                    <a:pt x="17201" y="15234"/>
                    <a:pt x="17598" y="15234"/>
                    <a:pt x="17683" y="15497"/>
                  </a:cubicBezTo>
                  <a:cubicBezTo>
                    <a:pt x="17768" y="15761"/>
                    <a:pt x="17541" y="16288"/>
                    <a:pt x="16493" y="17078"/>
                  </a:cubicBezTo>
                  <a:cubicBezTo>
                    <a:pt x="15444" y="17868"/>
                    <a:pt x="13573" y="18922"/>
                    <a:pt x="11816" y="19712"/>
                  </a:cubicBezTo>
                  <a:cubicBezTo>
                    <a:pt x="10058" y="20502"/>
                    <a:pt x="8414" y="21029"/>
                    <a:pt x="7393" y="21293"/>
                  </a:cubicBezTo>
                  <a:cubicBezTo>
                    <a:pt x="6373" y="21556"/>
                    <a:pt x="5976" y="21556"/>
                    <a:pt x="5948" y="21205"/>
                  </a:cubicBezTo>
                  <a:cubicBezTo>
                    <a:pt x="5919" y="20854"/>
                    <a:pt x="6260" y="20151"/>
                    <a:pt x="7422" y="19536"/>
                  </a:cubicBezTo>
                  <a:cubicBezTo>
                    <a:pt x="8584" y="18922"/>
                    <a:pt x="10568" y="18395"/>
                    <a:pt x="11957" y="18219"/>
                  </a:cubicBezTo>
                  <a:cubicBezTo>
                    <a:pt x="13346" y="18044"/>
                    <a:pt x="14140" y="18219"/>
                    <a:pt x="14934" y="18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8909049" y="5443749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8021274" y="5464915"/>
              <a:ext cx="1890229" cy="85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80" fill="norm" stroke="1" extrusionOk="0">
                  <a:moveTo>
                    <a:pt x="16240" y="3001"/>
                  </a:moveTo>
                  <a:cubicBezTo>
                    <a:pt x="16313" y="2787"/>
                    <a:pt x="16385" y="2573"/>
                    <a:pt x="16433" y="2332"/>
                  </a:cubicBezTo>
                  <a:cubicBezTo>
                    <a:pt x="16481" y="2090"/>
                    <a:pt x="16505" y="1822"/>
                    <a:pt x="16469" y="1608"/>
                  </a:cubicBezTo>
                  <a:cubicBezTo>
                    <a:pt x="16433" y="1394"/>
                    <a:pt x="16337" y="1233"/>
                    <a:pt x="16011" y="1045"/>
                  </a:cubicBezTo>
                  <a:cubicBezTo>
                    <a:pt x="15686" y="858"/>
                    <a:pt x="15133" y="643"/>
                    <a:pt x="14494" y="482"/>
                  </a:cubicBezTo>
                  <a:cubicBezTo>
                    <a:pt x="13856" y="322"/>
                    <a:pt x="13134" y="214"/>
                    <a:pt x="12303" y="134"/>
                  </a:cubicBezTo>
                  <a:cubicBezTo>
                    <a:pt x="11472" y="54"/>
                    <a:pt x="10533" y="0"/>
                    <a:pt x="9606" y="0"/>
                  </a:cubicBezTo>
                  <a:cubicBezTo>
                    <a:pt x="8679" y="0"/>
                    <a:pt x="7764" y="54"/>
                    <a:pt x="6909" y="214"/>
                  </a:cubicBezTo>
                  <a:cubicBezTo>
                    <a:pt x="6054" y="375"/>
                    <a:pt x="5260" y="643"/>
                    <a:pt x="4501" y="1045"/>
                  </a:cubicBezTo>
                  <a:cubicBezTo>
                    <a:pt x="3743" y="1447"/>
                    <a:pt x="3020" y="1983"/>
                    <a:pt x="2358" y="2733"/>
                  </a:cubicBezTo>
                  <a:cubicBezTo>
                    <a:pt x="1696" y="3484"/>
                    <a:pt x="1094" y="4449"/>
                    <a:pt x="684" y="5655"/>
                  </a:cubicBezTo>
                  <a:cubicBezTo>
                    <a:pt x="275" y="6861"/>
                    <a:pt x="58" y="8308"/>
                    <a:pt x="10" y="9701"/>
                  </a:cubicBezTo>
                  <a:cubicBezTo>
                    <a:pt x="-38" y="11095"/>
                    <a:pt x="82" y="12435"/>
                    <a:pt x="432" y="13587"/>
                  </a:cubicBezTo>
                  <a:cubicBezTo>
                    <a:pt x="781" y="14739"/>
                    <a:pt x="1359" y="15704"/>
                    <a:pt x="2021" y="16481"/>
                  </a:cubicBezTo>
                  <a:cubicBezTo>
                    <a:pt x="2683" y="17259"/>
                    <a:pt x="3430" y="17848"/>
                    <a:pt x="4212" y="18411"/>
                  </a:cubicBezTo>
                  <a:cubicBezTo>
                    <a:pt x="4995" y="18974"/>
                    <a:pt x="5814" y="19510"/>
                    <a:pt x="6656" y="19938"/>
                  </a:cubicBezTo>
                  <a:cubicBezTo>
                    <a:pt x="7499" y="20367"/>
                    <a:pt x="8366" y="20689"/>
                    <a:pt x="9185" y="20930"/>
                  </a:cubicBezTo>
                  <a:cubicBezTo>
                    <a:pt x="10003" y="21171"/>
                    <a:pt x="10774" y="21332"/>
                    <a:pt x="11557" y="21439"/>
                  </a:cubicBezTo>
                  <a:cubicBezTo>
                    <a:pt x="12339" y="21546"/>
                    <a:pt x="13134" y="21600"/>
                    <a:pt x="13989" y="21573"/>
                  </a:cubicBezTo>
                  <a:cubicBezTo>
                    <a:pt x="14844" y="21546"/>
                    <a:pt x="15759" y="21439"/>
                    <a:pt x="16626" y="21144"/>
                  </a:cubicBezTo>
                  <a:cubicBezTo>
                    <a:pt x="17492" y="20850"/>
                    <a:pt x="18311" y="20367"/>
                    <a:pt x="18985" y="19617"/>
                  </a:cubicBezTo>
                  <a:cubicBezTo>
                    <a:pt x="19660" y="18867"/>
                    <a:pt x="20189" y="17848"/>
                    <a:pt x="20563" y="16401"/>
                  </a:cubicBezTo>
                  <a:cubicBezTo>
                    <a:pt x="20936" y="14954"/>
                    <a:pt x="21153" y="13078"/>
                    <a:pt x="21309" y="11390"/>
                  </a:cubicBezTo>
                  <a:cubicBezTo>
                    <a:pt x="21466" y="9701"/>
                    <a:pt x="21562" y="8200"/>
                    <a:pt x="21466" y="6968"/>
                  </a:cubicBezTo>
                  <a:cubicBezTo>
                    <a:pt x="21369" y="5735"/>
                    <a:pt x="21080" y="4770"/>
                    <a:pt x="20515" y="3966"/>
                  </a:cubicBezTo>
                  <a:cubicBezTo>
                    <a:pt x="19949" y="3162"/>
                    <a:pt x="19106" y="2519"/>
                    <a:pt x="18227" y="2010"/>
                  </a:cubicBezTo>
                  <a:cubicBezTo>
                    <a:pt x="17348" y="1501"/>
                    <a:pt x="16433" y="1126"/>
                    <a:pt x="15518" y="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8881569" y="2875016"/>
              <a:ext cx="422399" cy="47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13" fill="norm" stroke="1" extrusionOk="0">
                  <a:moveTo>
                    <a:pt x="16548" y="4412"/>
                  </a:moveTo>
                  <a:cubicBezTo>
                    <a:pt x="16225" y="3465"/>
                    <a:pt x="15903" y="2518"/>
                    <a:pt x="14936" y="1712"/>
                  </a:cubicBezTo>
                  <a:cubicBezTo>
                    <a:pt x="13969" y="907"/>
                    <a:pt x="12357" y="244"/>
                    <a:pt x="11013" y="54"/>
                  </a:cubicBezTo>
                  <a:cubicBezTo>
                    <a:pt x="9670" y="-135"/>
                    <a:pt x="8595" y="149"/>
                    <a:pt x="6984" y="1239"/>
                  </a:cubicBezTo>
                  <a:cubicBezTo>
                    <a:pt x="5372" y="2328"/>
                    <a:pt x="3222" y="4223"/>
                    <a:pt x="1987" y="6307"/>
                  </a:cubicBezTo>
                  <a:cubicBezTo>
                    <a:pt x="751" y="8391"/>
                    <a:pt x="428" y="10665"/>
                    <a:pt x="213" y="12323"/>
                  </a:cubicBezTo>
                  <a:cubicBezTo>
                    <a:pt x="-2" y="13981"/>
                    <a:pt x="-109" y="15023"/>
                    <a:pt x="160" y="16018"/>
                  </a:cubicBezTo>
                  <a:cubicBezTo>
                    <a:pt x="428" y="17012"/>
                    <a:pt x="1073" y="17960"/>
                    <a:pt x="1557" y="18718"/>
                  </a:cubicBezTo>
                  <a:cubicBezTo>
                    <a:pt x="2040" y="19476"/>
                    <a:pt x="2363" y="20044"/>
                    <a:pt x="2739" y="20470"/>
                  </a:cubicBezTo>
                  <a:cubicBezTo>
                    <a:pt x="3115" y="20897"/>
                    <a:pt x="3545" y="21181"/>
                    <a:pt x="4781" y="21323"/>
                  </a:cubicBezTo>
                  <a:cubicBezTo>
                    <a:pt x="6016" y="21465"/>
                    <a:pt x="8058" y="21465"/>
                    <a:pt x="9885" y="21133"/>
                  </a:cubicBezTo>
                  <a:cubicBezTo>
                    <a:pt x="11712" y="20802"/>
                    <a:pt x="13324" y="20139"/>
                    <a:pt x="15097" y="19049"/>
                  </a:cubicBezTo>
                  <a:cubicBezTo>
                    <a:pt x="16870" y="17960"/>
                    <a:pt x="18804" y="16444"/>
                    <a:pt x="19933" y="15118"/>
                  </a:cubicBezTo>
                  <a:cubicBezTo>
                    <a:pt x="21061" y="13791"/>
                    <a:pt x="21384" y="12654"/>
                    <a:pt x="21437" y="11139"/>
                  </a:cubicBezTo>
                  <a:cubicBezTo>
                    <a:pt x="21491" y="9623"/>
                    <a:pt x="21276" y="7728"/>
                    <a:pt x="20792" y="6354"/>
                  </a:cubicBezTo>
                  <a:cubicBezTo>
                    <a:pt x="20309" y="4981"/>
                    <a:pt x="19557" y="4128"/>
                    <a:pt x="18321" y="3323"/>
                  </a:cubicBezTo>
                  <a:cubicBezTo>
                    <a:pt x="17085" y="2518"/>
                    <a:pt x="15366" y="1760"/>
                    <a:pt x="13646" y="1381"/>
                  </a:cubicBezTo>
                  <a:cubicBezTo>
                    <a:pt x="11927" y="1002"/>
                    <a:pt x="10207" y="1002"/>
                    <a:pt x="8972" y="1333"/>
                  </a:cubicBezTo>
                  <a:cubicBezTo>
                    <a:pt x="7736" y="1665"/>
                    <a:pt x="6984" y="2328"/>
                    <a:pt x="6231" y="2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9703105" y="3009582"/>
              <a:ext cx="336952" cy="37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500" fill="norm" stroke="1" extrusionOk="0">
                  <a:moveTo>
                    <a:pt x="16280" y="6310"/>
                  </a:moveTo>
                  <a:cubicBezTo>
                    <a:pt x="16678" y="5825"/>
                    <a:pt x="17076" y="5339"/>
                    <a:pt x="17009" y="4369"/>
                  </a:cubicBezTo>
                  <a:cubicBezTo>
                    <a:pt x="16943" y="3398"/>
                    <a:pt x="16413" y="1942"/>
                    <a:pt x="15022" y="1092"/>
                  </a:cubicBezTo>
                  <a:cubicBezTo>
                    <a:pt x="13630" y="243"/>
                    <a:pt x="11377" y="0"/>
                    <a:pt x="9588" y="0"/>
                  </a:cubicBezTo>
                  <a:cubicBezTo>
                    <a:pt x="7799" y="0"/>
                    <a:pt x="6474" y="243"/>
                    <a:pt x="4884" y="1456"/>
                  </a:cubicBezTo>
                  <a:cubicBezTo>
                    <a:pt x="3294" y="2670"/>
                    <a:pt x="1439" y="4854"/>
                    <a:pt x="577" y="6917"/>
                  </a:cubicBezTo>
                  <a:cubicBezTo>
                    <a:pt x="-284" y="8980"/>
                    <a:pt x="-151" y="10921"/>
                    <a:pt x="776" y="13045"/>
                  </a:cubicBezTo>
                  <a:cubicBezTo>
                    <a:pt x="1704" y="15169"/>
                    <a:pt x="3426" y="17474"/>
                    <a:pt x="4553" y="18930"/>
                  </a:cubicBezTo>
                  <a:cubicBezTo>
                    <a:pt x="5679" y="20387"/>
                    <a:pt x="6209" y="20993"/>
                    <a:pt x="6872" y="21297"/>
                  </a:cubicBezTo>
                  <a:cubicBezTo>
                    <a:pt x="7534" y="21600"/>
                    <a:pt x="8329" y="21600"/>
                    <a:pt x="10052" y="21054"/>
                  </a:cubicBezTo>
                  <a:cubicBezTo>
                    <a:pt x="11775" y="20508"/>
                    <a:pt x="14425" y="19416"/>
                    <a:pt x="16413" y="17474"/>
                  </a:cubicBezTo>
                  <a:cubicBezTo>
                    <a:pt x="18401" y="15533"/>
                    <a:pt x="19726" y="12742"/>
                    <a:pt x="20455" y="10739"/>
                  </a:cubicBezTo>
                  <a:cubicBezTo>
                    <a:pt x="21183" y="8737"/>
                    <a:pt x="21316" y="7524"/>
                    <a:pt x="20720" y="6371"/>
                  </a:cubicBezTo>
                  <a:cubicBezTo>
                    <a:pt x="20123" y="5218"/>
                    <a:pt x="18798" y="4126"/>
                    <a:pt x="17407" y="3822"/>
                  </a:cubicBezTo>
                  <a:cubicBezTo>
                    <a:pt x="16015" y="3519"/>
                    <a:pt x="14558" y="4004"/>
                    <a:pt x="13100" y="4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10635093" y="3214239"/>
              <a:ext cx="304949" cy="33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75" fill="norm" stroke="1" extrusionOk="0">
                  <a:moveTo>
                    <a:pt x="19610" y="5242"/>
                  </a:moveTo>
                  <a:cubicBezTo>
                    <a:pt x="19610" y="4575"/>
                    <a:pt x="19610" y="3908"/>
                    <a:pt x="18870" y="2975"/>
                  </a:cubicBezTo>
                  <a:cubicBezTo>
                    <a:pt x="18130" y="2042"/>
                    <a:pt x="16651" y="842"/>
                    <a:pt x="15171" y="308"/>
                  </a:cubicBezTo>
                  <a:cubicBezTo>
                    <a:pt x="13692" y="-225"/>
                    <a:pt x="12212" y="-92"/>
                    <a:pt x="10215" y="908"/>
                  </a:cubicBezTo>
                  <a:cubicBezTo>
                    <a:pt x="8218" y="1908"/>
                    <a:pt x="5703" y="3775"/>
                    <a:pt x="3927" y="5642"/>
                  </a:cubicBezTo>
                  <a:cubicBezTo>
                    <a:pt x="2152" y="7508"/>
                    <a:pt x="1117" y="9375"/>
                    <a:pt x="525" y="10975"/>
                  </a:cubicBezTo>
                  <a:cubicBezTo>
                    <a:pt x="-67" y="12575"/>
                    <a:pt x="-215" y="13908"/>
                    <a:pt x="377" y="15375"/>
                  </a:cubicBezTo>
                  <a:cubicBezTo>
                    <a:pt x="969" y="16842"/>
                    <a:pt x="2300" y="18442"/>
                    <a:pt x="4815" y="19575"/>
                  </a:cubicBezTo>
                  <a:cubicBezTo>
                    <a:pt x="7330" y="20708"/>
                    <a:pt x="11029" y="21375"/>
                    <a:pt x="13618" y="21375"/>
                  </a:cubicBezTo>
                  <a:cubicBezTo>
                    <a:pt x="16207" y="21375"/>
                    <a:pt x="17686" y="20708"/>
                    <a:pt x="18796" y="18708"/>
                  </a:cubicBezTo>
                  <a:cubicBezTo>
                    <a:pt x="19906" y="16708"/>
                    <a:pt x="20645" y="13375"/>
                    <a:pt x="21015" y="10708"/>
                  </a:cubicBezTo>
                  <a:cubicBezTo>
                    <a:pt x="21385" y="8042"/>
                    <a:pt x="21385" y="6042"/>
                    <a:pt x="21163" y="4775"/>
                  </a:cubicBezTo>
                  <a:cubicBezTo>
                    <a:pt x="20941" y="3508"/>
                    <a:pt x="20497" y="2975"/>
                    <a:pt x="19906" y="2575"/>
                  </a:cubicBezTo>
                  <a:cubicBezTo>
                    <a:pt x="19314" y="2175"/>
                    <a:pt x="18574" y="1908"/>
                    <a:pt x="18278" y="2108"/>
                  </a:cubicBezTo>
                  <a:cubicBezTo>
                    <a:pt x="17982" y="2308"/>
                    <a:pt x="18130" y="2975"/>
                    <a:pt x="18278" y="3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11359650" y="3265146"/>
              <a:ext cx="341149" cy="296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040" fill="norm" stroke="1" extrusionOk="0">
                  <a:moveTo>
                    <a:pt x="18997" y="5439"/>
                  </a:moveTo>
                  <a:cubicBezTo>
                    <a:pt x="18470" y="3639"/>
                    <a:pt x="17944" y="1839"/>
                    <a:pt x="17351" y="864"/>
                  </a:cubicBezTo>
                  <a:cubicBezTo>
                    <a:pt x="16758" y="-111"/>
                    <a:pt x="16100" y="-261"/>
                    <a:pt x="14322" y="414"/>
                  </a:cubicBezTo>
                  <a:cubicBezTo>
                    <a:pt x="12544" y="1089"/>
                    <a:pt x="9646" y="2589"/>
                    <a:pt x="7078" y="4989"/>
                  </a:cubicBezTo>
                  <a:cubicBezTo>
                    <a:pt x="4509" y="7389"/>
                    <a:pt x="2270" y="10689"/>
                    <a:pt x="1085" y="12864"/>
                  </a:cubicBezTo>
                  <a:cubicBezTo>
                    <a:pt x="-100" y="15039"/>
                    <a:pt x="-232" y="16089"/>
                    <a:pt x="295" y="17214"/>
                  </a:cubicBezTo>
                  <a:cubicBezTo>
                    <a:pt x="822" y="18339"/>
                    <a:pt x="2007" y="19539"/>
                    <a:pt x="4246" y="20289"/>
                  </a:cubicBezTo>
                  <a:cubicBezTo>
                    <a:pt x="6485" y="21039"/>
                    <a:pt x="9778" y="21339"/>
                    <a:pt x="12412" y="20664"/>
                  </a:cubicBezTo>
                  <a:cubicBezTo>
                    <a:pt x="15046" y="19989"/>
                    <a:pt x="17022" y="18339"/>
                    <a:pt x="18405" y="16164"/>
                  </a:cubicBezTo>
                  <a:cubicBezTo>
                    <a:pt x="19788" y="13989"/>
                    <a:pt x="20578" y="11289"/>
                    <a:pt x="20973" y="9414"/>
                  </a:cubicBezTo>
                  <a:cubicBezTo>
                    <a:pt x="21368" y="7539"/>
                    <a:pt x="21368" y="6489"/>
                    <a:pt x="20512" y="5664"/>
                  </a:cubicBezTo>
                  <a:cubicBezTo>
                    <a:pt x="19656" y="4839"/>
                    <a:pt x="17944" y="4239"/>
                    <a:pt x="15968" y="4689"/>
                  </a:cubicBezTo>
                  <a:cubicBezTo>
                    <a:pt x="13992" y="5139"/>
                    <a:pt x="11753" y="6639"/>
                    <a:pt x="9514" y="81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10196784" y="5504280"/>
              <a:ext cx="1868217" cy="837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18" fill="norm" stroke="1" extrusionOk="0">
                  <a:moveTo>
                    <a:pt x="17295" y="3504"/>
                  </a:moveTo>
                  <a:cubicBezTo>
                    <a:pt x="17344" y="3231"/>
                    <a:pt x="17393" y="2959"/>
                    <a:pt x="17356" y="2660"/>
                  </a:cubicBezTo>
                  <a:cubicBezTo>
                    <a:pt x="17320" y="2361"/>
                    <a:pt x="17198" y="2035"/>
                    <a:pt x="16758" y="1654"/>
                  </a:cubicBezTo>
                  <a:cubicBezTo>
                    <a:pt x="16319" y="1273"/>
                    <a:pt x="15562" y="838"/>
                    <a:pt x="14745" y="565"/>
                  </a:cubicBezTo>
                  <a:cubicBezTo>
                    <a:pt x="13927" y="293"/>
                    <a:pt x="13048" y="185"/>
                    <a:pt x="12121" y="103"/>
                  </a:cubicBezTo>
                  <a:cubicBezTo>
                    <a:pt x="11194" y="21"/>
                    <a:pt x="10217" y="-33"/>
                    <a:pt x="9278" y="21"/>
                  </a:cubicBezTo>
                  <a:cubicBezTo>
                    <a:pt x="8338" y="76"/>
                    <a:pt x="7435" y="239"/>
                    <a:pt x="6495" y="593"/>
                  </a:cubicBezTo>
                  <a:cubicBezTo>
                    <a:pt x="5556" y="946"/>
                    <a:pt x="4579" y="1490"/>
                    <a:pt x="3762" y="2143"/>
                  </a:cubicBezTo>
                  <a:cubicBezTo>
                    <a:pt x="2944" y="2796"/>
                    <a:pt x="2285" y="3558"/>
                    <a:pt x="1675" y="4701"/>
                  </a:cubicBezTo>
                  <a:cubicBezTo>
                    <a:pt x="1065" y="5843"/>
                    <a:pt x="503" y="7366"/>
                    <a:pt x="223" y="8781"/>
                  </a:cubicBezTo>
                  <a:cubicBezTo>
                    <a:pt x="-58" y="10196"/>
                    <a:pt x="-58" y="11502"/>
                    <a:pt x="137" y="12780"/>
                  </a:cubicBezTo>
                  <a:cubicBezTo>
                    <a:pt x="333" y="14059"/>
                    <a:pt x="723" y="15310"/>
                    <a:pt x="1321" y="16344"/>
                  </a:cubicBezTo>
                  <a:cubicBezTo>
                    <a:pt x="1919" y="17378"/>
                    <a:pt x="2724" y="18194"/>
                    <a:pt x="3518" y="18738"/>
                  </a:cubicBezTo>
                  <a:cubicBezTo>
                    <a:pt x="4311" y="19282"/>
                    <a:pt x="5092" y="19554"/>
                    <a:pt x="5897" y="19799"/>
                  </a:cubicBezTo>
                  <a:cubicBezTo>
                    <a:pt x="6703" y="20044"/>
                    <a:pt x="7533" y="20261"/>
                    <a:pt x="8411" y="20452"/>
                  </a:cubicBezTo>
                  <a:cubicBezTo>
                    <a:pt x="9290" y="20642"/>
                    <a:pt x="10217" y="20805"/>
                    <a:pt x="11108" y="20969"/>
                  </a:cubicBezTo>
                  <a:cubicBezTo>
                    <a:pt x="11999" y="21132"/>
                    <a:pt x="12853" y="21295"/>
                    <a:pt x="13695" y="21404"/>
                  </a:cubicBezTo>
                  <a:cubicBezTo>
                    <a:pt x="14537" y="21513"/>
                    <a:pt x="15367" y="21567"/>
                    <a:pt x="16160" y="21458"/>
                  </a:cubicBezTo>
                  <a:cubicBezTo>
                    <a:pt x="16954" y="21349"/>
                    <a:pt x="17710" y="21077"/>
                    <a:pt x="18540" y="20397"/>
                  </a:cubicBezTo>
                  <a:cubicBezTo>
                    <a:pt x="19370" y="19717"/>
                    <a:pt x="20273" y="18629"/>
                    <a:pt x="20785" y="17922"/>
                  </a:cubicBezTo>
                  <a:cubicBezTo>
                    <a:pt x="21298" y="17214"/>
                    <a:pt x="21420" y="16888"/>
                    <a:pt x="21542" y="16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11493499" y="5564399"/>
              <a:ext cx="5842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722" y="17345"/>
                    <a:pt x="17843" y="13091"/>
                    <a:pt x="15535" y="9655"/>
                  </a:cubicBezTo>
                  <a:cubicBezTo>
                    <a:pt x="13226" y="6218"/>
                    <a:pt x="10487" y="3600"/>
                    <a:pt x="7826" y="2127"/>
                  </a:cubicBezTo>
                  <a:cubicBezTo>
                    <a:pt x="5165" y="655"/>
                    <a:pt x="2583" y="327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4679949" y="541549"/>
              <a:ext cx="57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0" y="4866324"/>
              <a:ext cx="889000" cy="14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9978"/>
                  </a:moveTo>
                  <a:cubicBezTo>
                    <a:pt x="1954" y="10587"/>
                    <a:pt x="3909" y="11195"/>
                    <a:pt x="5889" y="10891"/>
                  </a:cubicBezTo>
                  <a:cubicBezTo>
                    <a:pt x="7869" y="10587"/>
                    <a:pt x="9874" y="9370"/>
                    <a:pt x="11751" y="8305"/>
                  </a:cubicBezTo>
                  <a:cubicBezTo>
                    <a:pt x="13629" y="7240"/>
                    <a:pt x="15377" y="6328"/>
                    <a:pt x="16689" y="5415"/>
                  </a:cubicBezTo>
                  <a:cubicBezTo>
                    <a:pt x="18000" y="4502"/>
                    <a:pt x="18874" y="3590"/>
                    <a:pt x="19414" y="2677"/>
                  </a:cubicBezTo>
                  <a:cubicBezTo>
                    <a:pt x="19954" y="1764"/>
                    <a:pt x="20160" y="852"/>
                    <a:pt x="19980" y="395"/>
                  </a:cubicBezTo>
                  <a:cubicBezTo>
                    <a:pt x="19800" y="-61"/>
                    <a:pt x="19234" y="-61"/>
                    <a:pt x="18026" y="91"/>
                  </a:cubicBezTo>
                  <a:cubicBezTo>
                    <a:pt x="16817" y="243"/>
                    <a:pt x="14966" y="547"/>
                    <a:pt x="13063" y="1308"/>
                  </a:cubicBezTo>
                  <a:cubicBezTo>
                    <a:pt x="11160" y="2069"/>
                    <a:pt x="9206" y="3285"/>
                    <a:pt x="7380" y="4959"/>
                  </a:cubicBezTo>
                  <a:cubicBezTo>
                    <a:pt x="5554" y="6632"/>
                    <a:pt x="3857" y="8762"/>
                    <a:pt x="2751" y="10131"/>
                  </a:cubicBezTo>
                  <a:cubicBezTo>
                    <a:pt x="1646" y="11500"/>
                    <a:pt x="1131" y="12108"/>
                    <a:pt x="1003" y="12716"/>
                  </a:cubicBezTo>
                  <a:cubicBezTo>
                    <a:pt x="874" y="13325"/>
                    <a:pt x="1131" y="13933"/>
                    <a:pt x="2083" y="13781"/>
                  </a:cubicBezTo>
                  <a:cubicBezTo>
                    <a:pt x="3034" y="13629"/>
                    <a:pt x="4680" y="12716"/>
                    <a:pt x="6480" y="12108"/>
                  </a:cubicBezTo>
                  <a:cubicBezTo>
                    <a:pt x="8280" y="11500"/>
                    <a:pt x="10234" y="11195"/>
                    <a:pt x="11571" y="11043"/>
                  </a:cubicBezTo>
                  <a:cubicBezTo>
                    <a:pt x="12909" y="10891"/>
                    <a:pt x="13629" y="10891"/>
                    <a:pt x="14066" y="11500"/>
                  </a:cubicBezTo>
                  <a:cubicBezTo>
                    <a:pt x="14503" y="12108"/>
                    <a:pt x="14657" y="13325"/>
                    <a:pt x="14529" y="14238"/>
                  </a:cubicBezTo>
                  <a:cubicBezTo>
                    <a:pt x="14400" y="15150"/>
                    <a:pt x="13989" y="15759"/>
                    <a:pt x="12806" y="16824"/>
                  </a:cubicBezTo>
                  <a:cubicBezTo>
                    <a:pt x="11623" y="17888"/>
                    <a:pt x="9669" y="19409"/>
                    <a:pt x="8434" y="20170"/>
                  </a:cubicBezTo>
                  <a:cubicBezTo>
                    <a:pt x="7200" y="20931"/>
                    <a:pt x="6686" y="20931"/>
                    <a:pt x="6249" y="21083"/>
                  </a:cubicBezTo>
                  <a:cubicBezTo>
                    <a:pt x="5811" y="21235"/>
                    <a:pt x="5451" y="21539"/>
                    <a:pt x="5426" y="21387"/>
                  </a:cubicBezTo>
                  <a:cubicBezTo>
                    <a:pt x="5400" y="21235"/>
                    <a:pt x="5709" y="20626"/>
                    <a:pt x="6737" y="19409"/>
                  </a:cubicBezTo>
                  <a:cubicBezTo>
                    <a:pt x="7766" y="18193"/>
                    <a:pt x="9514" y="16367"/>
                    <a:pt x="11520" y="14390"/>
                  </a:cubicBezTo>
                  <a:cubicBezTo>
                    <a:pt x="13526" y="12412"/>
                    <a:pt x="15789" y="10283"/>
                    <a:pt x="17511" y="9522"/>
                  </a:cubicBezTo>
                  <a:cubicBezTo>
                    <a:pt x="19234" y="8762"/>
                    <a:pt x="20417" y="9370"/>
                    <a:pt x="21600" y="9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05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546350" y="662199"/>
              <a:ext cx="742950" cy="177801"/>
            </a:xfrm>
            <a:prstGeom prst="rect">
              <a:avLst/>
            </a:prstGeom>
            <a:effectLst/>
          </p:spPr>
        </p:pic>
        <p:pic>
          <p:nvPicPr>
            <p:cNvPr id="305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378449" y="693949"/>
              <a:ext cx="419101" cy="38101"/>
            </a:xfrm>
            <a:prstGeom prst="rect">
              <a:avLst/>
            </a:prstGeom>
            <a:effectLst/>
          </p:spPr>
        </p:pic>
        <p:pic>
          <p:nvPicPr>
            <p:cNvPr id="3054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594100" y="2357649"/>
              <a:ext cx="50800" cy="25401"/>
            </a:xfrm>
            <a:prstGeom prst="rect">
              <a:avLst/>
            </a:prstGeom>
            <a:effectLst/>
          </p:spPr>
        </p:pic>
        <p:sp>
          <p:nvSpPr>
            <p:cNvPr id="3056" name="Line"/>
            <p:cNvSpPr/>
            <p:nvPr/>
          </p:nvSpPr>
          <p:spPr>
            <a:xfrm>
              <a:off x="2038350" y="4197775"/>
              <a:ext cx="82550" cy="318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92"/>
                  </a:moveTo>
                  <a:cubicBezTo>
                    <a:pt x="2769" y="-50"/>
                    <a:pt x="5538" y="-192"/>
                    <a:pt x="8862" y="1016"/>
                  </a:cubicBezTo>
                  <a:cubicBezTo>
                    <a:pt x="12185" y="2224"/>
                    <a:pt x="16062" y="4782"/>
                    <a:pt x="17446" y="7837"/>
                  </a:cubicBezTo>
                  <a:cubicBezTo>
                    <a:pt x="18831" y="10892"/>
                    <a:pt x="17723" y="14445"/>
                    <a:pt x="18000" y="16790"/>
                  </a:cubicBezTo>
                  <a:cubicBezTo>
                    <a:pt x="18277" y="19134"/>
                    <a:pt x="19938" y="20271"/>
                    <a:pt x="21600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2197100" y="4240337"/>
              <a:ext cx="91578" cy="28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28" fill="norm" stroke="1" extrusionOk="0">
                  <a:moveTo>
                    <a:pt x="20618" y="1662"/>
                  </a:moveTo>
                  <a:cubicBezTo>
                    <a:pt x="21109" y="874"/>
                    <a:pt x="21600" y="86"/>
                    <a:pt x="20864" y="7"/>
                  </a:cubicBezTo>
                  <a:cubicBezTo>
                    <a:pt x="20127" y="-72"/>
                    <a:pt x="18164" y="559"/>
                    <a:pt x="14973" y="2687"/>
                  </a:cubicBezTo>
                  <a:cubicBezTo>
                    <a:pt x="11782" y="4816"/>
                    <a:pt x="7364" y="8442"/>
                    <a:pt x="4664" y="11832"/>
                  </a:cubicBezTo>
                  <a:cubicBezTo>
                    <a:pt x="1964" y="15221"/>
                    <a:pt x="982" y="18375"/>
                    <a:pt x="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2235200" y="4370599"/>
              <a:ext cx="232555" cy="38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81" fill="norm" stroke="1" extrusionOk="0">
                  <a:moveTo>
                    <a:pt x="8173" y="2492"/>
                  </a:moveTo>
                  <a:cubicBezTo>
                    <a:pt x="8757" y="1662"/>
                    <a:pt x="9341" y="831"/>
                    <a:pt x="10119" y="415"/>
                  </a:cubicBezTo>
                  <a:cubicBezTo>
                    <a:pt x="10897" y="0"/>
                    <a:pt x="11870" y="0"/>
                    <a:pt x="12843" y="0"/>
                  </a:cubicBezTo>
                  <a:cubicBezTo>
                    <a:pt x="13816" y="0"/>
                    <a:pt x="14789" y="0"/>
                    <a:pt x="15762" y="119"/>
                  </a:cubicBezTo>
                  <a:cubicBezTo>
                    <a:pt x="16735" y="237"/>
                    <a:pt x="17708" y="475"/>
                    <a:pt x="17124" y="1721"/>
                  </a:cubicBezTo>
                  <a:cubicBezTo>
                    <a:pt x="16541" y="2967"/>
                    <a:pt x="14400" y="5222"/>
                    <a:pt x="12746" y="6824"/>
                  </a:cubicBezTo>
                  <a:cubicBezTo>
                    <a:pt x="11092" y="8426"/>
                    <a:pt x="9924" y="9376"/>
                    <a:pt x="9827" y="9969"/>
                  </a:cubicBezTo>
                  <a:cubicBezTo>
                    <a:pt x="9730" y="10563"/>
                    <a:pt x="10703" y="10800"/>
                    <a:pt x="12649" y="11334"/>
                  </a:cubicBezTo>
                  <a:cubicBezTo>
                    <a:pt x="14595" y="11868"/>
                    <a:pt x="17514" y="12699"/>
                    <a:pt x="19265" y="13470"/>
                  </a:cubicBezTo>
                  <a:cubicBezTo>
                    <a:pt x="21016" y="14242"/>
                    <a:pt x="21600" y="14954"/>
                    <a:pt x="21308" y="15903"/>
                  </a:cubicBezTo>
                  <a:cubicBezTo>
                    <a:pt x="21016" y="16853"/>
                    <a:pt x="19849" y="18040"/>
                    <a:pt x="16638" y="19048"/>
                  </a:cubicBezTo>
                  <a:cubicBezTo>
                    <a:pt x="13427" y="20057"/>
                    <a:pt x="8173" y="20888"/>
                    <a:pt x="5059" y="21244"/>
                  </a:cubicBezTo>
                  <a:cubicBezTo>
                    <a:pt x="1946" y="21600"/>
                    <a:pt x="973" y="21481"/>
                    <a:pt x="0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3854450" y="4191669"/>
              <a:ext cx="69850" cy="24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2354"/>
                  </a:moveTo>
                  <a:cubicBezTo>
                    <a:pt x="655" y="1227"/>
                    <a:pt x="1309" y="100"/>
                    <a:pt x="3273" y="6"/>
                  </a:cubicBezTo>
                  <a:cubicBezTo>
                    <a:pt x="5236" y="-88"/>
                    <a:pt x="8509" y="851"/>
                    <a:pt x="11127" y="3950"/>
                  </a:cubicBezTo>
                  <a:cubicBezTo>
                    <a:pt x="13745" y="7049"/>
                    <a:pt x="15709" y="12309"/>
                    <a:pt x="17345" y="15595"/>
                  </a:cubicBezTo>
                  <a:cubicBezTo>
                    <a:pt x="18982" y="18882"/>
                    <a:pt x="20291" y="20197"/>
                    <a:pt x="21600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3981450" y="4186449"/>
              <a:ext cx="1397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3777"/>
                    <a:pt x="13091" y="7554"/>
                    <a:pt x="9491" y="11154"/>
                  </a:cubicBezTo>
                  <a:cubicBezTo>
                    <a:pt x="5891" y="14754"/>
                    <a:pt x="2945" y="181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4070350" y="4445580"/>
              <a:ext cx="235501" cy="293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34" fill="norm" stroke="1" extrusionOk="0">
                  <a:moveTo>
                    <a:pt x="6364" y="2887"/>
                  </a:moveTo>
                  <a:cubicBezTo>
                    <a:pt x="6364" y="2110"/>
                    <a:pt x="6364" y="1333"/>
                    <a:pt x="6846" y="789"/>
                  </a:cubicBezTo>
                  <a:cubicBezTo>
                    <a:pt x="7329" y="245"/>
                    <a:pt x="8293" y="-66"/>
                    <a:pt x="9257" y="12"/>
                  </a:cubicBezTo>
                  <a:cubicBezTo>
                    <a:pt x="10221" y="89"/>
                    <a:pt x="11186" y="556"/>
                    <a:pt x="12150" y="2032"/>
                  </a:cubicBezTo>
                  <a:cubicBezTo>
                    <a:pt x="13114" y="3508"/>
                    <a:pt x="14079" y="5994"/>
                    <a:pt x="14271" y="7626"/>
                  </a:cubicBezTo>
                  <a:cubicBezTo>
                    <a:pt x="14464" y="9258"/>
                    <a:pt x="13886" y="10035"/>
                    <a:pt x="12921" y="10734"/>
                  </a:cubicBezTo>
                  <a:cubicBezTo>
                    <a:pt x="11957" y="11433"/>
                    <a:pt x="10607" y="12055"/>
                    <a:pt x="10511" y="12366"/>
                  </a:cubicBezTo>
                  <a:cubicBezTo>
                    <a:pt x="10414" y="12676"/>
                    <a:pt x="11571" y="12676"/>
                    <a:pt x="13114" y="12754"/>
                  </a:cubicBezTo>
                  <a:cubicBezTo>
                    <a:pt x="14657" y="12832"/>
                    <a:pt x="16586" y="12987"/>
                    <a:pt x="17936" y="13376"/>
                  </a:cubicBezTo>
                  <a:cubicBezTo>
                    <a:pt x="19286" y="13764"/>
                    <a:pt x="20057" y="14386"/>
                    <a:pt x="20636" y="15085"/>
                  </a:cubicBezTo>
                  <a:cubicBezTo>
                    <a:pt x="21214" y="15784"/>
                    <a:pt x="21600" y="16561"/>
                    <a:pt x="21407" y="17338"/>
                  </a:cubicBezTo>
                  <a:cubicBezTo>
                    <a:pt x="21214" y="18115"/>
                    <a:pt x="20443" y="18892"/>
                    <a:pt x="17261" y="19592"/>
                  </a:cubicBezTo>
                  <a:cubicBezTo>
                    <a:pt x="14079" y="20291"/>
                    <a:pt x="8486" y="20912"/>
                    <a:pt x="5207" y="21223"/>
                  </a:cubicBezTo>
                  <a:cubicBezTo>
                    <a:pt x="1929" y="21534"/>
                    <a:pt x="964" y="21534"/>
                    <a:pt x="0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3857015" y="192139"/>
              <a:ext cx="136410" cy="274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4" h="20717" fill="norm" stroke="1" extrusionOk="0">
                  <a:moveTo>
                    <a:pt x="15586" y="9132"/>
                  </a:moveTo>
                  <a:cubicBezTo>
                    <a:pt x="15586" y="7372"/>
                    <a:pt x="15586" y="5612"/>
                    <a:pt x="15586" y="4012"/>
                  </a:cubicBezTo>
                  <a:cubicBezTo>
                    <a:pt x="15586" y="2412"/>
                    <a:pt x="15586" y="972"/>
                    <a:pt x="14804" y="332"/>
                  </a:cubicBezTo>
                  <a:cubicBezTo>
                    <a:pt x="14021" y="-308"/>
                    <a:pt x="12456" y="-148"/>
                    <a:pt x="9795" y="1932"/>
                  </a:cubicBezTo>
                  <a:cubicBezTo>
                    <a:pt x="7134" y="4012"/>
                    <a:pt x="3378" y="8012"/>
                    <a:pt x="1499" y="11292"/>
                  </a:cubicBezTo>
                  <a:cubicBezTo>
                    <a:pt x="-379" y="14572"/>
                    <a:pt x="-379" y="17132"/>
                    <a:pt x="873" y="18812"/>
                  </a:cubicBezTo>
                  <a:cubicBezTo>
                    <a:pt x="2125" y="20492"/>
                    <a:pt x="4630" y="21292"/>
                    <a:pt x="8543" y="20252"/>
                  </a:cubicBezTo>
                  <a:cubicBezTo>
                    <a:pt x="12456" y="19212"/>
                    <a:pt x="17778" y="16332"/>
                    <a:pt x="19499" y="13372"/>
                  </a:cubicBezTo>
                  <a:cubicBezTo>
                    <a:pt x="21221" y="10412"/>
                    <a:pt x="19343" y="7372"/>
                    <a:pt x="17308" y="5852"/>
                  </a:cubicBezTo>
                  <a:cubicBezTo>
                    <a:pt x="15273" y="4332"/>
                    <a:pt x="13082" y="4332"/>
                    <a:pt x="11830" y="4572"/>
                  </a:cubicBezTo>
                  <a:cubicBezTo>
                    <a:pt x="10578" y="4812"/>
                    <a:pt x="10264" y="5292"/>
                    <a:pt x="9951" y="5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4152900" y="31929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4203581" y="94932"/>
              <a:ext cx="179025" cy="454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57" fill="norm" stroke="1" extrusionOk="0">
                  <a:moveTo>
                    <a:pt x="16400" y="1900"/>
                  </a:moveTo>
                  <a:cubicBezTo>
                    <a:pt x="13420" y="1800"/>
                    <a:pt x="10441" y="1700"/>
                    <a:pt x="7586" y="2350"/>
                  </a:cubicBezTo>
                  <a:cubicBezTo>
                    <a:pt x="4731" y="3000"/>
                    <a:pt x="2000" y="4400"/>
                    <a:pt x="758" y="5600"/>
                  </a:cubicBezTo>
                  <a:cubicBezTo>
                    <a:pt x="-483" y="6800"/>
                    <a:pt x="-235" y="7800"/>
                    <a:pt x="1751" y="8700"/>
                  </a:cubicBezTo>
                  <a:cubicBezTo>
                    <a:pt x="3738" y="9600"/>
                    <a:pt x="7462" y="10400"/>
                    <a:pt x="10689" y="11650"/>
                  </a:cubicBezTo>
                  <a:cubicBezTo>
                    <a:pt x="13917" y="12900"/>
                    <a:pt x="16648" y="14600"/>
                    <a:pt x="16896" y="16250"/>
                  </a:cubicBezTo>
                  <a:cubicBezTo>
                    <a:pt x="17145" y="17900"/>
                    <a:pt x="14910" y="19500"/>
                    <a:pt x="13172" y="20400"/>
                  </a:cubicBezTo>
                  <a:cubicBezTo>
                    <a:pt x="11434" y="21300"/>
                    <a:pt x="10193" y="21500"/>
                    <a:pt x="9076" y="21450"/>
                  </a:cubicBezTo>
                  <a:cubicBezTo>
                    <a:pt x="7958" y="21400"/>
                    <a:pt x="6965" y="21100"/>
                    <a:pt x="6469" y="20300"/>
                  </a:cubicBezTo>
                  <a:cubicBezTo>
                    <a:pt x="5972" y="19500"/>
                    <a:pt x="5972" y="18200"/>
                    <a:pt x="7710" y="16250"/>
                  </a:cubicBezTo>
                  <a:cubicBezTo>
                    <a:pt x="9448" y="14300"/>
                    <a:pt x="12924" y="11700"/>
                    <a:pt x="15779" y="9200"/>
                  </a:cubicBezTo>
                  <a:cubicBezTo>
                    <a:pt x="18634" y="6700"/>
                    <a:pt x="20869" y="4300"/>
                    <a:pt x="20993" y="2750"/>
                  </a:cubicBezTo>
                  <a:cubicBezTo>
                    <a:pt x="21117" y="1200"/>
                    <a:pt x="19131" y="500"/>
                    <a:pt x="16896" y="200"/>
                  </a:cubicBezTo>
                  <a:cubicBezTo>
                    <a:pt x="14662" y="-100"/>
                    <a:pt x="12179" y="0"/>
                    <a:pt x="9696" y="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06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79450" y="1379749"/>
              <a:ext cx="209550" cy="958851"/>
            </a:xfrm>
            <a:prstGeom prst="rect">
              <a:avLst/>
            </a:prstGeom>
            <a:effectLst/>
          </p:spPr>
        </p:pic>
        <p:pic>
          <p:nvPicPr>
            <p:cNvPr id="306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97897" y="1900449"/>
              <a:ext cx="2570754" cy="355043"/>
            </a:xfrm>
            <a:prstGeom prst="rect">
              <a:avLst/>
            </a:prstGeom>
            <a:effectLst/>
          </p:spPr>
        </p:pic>
        <p:pic>
          <p:nvPicPr>
            <p:cNvPr id="306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59732" y="2104154"/>
              <a:ext cx="585940" cy="127059"/>
            </a:xfrm>
            <a:prstGeom prst="rect">
              <a:avLst/>
            </a:prstGeom>
            <a:effectLst/>
          </p:spPr>
        </p:pic>
        <p:pic>
          <p:nvPicPr>
            <p:cNvPr id="307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149350" y="2040149"/>
              <a:ext cx="101600" cy="292101"/>
            </a:xfrm>
            <a:prstGeom prst="rect">
              <a:avLst/>
            </a:prstGeom>
            <a:effectLst/>
          </p:spPr>
        </p:pic>
        <p:pic>
          <p:nvPicPr>
            <p:cNvPr id="307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178582" y="2393632"/>
              <a:ext cx="133795" cy="129134"/>
            </a:xfrm>
            <a:prstGeom prst="rect">
              <a:avLst/>
            </a:prstGeom>
            <a:effectLst/>
          </p:spPr>
        </p:pic>
        <p:pic>
          <p:nvPicPr>
            <p:cNvPr id="3075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346200" y="2383049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307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499595" y="2249699"/>
              <a:ext cx="68856" cy="228601"/>
            </a:xfrm>
            <a:prstGeom prst="rect">
              <a:avLst/>
            </a:prstGeom>
            <a:effectLst/>
          </p:spPr>
        </p:pic>
        <p:pic>
          <p:nvPicPr>
            <p:cNvPr id="307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032000" y="1877606"/>
              <a:ext cx="127000" cy="238744"/>
            </a:xfrm>
            <a:prstGeom prst="rect">
              <a:avLst/>
            </a:prstGeom>
            <a:effectLst/>
          </p:spPr>
        </p:pic>
        <p:pic>
          <p:nvPicPr>
            <p:cNvPr id="3081" name="Shape Shape" descr="Shap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109010" y="2197094"/>
              <a:ext cx="100085" cy="117303"/>
            </a:xfrm>
            <a:prstGeom prst="rect">
              <a:avLst/>
            </a:prstGeom>
            <a:effectLst/>
          </p:spPr>
        </p:pic>
        <p:pic>
          <p:nvPicPr>
            <p:cNvPr id="3083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197100" y="2198899"/>
              <a:ext cx="69850" cy="31751"/>
            </a:xfrm>
            <a:prstGeom prst="rect">
              <a:avLst/>
            </a:prstGeom>
            <a:effectLst/>
          </p:spPr>
        </p:pic>
        <p:pic>
          <p:nvPicPr>
            <p:cNvPr id="308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387627" y="2047720"/>
              <a:ext cx="94215" cy="247561"/>
            </a:xfrm>
            <a:prstGeom prst="rect">
              <a:avLst/>
            </a:prstGeom>
            <a:effectLst/>
          </p:spPr>
        </p:pic>
        <p:pic>
          <p:nvPicPr>
            <p:cNvPr id="308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870200" y="1760749"/>
              <a:ext cx="82550" cy="355601"/>
            </a:xfrm>
            <a:prstGeom prst="rect">
              <a:avLst/>
            </a:prstGeom>
            <a:effectLst/>
          </p:spPr>
        </p:pic>
        <p:pic>
          <p:nvPicPr>
            <p:cNvPr id="3089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978150" y="2148099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3091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098800" y="1980882"/>
              <a:ext cx="209550" cy="241864"/>
            </a:xfrm>
            <a:prstGeom prst="rect">
              <a:avLst/>
            </a:prstGeom>
            <a:effectLst/>
          </p:spPr>
        </p:pic>
        <p:pic>
          <p:nvPicPr>
            <p:cNvPr id="3093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813285" y="830738"/>
              <a:ext cx="2812565" cy="1355462"/>
            </a:xfrm>
            <a:prstGeom prst="rect">
              <a:avLst/>
            </a:prstGeom>
            <a:effectLst/>
          </p:spPr>
        </p:pic>
        <p:sp>
          <p:nvSpPr>
            <p:cNvPr id="3095" name="Line"/>
            <p:cNvSpPr/>
            <p:nvPr/>
          </p:nvSpPr>
          <p:spPr>
            <a:xfrm>
              <a:off x="1708149" y="1950989"/>
              <a:ext cx="76201" cy="28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2402"/>
                  </a:moveTo>
                  <a:cubicBezTo>
                    <a:pt x="600" y="1290"/>
                    <a:pt x="1200" y="179"/>
                    <a:pt x="2100" y="20"/>
                  </a:cubicBezTo>
                  <a:cubicBezTo>
                    <a:pt x="3000" y="-139"/>
                    <a:pt x="4200" y="655"/>
                    <a:pt x="6000" y="3037"/>
                  </a:cubicBezTo>
                  <a:cubicBezTo>
                    <a:pt x="7800" y="5420"/>
                    <a:pt x="10200" y="9390"/>
                    <a:pt x="12900" y="12726"/>
                  </a:cubicBezTo>
                  <a:cubicBezTo>
                    <a:pt x="15600" y="16061"/>
                    <a:pt x="18600" y="18761"/>
                    <a:pt x="21600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1761880" y="2317297"/>
              <a:ext cx="81349" cy="10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211" fill="norm" stroke="1" extrusionOk="0">
                  <a:moveTo>
                    <a:pt x="10592" y="6673"/>
                  </a:moveTo>
                  <a:cubicBezTo>
                    <a:pt x="7892" y="6257"/>
                    <a:pt x="5192" y="5842"/>
                    <a:pt x="3302" y="6673"/>
                  </a:cubicBezTo>
                  <a:cubicBezTo>
                    <a:pt x="1412" y="7503"/>
                    <a:pt x="332" y="9580"/>
                    <a:pt x="62" y="11657"/>
                  </a:cubicBezTo>
                  <a:cubicBezTo>
                    <a:pt x="-208" y="13734"/>
                    <a:pt x="332" y="15811"/>
                    <a:pt x="3032" y="17680"/>
                  </a:cubicBezTo>
                  <a:cubicBezTo>
                    <a:pt x="5732" y="19549"/>
                    <a:pt x="10592" y="21211"/>
                    <a:pt x="13832" y="21211"/>
                  </a:cubicBezTo>
                  <a:cubicBezTo>
                    <a:pt x="17072" y="21211"/>
                    <a:pt x="18692" y="19549"/>
                    <a:pt x="19772" y="16642"/>
                  </a:cubicBezTo>
                  <a:cubicBezTo>
                    <a:pt x="20852" y="13734"/>
                    <a:pt x="21392" y="9580"/>
                    <a:pt x="19502" y="6465"/>
                  </a:cubicBezTo>
                  <a:cubicBezTo>
                    <a:pt x="17612" y="3349"/>
                    <a:pt x="13292" y="1273"/>
                    <a:pt x="9782" y="442"/>
                  </a:cubicBezTo>
                  <a:cubicBezTo>
                    <a:pt x="6272" y="-389"/>
                    <a:pt x="3572" y="26"/>
                    <a:pt x="3302" y="1065"/>
                  </a:cubicBezTo>
                  <a:cubicBezTo>
                    <a:pt x="3032" y="2103"/>
                    <a:pt x="5192" y="3765"/>
                    <a:pt x="7352" y="5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1905000" y="2383049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1949450" y="2256049"/>
              <a:ext cx="11006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77" y="0"/>
                    <a:pt x="4154" y="0"/>
                    <a:pt x="5608" y="391"/>
                  </a:cubicBezTo>
                  <a:cubicBezTo>
                    <a:pt x="7062" y="783"/>
                    <a:pt x="7892" y="1565"/>
                    <a:pt x="7892" y="2896"/>
                  </a:cubicBezTo>
                  <a:cubicBezTo>
                    <a:pt x="7892" y="4226"/>
                    <a:pt x="7062" y="6104"/>
                    <a:pt x="6231" y="7435"/>
                  </a:cubicBezTo>
                  <a:cubicBezTo>
                    <a:pt x="5400" y="8765"/>
                    <a:pt x="4569" y="9548"/>
                    <a:pt x="5192" y="9939"/>
                  </a:cubicBezTo>
                  <a:cubicBezTo>
                    <a:pt x="5815" y="10330"/>
                    <a:pt x="7892" y="10330"/>
                    <a:pt x="10177" y="10330"/>
                  </a:cubicBezTo>
                  <a:cubicBezTo>
                    <a:pt x="12462" y="10330"/>
                    <a:pt x="14954" y="10330"/>
                    <a:pt x="17238" y="10487"/>
                  </a:cubicBezTo>
                  <a:cubicBezTo>
                    <a:pt x="19523" y="10643"/>
                    <a:pt x="21600" y="10957"/>
                    <a:pt x="21600" y="12130"/>
                  </a:cubicBezTo>
                  <a:cubicBezTo>
                    <a:pt x="21600" y="13304"/>
                    <a:pt x="19523" y="15339"/>
                    <a:pt x="15992" y="17061"/>
                  </a:cubicBezTo>
                  <a:cubicBezTo>
                    <a:pt x="12462" y="18783"/>
                    <a:pt x="7477" y="20191"/>
                    <a:pt x="24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2171700" y="4886007"/>
              <a:ext cx="317500" cy="2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3888" y="13500"/>
                    <a:pt x="7776" y="6300"/>
                    <a:pt x="11088" y="2700"/>
                  </a:cubicBezTo>
                  <a:cubicBezTo>
                    <a:pt x="14400" y="-900"/>
                    <a:pt x="17136" y="-900"/>
                    <a:pt x="18792" y="2700"/>
                  </a:cubicBezTo>
                  <a:cubicBezTo>
                    <a:pt x="20448" y="6300"/>
                    <a:pt x="21024" y="13500"/>
                    <a:pt x="21600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2261598" y="4897649"/>
              <a:ext cx="392702" cy="11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34" fill="norm" stroke="1" extrusionOk="0">
                  <a:moveTo>
                    <a:pt x="7610" y="9781"/>
                  </a:moveTo>
                  <a:cubicBezTo>
                    <a:pt x="5635" y="12634"/>
                    <a:pt x="3661" y="15487"/>
                    <a:pt x="2268" y="17525"/>
                  </a:cubicBezTo>
                  <a:cubicBezTo>
                    <a:pt x="874" y="19562"/>
                    <a:pt x="61" y="20785"/>
                    <a:pt x="3" y="21192"/>
                  </a:cubicBezTo>
                  <a:cubicBezTo>
                    <a:pt x="-55" y="21600"/>
                    <a:pt x="642" y="21192"/>
                    <a:pt x="2906" y="19155"/>
                  </a:cubicBezTo>
                  <a:cubicBezTo>
                    <a:pt x="5171" y="17117"/>
                    <a:pt x="9003" y="13449"/>
                    <a:pt x="12371" y="9985"/>
                  </a:cubicBezTo>
                  <a:cubicBezTo>
                    <a:pt x="15739" y="6521"/>
                    <a:pt x="18642" y="3260"/>
                    <a:pt x="215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3943350" y="4872249"/>
              <a:ext cx="196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4400"/>
                    <a:pt x="11613" y="7200"/>
                    <a:pt x="15213" y="3600"/>
                  </a:cubicBezTo>
                  <a:cubicBezTo>
                    <a:pt x="18813" y="0"/>
                    <a:pt x="2020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3924300" y="4923049"/>
              <a:ext cx="3429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8000"/>
                    <a:pt x="9067" y="14400"/>
                    <a:pt x="12667" y="10800"/>
                  </a:cubicBezTo>
                  <a:cubicBezTo>
                    <a:pt x="16267" y="7200"/>
                    <a:pt x="1893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2084916" y="1886617"/>
              <a:ext cx="61385" cy="211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10428" y="5247"/>
                  </a:moveTo>
                  <a:cubicBezTo>
                    <a:pt x="9683" y="4177"/>
                    <a:pt x="8938" y="3108"/>
                    <a:pt x="7821" y="2039"/>
                  </a:cubicBezTo>
                  <a:cubicBezTo>
                    <a:pt x="6703" y="969"/>
                    <a:pt x="5214" y="-100"/>
                    <a:pt x="4841" y="7"/>
                  </a:cubicBezTo>
                  <a:cubicBezTo>
                    <a:pt x="4469" y="114"/>
                    <a:pt x="5214" y="1397"/>
                    <a:pt x="7821" y="4819"/>
                  </a:cubicBezTo>
                  <a:cubicBezTo>
                    <a:pt x="10428" y="8241"/>
                    <a:pt x="14897" y="13801"/>
                    <a:pt x="17131" y="17116"/>
                  </a:cubicBezTo>
                  <a:cubicBezTo>
                    <a:pt x="19366" y="20431"/>
                    <a:pt x="19366" y="21500"/>
                    <a:pt x="18248" y="21393"/>
                  </a:cubicBezTo>
                  <a:cubicBezTo>
                    <a:pt x="17131" y="21286"/>
                    <a:pt x="14897" y="20003"/>
                    <a:pt x="11917" y="17437"/>
                  </a:cubicBezTo>
                  <a:cubicBezTo>
                    <a:pt x="8938" y="14870"/>
                    <a:pt x="5214" y="11021"/>
                    <a:pt x="2979" y="8027"/>
                  </a:cubicBezTo>
                  <a:cubicBezTo>
                    <a:pt x="745" y="5033"/>
                    <a:pt x="0" y="2894"/>
                    <a:pt x="0" y="2359"/>
                  </a:cubicBezTo>
                  <a:cubicBezTo>
                    <a:pt x="0" y="1825"/>
                    <a:pt x="745" y="2894"/>
                    <a:pt x="3352" y="5567"/>
                  </a:cubicBezTo>
                  <a:cubicBezTo>
                    <a:pt x="5959" y="8241"/>
                    <a:pt x="10428" y="12518"/>
                    <a:pt x="13407" y="15191"/>
                  </a:cubicBezTo>
                  <a:cubicBezTo>
                    <a:pt x="16386" y="17864"/>
                    <a:pt x="17876" y="18934"/>
                    <a:pt x="17876" y="18613"/>
                  </a:cubicBezTo>
                  <a:cubicBezTo>
                    <a:pt x="17876" y="18292"/>
                    <a:pt x="16386" y="16581"/>
                    <a:pt x="14152" y="14122"/>
                  </a:cubicBezTo>
                  <a:cubicBezTo>
                    <a:pt x="11917" y="11662"/>
                    <a:pt x="8938" y="8454"/>
                    <a:pt x="7076" y="6316"/>
                  </a:cubicBezTo>
                  <a:cubicBezTo>
                    <a:pt x="5214" y="4177"/>
                    <a:pt x="4469" y="3108"/>
                    <a:pt x="4841" y="3108"/>
                  </a:cubicBezTo>
                  <a:cubicBezTo>
                    <a:pt x="5214" y="3108"/>
                    <a:pt x="6703" y="4177"/>
                    <a:pt x="8566" y="5674"/>
                  </a:cubicBezTo>
                  <a:cubicBezTo>
                    <a:pt x="10428" y="7171"/>
                    <a:pt x="12662" y="9096"/>
                    <a:pt x="14152" y="10700"/>
                  </a:cubicBezTo>
                  <a:cubicBezTo>
                    <a:pt x="15641" y="12304"/>
                    <a:pt x="16386" y="13587"/>
                    <a:pt x="16386" y="13694"/>
                  </a:cubicBezTo>
                  <a:cubicBezTo>
                    <a:pt x="16386" y="13801"/>
                    <a:pt x="15641" y="12732"/>
                    <a:pt x="16386" y="11449"/>
                  </a:cubicBezTo>
                  <a:cubicBezTo>
                    <a:pt x="17131" y="10165"/>
                    <a:pt x="19366" y="8668"/>
                    <a:pt x="21600" y="7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1720849" y="1436899"/>
              <a:ext cx="17444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0" y="0"/>
                  </a:moveTo>
                  <a:cubicBezTo>
                    <a:pt x="1301" y="0"/>
                    <a:pt x="2602" y="0"/>
                    <a:pt x="5855" y="2817"/>
                  </a:cubicBezTo>
                  <a:cubicBezTo>
                    <a:pt x="9108" y="5635"/>
                    <a:pt x="14313" y="11270"/>
                    <a:pt x="17306" y="14713"/>
                  </a:cubicBezTo>
                  <a:cubicBezTo>
                    <a:pt x="20299" y="18157"/>
                    <a:pt x="21080" y="19409"/>
                    <a:pt x="21340" y="20191"/>
                  </a:cubicBezTo>
                  <a:cubicBezTo>
                    <a:pt x="21600" y="20974"/>
                    <a:pt x="21340" y="21287"/>
                    <a:pt x="210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1803400" y="1582949"/>
              <a:ext cx="13970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0"/>
                  </a:moveTo>
                  <a:cubicBezTo>
                    <a:pt x="5564" y="7560"/>
                    <a:pt x="11127" y="15120"/>
                    <a:pt x="14727" y="18360"/>
                  </a:cubicBezTo>
                  <a:cubicBezTo>
                    <a:pt x="18327" y="21600"/>
                    <a:pt x="19964" y="20520"/>
                    <a:pt x="21600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1892300" y="1532149"/>
              <a:ext cx="381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1225550" y="1259099"/>
              <a:ext cx="635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80" y="5400"/>
                    <a:pt x="12960" y="10800"/>
                    <a:pt x="16560" y="14400"/>
                  </a:cubicBezTo>
                  <a:cubicBezTo>
                    <a:pt x="20160" y="18000"/>
                    <a:pt x="2088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1327150" y="1278149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1358900" y="1361707"/>
              <a:ext cx="120345" cy="208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496" fill="norm" stroke="1" extrusionOk="0">
                  <a:moveTo>
                    <a:pt x="0" y="5132"/>
                  </a:moveTo>
                  <a:cubicBezTo>
                    <a:pt x="0" y="4041"/>
                    <a:pt x="0" y="2951"/>
                    <a:pt x="732" y="2078"/>
                  </a:cubicBezTo>
                  <a:cubicBezTo>
                    <a:pt x="1464" y="1205"/>
                    <a:pt x="2929" y="551"/>
                    <a:pt x="4759" y="223"/>
                  </a:cubicBezTo>
                  <a:cubicBezTo>
                    <a:pt x="6590" y="-104"/>
                    <a:pt x="8786" y="-104"/>
                    <a:pt x="10068" y="441"/>
                  </a:cubicBezTo>
                  <a:cubicBezTo>
                    <a:pt x="11349" y="987"/>
                    <a:pt x="11715" y="2078"/>
                    <a:pt x="11715" y="3278"/>
                  </a:cubicBezTo>
                  <a:cubicBezTo>
                    <a:pt x="11715" y="4478"/>
                    <a:pt x="11349" y="5787"/>
                    <a:pt x="10434" y="6987"/>
                  </a:cubicBezTo>
                  <a:cubicBezTo>
                    <a:pt x="9519" y="8187"/>
                    <a:pt x="8054" y="9278"/>
                    <a:pt x="9702" y="10041"/>
                  </a:cubicBezTo>
                  <a:cubicBezTo>
                    <a:pt x="11349" y="10805"/>
                    <a:pt x="16108" y="11241"/>
                    <a:pt x="18671" y="12223"/>
                  </a:cubicBezTo>
                  <a:cubicBezTo>
                    <a:pt x="21234" y="13205"/>
                    <a:pt x="21600" y="14732"/>
                    <a:pt x="19220" y="16369"/>
                  </a:cubicBezTo>
                  <a:cubicBezTo>
                    <a:pt x="16841" y="18005"/>
                    <a:pt x="11715" y="19751"/>
                    <a:pt x="659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2076449" y="1021829"/>
              <a:ext cx="107374" cy="265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65" fill="norm" stroke="1" extrusionOk="0">
                  <a:moveTo>
                    <a:pt x="20329" y="2227"/>
                  </a:moveTo>
                  <a:cubicBezTo>
                    <a:pt x="20753" y="1037"/>
                    <a:pt x="21176" y="-154"/>
                    <a:pt x="21388" y="16"/>
                  </a:cubicBezTo>
                  <a:cubicBezTo>
                    <a:pt x="21600" y="186"/>
                    <a:pt x="21600" y="1717"/>
                    <a:pt x="19906" y="4693"/>
                  </a:cubicBezTo>
                  <a:cubicBezTo>
                    <a:pt x="18212" y="7670"/>
                    <a:pt x="14824" y="12092"/>
                    <a:pt x="12706" y="14728"/>
                  </a:cubicBezTo>
                  <a:cubicBezTo>
                    <a:pt x="10588" y="17364"/>
                    <a:pt x="9741" y="18215"/>
                    <a:pt x="8471" y="19235"/>
                  </a:cubicBezTo>
                  <a:cubicBezTo>
                    <a:pt x="7200" y="20255"/>
                    <a:pt x="5506" y="21446"/>
                    <a:pt x="4024" y="21361"/>
                  </a:cubicBezTo>
                  <a:cubicBezTo>
                    <a:pt x="2541" y="21276"/>
                    <a:pt x="1271" y="19915"/>
                    <a:pt x="0" y="18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2038349" y="1214649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7200"/>
                    <a:pt x="2057" y="14400"/>
                    <a:pt x="5657" y="18000"/>
                  </a:cubicBezTo>
                  <a:cubicBezTo>
                    <a:pt x="9257" y="21600"/>
                    <a:pt x="15429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2133600" y="1227349"/>
              <a:ext cx="1016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2286000" y="1012392"/>
              <a:ext cx="120650" cy="109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3486"/>
                  </a:moveTo>
                  <a:cubicBezTo>
                    <a:pt x="1137" y="1856"/>
                    <a:pt x="2274" y="226"/>
                    <a:pt x="3600" y="22"/>
                  </a:cubicBezTo>
                  <a:cubicBezTo>
                    <a:pt x="4926" y="-182"/>
                    <a:pt x="6442" y="1041"/>
                    <a:pt x="7389" y="2671"/>
                  </a:cubicBezTo>
                  <a:cubicBezTo>
                    <a:pt x="8337" y="4301"/>
                    <a:pt x="8716" y="6339"/>
                    <a:pt x="8526" y="8580"/>
                  </a:cubicBezTo>
                  <a:cubicBezTo>
                    <a:pt x="8337" y="10822"/>
                    <a:pt x="7579" y="13267"/>
                    <a:pt x="6821" y="15509"/>
                  </a:cubicBezTo>
                  <a:cubicBezTo>
                    <a:pt x="6063" y="17750"/>
                    <a:pt x="5305" y="19788"/>
                    <a:pt x="5874" y="20603"/>
                  </a:cubicBezTo>
                  <a:cubicBezTo>
                    <a:pt x="6442" y="21418"/>
                    <a:pt x="8337" y="21010"/>
                    <a:pt x="11179" y="19788"/>
                  </a:cubicBezTo>
                  <a:cubicBezTo>
                    <a:pt x="14021" y="18565"/>
                    <a:pt x="17811" y="16527"/>
                    <a:pt x="21600" y="14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2432050" y="966999"/>
              <a:ext cx="444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2476500" y="1068054"/>
              <a:ext cx="106878" cy="21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40" fill="norm" stroke="1" extrusionOk="0">
                  <a:moveTo>
                    <a:pt x="1246" y="2000"/>
                  </a:moveTo>
                  <a:cubicBezTo>
                    <a:pt x="2492" y="1136"/>
                    <a:pt x="3738" y="272"/>
                    <a:pt x="5400" y="56"/>
                  </a:cubicBezTo>
                  <a:cubicBezTo>
                    <a:pt x="7062" y="-160"/>
                    <a:pt x="9138" y="272"/>
                    <a:pt x="10592" y="1028"/>
                  </a:cubicBezTo>
                  <a:cubicBezTo>
                    <a:pt x="12046" y="1784"/>
                    <a:pt x="12877" y="2864"/>
                    <a:pt x="13085" y="4484"/>
                  </a:cubicBezTo>
                  <a:cubicBezTo>
                    <a:pt x="13292" y="6104"/>
                    <a:pt x="12877" y="8264"/>
                    <a:pt x="11838" y="9668"/>
                  </a:cubicBezTo>
                  <a:cubicBezTo>
                    <a:pt x="10800" y="11072"/>
                    <a:pt x="9138" y="11720"/>
                    <a:pt x="9346" y="11828"/>
                  </a:cubicBezTo>
                  <a:cubicBezTo>
                    <a:pt x="9554" y="11936"/>
                    <a:pt x="11631" y="11504"/>
                    <a:pt x="14123" y="11396"/>
                  </a:cubicBezTo>
                  <a:cubicBezTo>
                    <a:pt x="16615" y="11288"/>
                    <a:pt x="19523" y="11504"/>
                    <a:pt x="20562" y="12152"/>
                  </a:cubicBezTo>
                  <a:cubicBezTo>
                    <a:pt x="21600" y="12800"/>
                    <a:pt x="20769" y="13880"/>
                    <a:pt x="17031" y="15500"/>
                  </a:cubicBezTo>
                  <a:cubicBezTo>
                    <a:pt x="13292" y="17120"/>
                    <a:pt x="6646" y="19280"/>
                    <a:pt x="0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2228576" y="5795329"/>
              <a:ext cx="38374" cy="19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344" fill="norm" stroke="1" extrusionOk="0">
                  <a:moveTo>
                    <a:pt x="17199" y="1138"/>
                  </a:moveTo>
                  <a:cubicBezTo>
                    <a:pt x="9242" y="441"/>
                    <a:pt x="1284" y="-256"/>
                    <a:pt x="147" y="92"/>
                  </a:cubicBezTo>
                  <a:cubicBezTo>
                    <a:pt x="-990" y="441"/>
                    <a:pt x="4694" y="1834"/>
                    <a:pt x="9242" y="5550"/>
                  </a:cubicBezTo>
                  <a:cubicBezTo>
                    <a:pt x="13789" y="9267"/>
                    <a:pt x="17199" y="15305"/>
                    <a:pt x="20610" y="2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2330450" y="5767599"/>
              <a:ext cx="1270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3200"/>
                    <a:pt x="12240" y="6400"/>
                    <a:pt x="8640" y="10000"/>
                  </a:cubicBezTo>
                  <a:cubicBezTo>
                    <a:pt x="5040" y="13600"/>
                    <a:pt x="2520" y="17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2400300" y="6035357"/>
              <a:ext cx="178205" cy="316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528" fill="norm" stroke="1" extrusionOk="0">
                  <a:moveTo>
                    <a:pt x="3767" y="1656"/>
                  </a:moveTo>
                  <a:cubicBezTo>
                    <a:pt x="4772" y="1080"/>
                    <a:pt x="5777" y="504"/>
                    <a:pt x="7660" y="216"/>
                  </a:cubicBezTo>
                  <a:cubicBezTo>
                    <a:pt x="9544" y="-72"/>
                    <a:pt x="12307" y="-72"/>
                    <a:pt x="14191" y="216"/>
                  </a:cubicBezTo>
                  <a:cubicBezTo>
                    <a:pt x="16074" y="504"/>
                    <a:pt x="17079" y="1080"/>
                    <a:pt x="17581" y="1728"/>
                  </a:cubicBezTo>
                  <a:cubicBezTo>
                    <a:pt x="18084" y="2376"/>
                    <a:pt x="18084" y="3096"/>
                    <a:pt x="17205" y="3960"/>
                  </a:cubicBezTo>
                  <a:cubicBezTo>
                    <a:pt x="16326" y="4824"/>
                    <a:pt x="14567" y="5832"/>
                    <a:pt x="13186" y="6552"/>
                  </a:cubicBezTo>
                  <a:cubicBezTo>
                    <a:pt x="11805" y="7272"/>
                    <a:pt x="10800" y="7704"/>
                    <a:pt x="11177" y="7992"/>
                  </a:cubicBezTo>
                  <a:cubicBezTo>
                    <a:pt x="11553" y="8280"/>
                    <a:pt x="13312" y="8424"/>
                    <a:pt x="15321" y="9288"/>
                  </a:cubicBezTo>
                  <a:cubicBezTo>
                    <a:pt x="17330" y="10152"/>
                    <a:pt x="19591" y="11736"/>
                    <a:pt x="20595" y="12888"/>
                  </a:cubicBezTo>
                  <a:cubicBezTo>
                    <a:pt x="21600" y="14040"/>
                    <a:pt x="21349" y="14760"/>
                    <a:pt x="18837" y="15912"/>
                  </a:cubicBezTo>
                  <a:cubicBezTo>
                    <a:pt x="16326" y="17064"/>
                    <a:pt x="11553" y="18648"/>
                    <a:pt x="8037" y="19656"/>
                  </a:cubicBezTo>
                  <a:cubicBezTo>
                    <a:pt x="4521" y="20664"/>
                    <a:pt x="2260" y="21096"/>
                    <a:pt x="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3788505" y="5705980"/>
              <a:ext cx="243745" cy="187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23" fill="norm" stroke="1" extrusionOk="0">
                  <a:moveTo>
                    <a:pt x="215" y="6987"/>
                  </a:moveTo>
                  <a:cubicBezTo>
                    <a:pt x="29" y="5547"/>
                    <a:pt x="-157" y="4107"/>
                    <a:pt x="215" y="2907"/>
                  </a:cubicBezTo>
                  <a:cubicBezTo>
                    <a:pt x="588" y="1707"/>
                    <a:pt x="1519" y="747"/>
                    <a:pt x="2543" y="267"/>
                  </a:cubicBezTo>
                  <a:cubicBezTo>
                    <a:pt x="3567" y="-213"/>
                    <a:pt x="4684" y="-213"/>
                    <a:pt x="5336" y="1707"/>
                  </a:cubicBezTo>
                  <a:cubicBezTo>
                    <a:pt x="5988" y="3627"/>
                    <a:pt x="6174" y="7467"/>
                    <a:pt x="5615" y="10347"/>
                  </a:cubicBezTo>
                  <a:cubicBezTo>
                    <a:pt x="5057" y="13227"/>
                    <a:pt x="3753" y="15147"/>
                    <a:pt x="2729" y="16827"/>
                  </a:cubicBezTo>
                  <a:cubicBezTo>
                    <a:pt x="1705" y="18507"/>
                    <a:pt x="960" y="19947"/>
                    <a:pt x="1146" y="20667"/>
                  </a:cubicBezTo>
                  <a:cubicBezTo>
                    <a:pt x="1333" y="21387"/>
                    <a:pt x="2450" y="21387"/>
                    <a:pt x="5988" y="20787"/>
                  </a:cubicBezTo>
                  <a:cubicBezTo>
                    <a:pt x="9526" y="20187"/>
                    <a:pt x="15484" y="18987"/>
                    <a:pt x="21443" y="17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4019549" y="5685049"/>
              <a:ext cx="1143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346"/>
                    <a:pt x="12000" y="6693"/>
                    <a:pt x="8400" y="10293"/>
                  </a:cubicBezTo>
                  <a:cubicBezTo>
                    <a:pt x="4800" y="13893"/>
                    <a:pt x="2400" y="177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4057649" y="5965895"/>
              <a:ext cx="207800" cy="32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05" fill="norm" stroke="1" extrusionOk="0">
                  <a:moveTo>
                    <a:pt x="7855" y="2397"/>
                  </a:moveTo>
                  <a:cubicBezTo>
                    <a:pt x="10036" y="1567"/>
                    <a:pt x="12218" y="736"/>
                    <a:pt x="13855" y="320"/>
                  </a:cubicBezTo>
                  <a:cubicBezTo>
                    <a:pt x="15491" y="-95"/>
                    <a:pt x="16582" y="-95"/>
                    <a:pt x="17236" y="251"/>
                  </a:cubicBezTo>
                  <a:cubicBezTo>
                    <a:pt x="17891" y="597"/>
                    <a:pt x="18109" y="1290"/>
                    <a:pt x="17891" y="2259"/>
                  </a:cubicBezTo>
                  <a:cubicBezTo>
                    <a:pt x="17673" y="3228"/>
                    <a:pt x="17018" y="4474"/>
                    <a:pt x="16255" y="5374"/>
                  </a:cubicBezTo>
                  <a:cubicBezTo>
                    <a:pt x="15491" y="6274"/>
                    <a:pt x="14618" y="6828"/>
                    <a:pt x="13636" y="7520"/>
                  </a:cubicBezTo>
                  <a:cubicBezTo>
                    <a:pt x="12655" y="8213"/>
                    <a:pt x="11564" y="9043"/>
                    <a:pt x="11564" y="9597"/>
                  </a:cubicBezTo>
                  <a:cubicBezTo>
                    <a:pt x="11564" y="10151"/>
                    <a:pt x="12655" y="10428"/>
                    <a:pt x="14073" y="10705"/>
                  </a:cubicBezTo>
                  <a:cubicBezTo>
                    <a:pt x="15491" y="10982"/>
                    <a:pt x="17236" y="11259"/>
                    <a:pt x="18545" y="11605"/>
                  </a:cubicBezTo>
                  <a:cubicBezTo>
                    <a:pt x="19855" y="11951"/>
                    <a:pt x="20727" y="12367"/>
                    <a:pt x="21164" y="12920"/>
                  </a:cubicBezTo>
                  <a:cubicBezTo>
                    <a:pt x="21600" y="13474"/>
                    <a:pt x="21600" y="14167"/>
                    <a:pt x="20182" y="15205"/>
                  </a:cubicBezTo>
                  <a:cubicBezTo>
                    <a:pt x="18764" y="16243"/>
                    <a:pt x="15927" y="17628"/>
                    <a:pt x="12327" y="18736"/>
                  </a:cubicBezTo>
                  <a:cubicBezTo>
                    <a:pt x="8727" y="19843"/>
                    <a:pt x="4364" y="20674"/>
                    <a:pt x="0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5317320" y="6720099"/>
              <a:ext cx="778680" cy="126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28" fill="norm" stroke="1" extrusionOk="0">
                  <a:moveTo>
                    <a:pt x="2386" y="4320"/>
                  </a:moveTo>
                  <a:cubicBezTo>
                    <a:pt x="1744" y="3600"/>
                    <a:pt x="1102" y="2880"/>
                    <a:pt x="635" y="2340"/>
                  </a:cubicBezTo>
                  <a:cubicBezTo>
                    <a:pt x="168" y="1800"/>
                    <a:pt x="-124" y="1440"/>
                    <a:pt x="51" y="1080"/>
                  </a:cubicBezTo>
                  <a:cubicBezTo>
                    <a:pt x="226" y="720"/>
                    <a:pt x="868" y="360"/>
                    <a:pt x="2357" y="180"/>
                  </a:cubicBezTo>
                  <a:cubicBezTo>
                    <a:pt x="3846" y="0"/>
                    <a:pt x="6181" y="0"/>
                    <a:pt x="8282" y="0"/>
                  </a:cubicBezTo>
                  <a:cubicBezTo>
                    <a:pt x="10384" y="0"/>
                    <a:pt x="12252" y="0"/>
                    <a:pt x="13566" y="360"/>
                  </a:cubicBezTo>
                  <a:cubicBezTo>
                    <a:pt x="14879" y="720"/>
                    <a:pt x="15638" y="1440"/>
                    <a:pt x="16193" y="2160"/>
                  </a:cubicBezTo>
                  <a:cubicBezTo>
                    <a:pt x="16747" y="2880"/>
                    <a:pt x="17098" y="3600"/>
                    <a:pt x="17156" y="4500"/>
                  </a:cubicBezTo>
                  <a:cubicBezTo>
                    <a:pt x="17214" y="5400"/>
                    <a:pt x="16981" y="6480"/>
                    <a:pt x="15930" y="7920"/>
                  </a:cubicBezTo>
                  <a:cubicBezTo>
                    <a:pt x="14879" y="9360"/>
                    <a:pt x="13011" y="11160"/>
                    <a:pt x="10997" y="12960"/>
                  </a:cubicBezTo>
                  <a:cubicBezTo>
                    <a:pt x="8983" y="14760"/>
                    <a:pt x="6823" y="16560"/>
                    <a:pt x="5188" y="18000"/>
                  </a:cubicBezTo>
                  <a:cubicBezTo>
                    <a:pt x="3554" y="19440"/>
                    <a:pt x="2445" y="20520"/>
                    <a:pt x="1715" y="21060"/>
                  </a:cubicBezTo>
                  <a:cubicBezTo>
                    <a:pt x="985" y="21600"/>
                    <a:pt x="635" y="21600"/>
                    <a:pt x="606" y="21420"/>
                  </a:cubicBezTo>
                  <a:cubicBezTo>
                    <a:pt x="577" y="21240"/>
                    <a:pt x="868" y="20880"/>
                    <a:pt x="1919" y="19440"/>
                  </a:cubicBezTo>
                  <a:cubicBezTo>
                    <a:pt x="2970" y="18000"/>
                    <a:pt x="4780" y="15480"/>
                    <a:pt x="7027" y="12960"/>
                  </a:cubicBezTo>
                  <a:cubicBezTo>
                    <a:pt x="9275" y="10440"/>
                    <a:pt x="11960" y="7920"/>
                    <a:pt x="14441" y="6300"/>
                  </a:cubicBezTo>
                  <a:cubicBezTo>
                    <a:pt x="16922" y="4680"/>
                    <a:pt x="19199" y="3960"/>
                    <a:pt x="21476" y="3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6883400" y="6624320"/>
              <a:ext cx="450850" cy="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18707"/>
                  </a:moveTo>
                  <a:cubicBezTo>
                    <a:pt x="1014" y="14850"/>
                    <a:pt x="2028" y="10992"/>
                    <a:pt x="4158" y="7521"/>
                  </a:cubicBezTo>
                  <a:cubicBezTo>
                    <a:pt x="6287" y="4050"/>
                    <a:pt x="9532" y="964"/>
                    <a:pt x="12270" y="192"/>
                  </a:cubicBezTo>
                  <a:cubicBezTo>
                    <a:pt x="15008" y="-579"/>
                    <a:pt x="17239" y="964"/>
                    <a:pt x="18710" y="4821"/>
                  </a:cubicBezTo>
                  <a:cubicBezTo>
                    <a:pt x="20180" y="8678"/>
                    <a:pt x="20890" y="14850"/>
                    <a:pt x="21600" y="21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6916146" y="6692582"/>
              <a:ext cx="526055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1000" y="21600"/>
                  </a:moveTo>
                  <a:cubicBezTo>
                    <a:pt x="479" y="21600"/>
                    <a:pt x="-41" y="21600"/>
                    <a:pt x="2" y="19440"/>
                  </a:cubicBezTo>
                  <a:cubicBezTo>
                    <a:pt x="46" y="17280"/>
                    <a:pt x="653" y="12960"/>
                    <a:pt x="2605" y="8640"/>
                  </a:cubicBezTo>
                  <a:cubicBezTo>
                    <a:pt x="4557" y="4320"/>
                    <a:pt x="7853" y="0"/>
                    <a:pt x="11236" y="0"/>
                  </a:cubicBezTo>
                  <a:cubicBezTo>
                    <a:pt x="14619" y="0"/>
                    <a:pt x="18089" y="4320"/>
                    <a:pt x="21559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5905596" y="4266796"/>
              <a:ext cx="248603" cy="25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114" fill="norm" stroke="1" extrusionOk="0">
                  <a:moveTo>
                    <a:pt x="16058" y="2864"/>
                  </a:moveTo>
                  <a:cubicBezTo>
                    <a:pt x="15701" y="1971"/>
                    <a:pt x="15344" y="1079"/>
                    <a:pt x="14719" y="543"/>
                  </a:cubicBezTo>
                  <a:cubicBezTo>
                    <a:pt x="14095" y="8"/>
                    <a:pt x="13202" y="-171"/>
                    <a:pt x="11863" y="186"/>
                  </a:cubicBezTo>
                  <a:cubicBezTo>
                    <a:pt x="10524" y="543"/>
                    <a:pt x="8739" y="1436"/>
                    <a:pt x="6597" y="3667"/>
                  </a:cubicBezTo>
                  <a:cubicBezTo>
                    <a:pt x="4455" y="5898"/>
                    <a:pt x="1956" y="9469"/>
                    <a:pt x="795" y="12414"/>
                  </a:cubicBezTo>
                  <a:cubicBezTo>
                    <a:pt x="-365" y="15360"/>
                    <a:pt x="-186" y="17680"/>
                    <a:pt x="885" y="19198"/>
                  </a:cubicBezTo>
                  <a:cubicBezTo>
                    <a:pt x="1956" y="20715"/>
                    <a:pt x="3919" y="21429"/>
                    <a:pt x="6865" y="20983"/>
                  </a:cubicBezTo>
                  <a:cubicBezTo>
                    <a:pt x="9810" y="20536"/>
                    <a:pt x="13737" y="18930"/>
                    <a:pt x="16415" y="16341"/>
                  </a:cubicBezTo>
                  <a:cubicBezTo>
                    <a:pt x="19093" y="13753"/>
                    <a:pt x="20521" y="10183"/>
                    <a:pt x="20878" y="7505"/>
                  </a:cubicBezTo>
                  <a:cubicBezTo>
                    <a:pt x="21235" y="4827"/>
                    <a:pt x="20521" y="3042"/>
                    <a:pt x="18557" y="1793"/>
                  </a:cubicBezTo>
                  <a:cubicBezTo>
                    <a:pt x="16594" y="543"/>
                    <a:pt x="13380" y="-171"/>
                    <a:pt x="11060" y="97"/>
                  </a:cubicBezTo>
                  <a:cubicBezTo>
                    <a:pt x="8739" y="365"/>
                    <a:pt x="7311" y="1614"/>
                    <a:pt x="5883" y="2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7181849" y="4133350"/>
              <a:ext cx="67508" cy="33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477" fill="norm" stroke="1" extrusionOk="0">
                  <a:moveTo>
                    <a:pt x="1964" y="3365"/>
                  </a:moveTo>
                  <a:cubicBezTo>
                    <a:pt x="1964" y="2694"/>
                    <a:pt x="1964" y="2024"/>
                    <a:pt x="2945" y="1420"/>
                  </a:cubicBezTo>
                  <a:cubicBezTo>
                    <a:pt x="3927" y="816"/>
                    <a:pt x="5891" y="279"/>
                    <a:pt x="8509" y="78"/>
                  </a:cubicBezTo>
                  <a:cubicBezTo>
                    <a:pt x="11127" y="-123"/>
                    <a:pt x="14400" y="11"/>
                    <a:pt x="17018" y="1084"/>
                  </a:cubicBezTo>
                  <a:cubicBezTo>
                    <a:pt x="19636" y="2158"/>
                    <a:pt x="21600" y="4170"/>
                    <a:pt x="20618" y="7055"/>
                  </a:cubicBezTo>
                  <a:cubicBezTo>
                    <a:pt x="19636" y="9939"/>
                    <a:pt x="15709" y="13696"/>
                    <a:pt x="11782" y="16245"/>
                  </a:cubicBezTo>
                  <a:cubicBezTo>
                    <a:pt x="7855" y="18794"/>
                    <a:pt x="3927" y="20135"/>
                    <a:pt x="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7270750" y="4167399"/>
              <a:ext cx="1651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08" y="2147"/>
                    <a:pt x="16615" y="4295"/>
                    <a:pt x="13431" y="7200"/>
                  </a:cubicBezTo>
                  <a:cubicBezTo>
                    <a:pt x="10246" y="10105"/>
                    <a:pt x="6369" y="13768"/>
                    <a:pt x="4015" y="16295"/>
                  </a:cubicBezTo>
                  <a:cubicBezTo>
                    <a:pt x="1662" y="18821"/>
                    <a:pt x="831" y="202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7344519" y="4396942"/>
              <a:ext cx="326282" cy="20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03" fill="norm" stroke="1" extrusionOk="0">
                  <a:moveTo>
                    <a:pt x="4340" y="1867"/>
                  </a:moveTo>
                  <a:cubicBezTo>
                    <a:pt x="4898" y="994"/>
                    <a:pt x="5455" y="121"/>
                    <a:pt x="6082" y="12"/>
                  </a:cubicBezTo>
                  <a:cubicBezTo>
                    <a:pt x="6709" y="-97"/>
                    <a:pt x="7406" y="558"/>
                    <a:pt x="7824" y="1539"/>
                  </a:cubicBezTo>
                  <a:cubicBezTo>
                    <a:pt x="8242" y="2521"/>
                    <a:pt x="8382" y="3830"/>
                    <a:pt x="7197" y="6230"/>
                  </a:cubicBezTo>
                  <a:cubicBezTo>
                    <a:pt x="6013" y="8630"/>
                    <a:pt x="3504" y="12121"/>
                    <a:pt x="1971" y="14303"/>
                  </a:cubicBezTo>
                  <a:cubicBezTo>
                    <a:pt x="438" y="16485"/>
                    <a:pt x="-119" y="17358"/>
                    <a:pt x="20" y="17903"/>
                  </a:cubicBezTo>
                  <a:cubicBezTo>
                    <a:pt x="160" y="18448"/>
                    <a:pt x="996" y="18667"/>
                    <a:pt x="3783" y="18885"/>
                  </a:cubicBezTo>
                  <a:cubicBezTo>
                    <a:pt x="6570" y="19103"/>
                    <a:pt x="11308" y="19321"/>
                    <a:pt x="14583" y="19758"/>
                  </a:cubicBezTo>
                  <a:cubicBezTo>
                    <a:pt x="17858" y="20194"/>
                    <a:pt x="19669" y="20848"/>
                    <a:pt x="21481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5619749" y="5646949"/>
              <a:ext cx="381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62"/>
                    <a:pt x="7200" y="10325"/>
                    <a:pt x="10800" y="13925"/>
                  </a:cubicBezTo>
                  <a:cubicBezTo>
                    <a:pt x="14400" y="17525"/>
                    <a:pt x="18000" y="195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5727700" y="5665999"/>
              <a:ext cx="13335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432"/>
                    <a:pt x="13371" y="4865"/>
                    <a:pt x="9943" y="7395"/>
                  </a:cubicBezTo>
                  <a:cubicBezTo>
                    <a:pt x="6514" y="9924"/>
                    <a:pt x="3771" y="12551"/>
                    <a:pt x="2229" y="14935"/>
                  </a:cubicBezTo>
                  <a:cubicBezTo>
                    <a:pt x="686" y="17319"/>
                    <a:pt x="343" y="194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5839554" y="5977149"/>
              <a:ext cx="326297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61" y="7258"/>
                  </a:moveTo>
                  <a:cubicBezTo>
                    <a:pt x="857" y="5184"/>
                    <a:pt x="1554" y="3110"/>
                    <a:pt x="2808" y="1814"/>
                  </a:cubicBezTo>
                  <a:cubicBezTo>
                    <a:pt x="4063" y="518"/>
                    <a:pt x="5874" y="0"/>
                    <a:pt x="7128" y="0"/>
                  </a:cubicBezTo>
                  <a:cubicBezTo>
                    <a:pt x="8383" y="0"/>
                    <a:pt x="9079" y="518"/>
                    <a:pt x="8243" y="3283"/>
                  </a:cubicBezTo>
                  <a:cubicBezTo>
                    <a:pt x="7407" y="6048"/>
                    <a:pt x="5038" y="11059"/>
                    <a:pt x="3575" y="13824"/>
                  </a:cubicBezTo>
                  <a:cubicBezTo>
                    <a:pt x="2112" y="16589"/>
                    <a:pt x="1554" y="17107"/>
                    <a:pt x="997" y="17971"/>
                  </a:cubicBezTo>
                  <a:cubicBezTo>
                    <a:pt x="439" y="18835"/>
                    <a:pt x="-118" y="20045"/>
                    <a:pt x="21" y="20736"/>
                  </a:cubicBezTo>
                  <a:cubicBezTo>
                    <a:pt x="161" y="21427"/>
                    <a:pt x="997" y="21600"/>
                    <a:pt x="3923" y="21600"/>
                  </a:cubicBezTo>
                  <a:cubicBezTo>
                    <a:pt x="6850" y="21600"/>
                    <a:pt x="11867" y="21427"/>
                    <a:pt x="15141" y="21254"/>
                  </a:cubicBezTo>
                  <a:cubicBezTo>
                    <a:pt x="18416" y="21082"/>
                    <a:pt x="19949" y="20909"/>
                    <a:pt x="21482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7124700" y="5818399"/>
              <a:ext cx="254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4954" y="0"/>
                  </a:moveTo>
                  <a:cubicBezTo>
                    <a:pt x="18277" y="3539"/>
                    <a:pt x="21600" y="7078"/>
                    <a:pt x="19108" y="10678"/>
                  </a:cubicBezTo>
                  <a:cubicBezTo>
                    <a:pt x="16615" y="14278"/>
                    <a:pt x="8308" y="179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1" name="Drawing"/>
          <p:cNvGrpSpPr/>
          <p:nvPr/>
        </p:nvGrpSpPr>
        <p:grpSpPr>
          <a:xfrm>
            <a:off x="781049" y="2602921"/>
            <a:ext cx="11804651" cy="6229930"/>
            <a:chOff x="-12700" y="0"/>
            <a:chExt cx="11804650" cy="6229928"/>
          </a:xfrm>
        </p:grpSpPr>
        <p:sp>
          <p:nvSpPr>
            <p:cNvPr id="3135" name="Line"/>
            <p:cNvSpPr/>
            <p:nvPr/>
          </p:nvSpPr>
          <p:spPr>
            <a:xfrm>
              <a:off x="37390" y="296319"/>
              <a:ext cx="384262" cy="38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65" fill="norm" stroke="1" extrusionOk="0">
                  <a:moveTo>
                    <a:pt x="1250" y="1635"/>
                  </a:moveTo>
                  <a:cubicBezTo>
                    <a:pt x="657" y="927"/>
                    <a:pt x="64" y="219"/>
                    <a:pt x="4" y="42"/>
                  </a:cubicBezTo>
                  <a:cubicBezTo>
                    <a:pt x="-55" y="-135"/>
                    <a:pt x="420" y="219"/>
                    <a:pt x="2200" y="1635"/>
                  </a:cubicBezTo>
                  <a:cubicBezTo>
                    <a:pt x="3980" y="3052"/>
                    <a:pt x="7066" y="5531"/>
                    <a:pt x="9974" y="8304"/>
                  </a:cubicBezTo>
                  <a:cubicBezTo>
                    <a:pt x="12881" y="11078"/>
                    <a:pt x="15611" y="14147"/>
                    <a:pt x="17510" y="16390"/>
                  </a:cubicBezTo>
                  <a:cubicBezTo>
                    <a:pt x="19409" y="18632"/>
                    <a:pt x="20477" y="20049"/>
                    <a:pt x="21545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243851" y="224049"/>
              <a:ext cx="196851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10" y="470"/>
                    <a:pt x="17419" y="939"/>
                    <a:pt x="14981" y="2270"/>
                  </a:cubicBezTo>
                  <a:cubicBezTo>
                    <a:pt x="12542" y="3600"/>
                    <a:pt x="9755" y="5791"/>
                    <a:pt x="7316" y="8217"/>
                  </a:cubicBezTo>
                  <a:cubicBezTo>
                    <a:pt x="4877" y="10643"/>
                    <a:pt x="2787" y="13304"/>
                    <a:pt x="1626" y="15574"/>
                  </a:cubicBezTo>
                  <a:cubicBezTo>
                    <a:pt x="465" y="17843"/>
                    <a:pt x="232" y="197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631201" y="393503"/>
              <a:ext cx="12065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547" y="13094"/>
                    <a:pt x="9095" y="5581"/>
                    <a:pt x="12695" y="2294"/>
                  </a:cubicBezTo>
                  <a:cubicBezTo>
                    <a:pt x="16295" y="-993"/>
                    <a:pt x="18947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694701" y="509799"/>
              <a:ext cx="152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5600"/>
                    <a:pt x="10200" y="9600"/>
                    <a:pt x="13800" y="6000"/>
                  </a:cubicBezTo>
                  <a:cubicBezTo>
                    <a:pt x="17400" y="2400"/>
                    <a:pt x="195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1121121" y="136157"/>
              <a:ext cx="259381" cy="540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62" fill="norm" stroke="1" extrusionOk="0">
                  <a:moveTo>
                    <a:pt x="19256" y="1221"/>
                  </a:moveTo>
                  <a:cubicBezTo>
                    <a:pt x="17340" y="800"/>
                    <a:pt x="15423" y="380"/>
                    <a:pt x="13072" y="170"/>
                  </a:cubicBezTo>
                  <a:cubicBezTo>
                    <a:pt x="10720" y="-40"/>
                    <a:pt x="7933" y="-40"/>
                    <a:pt x="6191" y="86"/>
                  </a:cubicBezTo>
                  <a:cubicBezTo>
                    <a:pt x="4449" y="212"/>
                    <a:pt x="3752" y="464"/>
                    <a:pt x="3230" y="800"/>
                  </a:cubicBezTo>
                  <a:cubicBezTo>
                    <a:pt x="2707" y="1137"/>
                    <a:pt x="2359" y="1557"/>
                    <a:pt x="2533" y="1893"/>
                  </a:cubicBezTo>
                  <a:cubicBezTo>
                    <a:pt x="2707" y="2229"/>
                    <a:pt x="3404" y="2481"/>
                    <a:pt x="4798" y="3364"/>
                  </a:cubicBezTo>
                  <a:cubicBezTo>
                    <a:pt x="6191" y="4246"/>
                    <a:pt x="8281" y="5759"/>
                    <a:pt x="8978" y="7020"/>
                  </a:cubicBezTo>
                  <a:cubicBezTo>
                    <a:pt x="9675" y="8281"/>
                    <a:pt x="8978" y="9289"/>
                    <a:pt x="7759" y="10130"/>
                  </a:cubicBezTo>
                  <a:cubicBezTo>
                    <a:pt x="6540" y="10970"/>
                    <a:pt x="4798" y="11642"/>
                    <a:pt x="3317" y="12021"/>
                  </a:cubicBezTo>
                  <a:cubicBezTo>
                    <a:pt x="1836" y="12399"/>
                    <a:pt x="617" y="12483"/>
                    <a:pt x="181" y="12315"/>
                  </a:cubicBezTo>
                  <a:cubicBezTo>
                    <a:pt x="-254" y="12147"/>
                    <a:pt x="94" y="11727"/>
                    <a:pt x="1227" y="11390"/>
                  </a:cubicBezTo>
                  <a:cubicBezTo>
                    <a:pt x="2359" y="11054"/>
                    <a:pt x="4275" y="10802"/>
                    <a:pt x="5930" y="10928"/>
                  </a:cubicBezTo>
                  <a:cubicBezTo>
                    <a:pt x="7585" y="11054"/>
                    <a:pt x="8978" y="11558"/>
                    <a:pt x="9414" y="12609"/>
                  </a:cubicBezTo>
                  <a:cubicBezTo>
                    <a:pt x="9849" y="13660"/>
                    <a:pt x="9327" y="15256"/>
                    <a:pt x="8456" y="16601"/>
                  </a:cubicBezTo>
                  <a:cubicBezTo>
                    <a:pt x="7585" y="17946"/>
                    <a:pt x="6365" y="19039"/>
                    <a:pt x="5843" y="19837"/>
                  </a:cubicBezTo>
                  <a:cubicBezTo>
                    <a:pt x="5320" y="20635"/>
                    <a:pt x="5494" y="21140"/>
                    <a:pt x="6104" y="21350"/>
                  </a:cubicBezTo>
                  <a:cubicBezTo>
                    <a:pt x="6714" y="21560"/>
                    <a:pt x="7759" y="21476"/>
                    <a:pt x="10372" y="21098"/>
                  </a:cubicBezTo>
                  <a:cubicBezTo>
                    <a:pt x="12985" y="20720"/>
                    <a:pt x="17165" y="20047"/>
                    <a:pt x="21346" y="19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1680235" y="309561"/>
              <a:ext cx="166135" cy="25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279" fill="norm" stroke="1" extrusionOk="0">
                  <a:moveTo>
                    <a:pt x="14239" y="1877"/>
                  </a:moveTo>
                  <a:cubicBezTo>
                    <a:pt x="11305" y="2054"/>
                    <a:pt x="8372" y="2231"/>
                    <a:pt x="5839" y="3381"/>
                  </a:cubicBezTo>
                  <a:cubicBezTo>
                    <a:pt x="3305" y="4532"/>
                    <a:pt x="1172" y="6657"/>
                    <a:pt x="372" y="9313"/>
                  </a:cubicBezTo>
                  <a:cubicBezTo>
                    <a:pt x="-428" y="11968"/>
                    <a:pt x="105" y="15155"/>
                    <a:pt x="1572" y="17368"/>
                  </a:cubicBezTo>
                  <a:cubicBezTo>
                    <a:pt x="3039" y="19581"/>
                    <a:pt x="5439" y="20821"/>
                    <a:pt x="8239" y="21175"/>
                  </a:cubicBezTo>
                  <a:cubicBezTo>
                    <a:pt x="11039" y="21529"/>
                    <a:pt x="14239" y="20998"/>
                    <a:pt x="16772" y="19227"/>
                  </a:cubicBezTo>
                  <a:cubicBezTo>
                    <a:pt x="19305" y="17457"/>
                    <a:pt x="21172" y="14447"/>
                    <a:pt x="20905" y="11083"/>
                  </a:cubicBezTo>
                  <a:cubicBezTo>
                    <a:pt x="20639" y="7719"/>
                    <a:pt x="18239" y="4001"/>
                    <a:pt x="16372" y="2054"/>
                  </a:cubicBezTo>
                  <a:cubicBezTo>
                    <a:pt x="14505" y="106"/>
                    <a:pt x="13172" y="-71"/>
                    <a:pt x="11839" y="18"/>
                  </a:cubicBezTo>
                  <a:cubicBezTo>
                    <a:pt x="10505" y="106"/>
                    <a:pt x="9172" y="460"/>
                    <a:pt x="8905" y="1345"/>
                  </a:cubicBezTo>
                  <a:cubicBezTo>
                    <a:pt x="8639" y="2231"/>
                    <a:pt x="9439" y="3647"/>
                    <a:pt x="10239" y="5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1971051" y="427249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2180601" y="268499"/>
              <a:ext cx="508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745"/>
                    <a:pt x="9000" y="9491"/>
                    <a:pt x="12600" y="13091"/>
                  </a:cubicBezTo>
                  <a:cubicBezTo>
                    <a:pt x="16200" y="16691"/>
                    <a:pt x="18900" y="191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2345701" y="624099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4472951" y="224049"/>
              <a:ext cx="19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800"/>
                    <a:pt x="16800" y="9600"/>
                    <a:pt x="13200" y="13200"/>
                  </a:cubicBezTo>
                  <a:cubicBezTo>
                    <a:pt x="9600" y="16800"/>
                    <a:pt x="48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4638051" y="47169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4753056" y="224997"/>
              <a:ext cx="310446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93" fill="norm" stroke="1" extrusionOk="0">
                  <a:moveTo>
                    <a:pt x="389" y="4986"/>
                  </a:moveTo>
                  <a:cubicBezTo>
                    <a:pt x="97" y="3805"/>
                    <a:pt x="-195" y="2624"/>
                    <a:pt x="170" y="1696"/>
                  </a:cubicBezTo>
                  <a:cubicBezTo>
                    <a:pt x="535" y="768"/>
                    <a:pt x="1556" y="93"/>
                    <a:pt x="3308" y="8"/>
                  </a:cubicBezTo>
                  <a:cubicBezTo>
                    <a:pt x="5059" y="-76"/>
                    <a:pt x="7540" y="430"/>
                    <a:pt x="9073" y="2371"/>
                  </a:cubicBezTo>
                  <a:cubicBezTo>
                    <a:pt x="10605" y="4312"/>
                    <a:pt x="11189" y="7687"/>
                    <a:pt x="10751" y="10471"/>
                  </a:cubicBezTo>
                  <a:cubicBezTo>
                    <a:pt x="10313" y="13255"/>
                    <a:pt x="8854" y="15449"/>
                    <a:pt x="7759" y="16883"/>
                  </a:cubicBezTo>
                  <a:cubicBezTo>
                    <a:pt x="6664" y="18318"/>
                    <a:pt x="5935" y="18993"/>
                    <a:pt x="5351" y="19668"/>
                  </a:cubicBezTo>
                  <a:cubicBezTo>
                    <a:pt x="4767" y="20343"/>
                    <a:pt x="4329" y="21018"/>
                    <a:pt x="5059" y="21271"/>
                  </a:cubicBezTo>
                  <a:cubicBezTo>
                    <a:pt x="5789" y="21524"/>
                    <a:pt x="7686" y="21355"/>
                    <a:pt x="10605" y="21018"/>
                  </a:cubicBezTo>
                  <a:cubicBezTo>
                    <a:pt x="13524" y="20680"/>
                    <a:pt x="17464" y="20174"/>
                    <a:pt x="21405" y="19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5120651" y="35666"/>
              <a:ext cx="138934" cy="68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0" y="535"/>
                  </a:moveTo>
                  <a:cubicBezTo>
                    <a:pt x="953" y="267"/>
                    <a:pt x="1906" y="0"/>
                    <a:pt x="4447" y="0"/>
                  </a:cubicBezTo>
                  <a:cubicBezTo>
                    <a:pt x="6988" y="0"/>
                    <a:pt x="11118" y="267"/>
                    <a:pt x="14612" y="970"/>
                  </a:cubicBezTo>
                  <a:cubicBezTo>
                    <a:pt x="18106" y="1672"/>
                    <a:pt x="20965" y="2809"/>
                    <a:pt x="20488" y="4046"/>
                  </a:cubicBezTo>
                  <a:cubicBezTo>
                    <a:pt x="20012" y="5283"/>
                    <a:pt x="16200" y="6620"/>
                    <a:pt x="13500" y="7924"/>
                  </a:cubicBezTo>
                  <a:cubicBezTo>
                    <a:pt x="10800" y="9228"/>
                    <a:pt x="9212" y="10499"/>
                    <a:pt x="9212" y="11703"/>
                  </a:cubicBezTo>
                  <a:cubicBezTo>
                    <a:pt x="9212" y="12907"/>
                    <a:pt x="10800" y="14043"/>
                    <a:pt x="13024" y="14980"/>
                  </a:cubicBezTo>
                  <a:cubicBezTo>
                    <a:pt x="15247" y="15916"/>
                    <a:pt x="18106" y="16651"/>
                    <a:pt x="19694" y="17220"/>
                  </a:cubicBezTo>
                  <a:cubicBezTo>
                    <a:pt x="21282" y="17788"/>
                    <a:pt x="21600" y="18189"/>
                    <a:pt x="18265" y="18892"/>
                  </a:cubicBezTo>
                  <a:cubicBezTo>
                    <a:pt x="14929" y="19594"/>
                    <a:pt x="7941" y="20597"/>
                    <a:pt x="9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6498601" y="97049"/>
              <a:ext cx="101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" y="3600"/>
                    <a:pt x="900" y="7200"/>
                    <a:pt x="4500" y="10800"/>
                  </a:cubicBezTo>
                  <a:cubicBezTo>
                    <a:pt x="8100" y="14400"/>
                    <a:pt x="1485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6543051" y="46249"/>
              <a:ext cx="1651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878"/>
                    <a:pt x="14400" y="3757"/>
                    <a:pt x="11077" y="6522"/>
                  </a:cubicBezTo>
                  <a:cubicBezTo>
                    <a:pt x="7754" y="9287"/>
                    <a:pt x="4708" y="12939"/>
                    <a:pt x="2908" y="15600"/>
                  </a:cubicBezTo>
                  <a:cubicBezTo>
                    <a:pt x="1108" y="18261"/>
                    <a:pt x="554" y="199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6828801" y="274849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4400"/>
                    <a:pt x="2541" y="7200"/>
                    <a:pt x="6141" y="3600"/>
                  </a:cubicBezTo>
                  <a:cubicBezTo>
                    <a:pt x="9741" y="0"/>
                    <a:pt x="156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6879601" y="395499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7371447" y="0"/>
              <a:ext cx="333655" cy="553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73" fill="norm" stroke="1" extrusionOk="0">
                  <a:moveTo>
                    <a:pt x="16116" y="1549"/>
                  </a:moveTo>
                  <a:cubicBezTo>
                    <a:pt x="13263" y="974"/>
                    <a:pt x="10410" y="399"/>
                    <a:pt x="8644" y="152"/>
                  </a:cubicBezTo>
                  <a:cubicBezTo>
                    <a:pt x="6878" y="-94"/>
                    <a:pt x="6199" y="-12"/>
                    <a:pt x="5656" y="193"/>
                  </a:cubicBezTo>
                  <a:cubicBezTo>
                    <a:pt x="5112" y="399"/>
                    <a:pt x="4705" y="727"/>
                    <a:pt x="4569" y="1425"/>
                  </a:cubicBezTo>
                  <a:cubicBezTo>
                    <a:pt x="4433" y="2123"/>
                    <a:pt x="4569" y="3191"/>
                    <a:pt x="5248" y="4341"/>
                  </a:cubicBezTo>
                  <a:cubicBezTo>
                    <a:pt x="5927" y="5491"/>
                    <a:pt x="7150" y="6723"/>
                    <a:pt x="7829" y="7667"/>
                  </a:cubicBezTo>
                  <a:cubicBezTo>
                    <a:pt x="8508" y="8612"/>
                    <a:pt x="8644" y="9269"/>
                    <a:pt x="8169" y="9844"/>
                  </a:cubicBezTo>
                  <a:cubicBezTo>
                    <a:pt x="7693" y="10419"/>
                    <a:pt x="6606" y="10911"/>
                    <a:pt x="5656" y="11240"/>
                  </a:cubicBezTo>
                  <a:cubicBezTo>
                    <a:pt x="4705" y="11568"/>
                    <a:pt x="3889" y="11733"/>
                    <a:pt x="3074" y="11856"/>
                  </a:cubicBezTo>
                  <a:cubicBezTo>
                    <a:pt x="2259" y="11979"/>
                    <a:pt x="1444" y="12061"/>
                    <a:pt x="833" y="11897"/>
                  </a:cubicBezTo>
                  <a:cubicBezTo>
                    <a:pt x="222" y="11733"/>
                    <a:pt x="-186" y="11322"/>
                    <a:pt x="86" y="11117"/>
                  </a:cubicBezTo>
                  <a:cubicBezTo>
                    <a:pt x="357" y="10911"/>
                    <a:pt x="1308" y="10911"/>
                    <a:pt x="2395" y="11117"/>
                  </a:cubicBezTo>
                  <a:cubicBezTo>
                    <a:pt x="3482" y="11322"/>
                    <a:pt x="4705" y="11733"/>
                    <a:pt x="5520" y="12472"/>
                  </a:cubicBezTo>
                  <a:cubicBezTo>
                    <a:pt x="6335" y="13211"/>
                    <a:pt x="6742" y="14279"/>
                    <a:pt x="6335" y="15428"/>
                  </a:cubicBezTo>
                  <a:cubicBezTo>
                    <a:pt x="5927" y="16578"/>
                    <a:pt x="4705" y="17810"/>
                    <a:pt x="3754" y="18590"/>
                  </a:cubicBezTo>
                  <a:cubicBezTo>
                    <a:pt x="2803" y="19371"/>
                    <a:pt x="2123" y="19699"/>
                    <a:pt x="1580" y="20110"/>
                  </a:cubicBezTo>
                  <a:cubicBezTo>
                    <a:pt x="1037" y="20520"/>
                    <a:pt x="629" y="21013"/>
                    <a:pt x="833" y="21260"/>
                  </a:cubicBezTo>
                  <a:cubicBezTo>
                    <a:pt x="1037" y="21506"/>
                    <a:pt x="1852" y="21506"/>
                    <a:pt x="4908" y="21424"/>
                  </a:cubicBezTo>
                  <a:cubicBezTo>
                    <a:pt x="7965" y="21342"/>
                    <a:pt x="13263" y="21177"/>
                    <a:pt x="16388" y="21054"/>
                  </a:cubicBezTo>
                  <a:cubicBezTo>
                    <a:pt x="19512" y="20931"/>
                    <a:pt x="20463" y="20849"/>
                    <a:pt x="21414" y="20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7891668" y="172974"/>
              <a:ext cx="175275" cy="19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0983" fill="norm" stroke="1" extrusionOk="0">
                  <a:moveTo>
                    <a:pt x="17043" y="3404"/>
                  </a:moveTo>
                  <a:cubicBezTo>
                    <a:pt x="16792" y="2279"/>
                    <a:pt x="16541" y="1154"/>
                    <a:pt x="15536" y="479"/>
                  </a:cubicBezTo>
                  <a:cubicBezTo>
                    <a:pt x="14532" y="-196"/>
                    <a:pt x="12774" y="-421"/>
                    <a:pt x="10136" y="1604"/>
                  </a:cubicBezTo>
                  <a:cubicBezTo>
                    <a:pt x="7499" y="3629"/>
                    <a:pt x="3983" y="7904"/>
                    <a:pt x="1974" y="11166"/>
                  </a:cubicBezTo>
                  <a:cubicBezTo>
                    <a:pt x="-36" y="14429"/>
                    <a:pt x="-538" y="16679"/>
                    <a:pt x="592" y="18367"/>
                  </a:cubicBezTo>
                  <a:cubicBezTo>
                    <a:pt x="1722" y="20054"/>
                    <a:pt x="4485" y="21179"/>
                    <a:pt x="8002" y="20954"/>
                  </a:cubicBezTo>
                  <a:cubicBezTo>
                    <a:pt x="11518" y="20729"/>
                    <a:pt x="15788" y="19154"/>
                    <a:pt x="18174" y="16679"/>
                  </a:cubicBezTo>
                  <a:cubicBezTo>
                    <a:pt x="20560" y="14204"/>
                    <a:pt x="21062" y="10829"/>
                    <a:pt x="20685" y="8016"/>
                  </a:cubicBezTo>
                  <a:cubicBezTo>
                    <a:pt x="20309" y="5204"/>
                    <a:pt x="19053" y="2954"/>
                    <a:pt x="17169" y="2167"/>
                  </a:cubicBezTo>
                  <a:cubicBezTo>
                    <a:pt x="15285" y="1379"/>
                    <a:pt x="12774" y="2054"/>
                    <a:pt x="10262" y="2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8238501" y="274849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8308351" y="117382"/>
              <a:ext cx="153232" cy="30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509" fill="norm" stroke="1" extrusionOk="0">
                  <a:moveTo>
                    <a:pt x="0" y="2609"/>
                  </a:moveTo>
                  <a:cubicBezTo>
                    <a:pt x="876" y="1709"/>
                    <a:pt x="1751" y="809"/>
                    <a:pt x="4232" y="359"/>
                  </a:cubicBezTo>
                  <a:cubicBezTo>
                    <a:pt x="6714" y="-91"/>
                    <a:pt x="10800" y="-91"/>
                    <a:pt x="13427" y="209"/>
                  </a:cubicBezTo>
                  <a:cubicBezTo>
                    <a:pt x="16054" y="509"/>
                    <a:pt x="17222" y="1109"/>
                    <a:pt x="17951" y="1784"/>
                  </a:cubicBezTo>
                  <a:cubicBezTo>
                    <a:pt x="18681" y="2459"/>
                    <a:pt x="18973" y="3209"/>
                    <a:pt x="18535" y="3809"/>
                  </a:cubicBezTo>
                  <a:cubicBezTo>
                    <a:pt x="18097" y="4409"/>
                    <a:pt x="16930" y="4859"/>
                    <a:pt x="15762" y="5309"/>
                  </a:cubicBezTo>
                  <a:cubicBezTo>
                    <a:pt x="14595" y="5759"/>
                    <a:pt x="13427" y="6209"/>
                    <a:pt x="13281" y="6734"/>
                  </a:cubicBezTo>
                  <a:cubicBezTo>
                    <a:pt x="13135" y="7259"/>
                    <a:pt x="14011" y="7859"/>
                    <a:pt x="15616" y="8759"/>
                  </a:cubicBezTo>
                  <a:cubicBezTo>
                    <a:pt x="17222" y="9659"/>
                    <a:pt x="19557" y="10859"/>
                    <a:pt x="20578" y="11909"/>
                  </a:cubicBezTo>
                  <a:cubicBezTo>
                    <a:pt x="21600" y="12959"/>
                    <a:pt x="21308" y="13859"/>
                    <a:pt x="18827" y="15434"/>
                  </a:cubicBezTo>
                  <a:cubicBezTo>
                    <a:pt x="16346" y="17009"/>
                    <a:pt x="11676" y="19259"/>
                    <a:pt x="7005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8429001" y="439949"/>
              <a:ext cx="107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9070744" y="170076"/>
              <a:ext cx="172267" cy="24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0974" fill="norm" stroke="1" extrusionOk="0">
                  <a:moveTo>
                    <a:pt x="15381" y="4154"/>
                  </a:moveTo>
                  <a:cubicBezTo>
                    <a:pt x="15638" y="2677"/>
                    <a:pt x="15895" y="1200"/>
                    <a:pt x="15252" y="461"/>
                  </a:cubicBezTo>
                  <a:cubicBezTo>
                    <a:pt x="14609" y="-277"/>
                    <a:pt x="13067" y="-277"/>
                    <a:pt x="10238" y="1569"/>
                  </a:cubicBezTo>
                  <a:cubicBezTo>
                    <a:pt x="7409" y="3415"/>
                    <a:pt x="3295" y="7108"/>
                    <a:pt x="1367" y="10523"/>
                  </a:cubicBezTo>
                  <a:cubicBezTo>
                    <a:pt x="-562" y="13938"/>
                    <a:pt x="-305" y="17077"/>
                    <a:pt x="1238" y="18923"/>
                  </a:cubicBezTo>
                  <a:cubicBezTo>
                    <a:pt x="2781" y="20769"/>
                    <a:pt x="5609" y="21323"/>
                    <a:pt x="8952" y="20769"/>
                  </a:cubicBezTo>
                  <a:cubicBezTo>
                    <a:pt x="12295" y="20215"/>
                    <a:pt x="16152" y="18554"/>
                    <a:pt x="18338" y="15785"/>
                  </a:cubicBezTo>
                  <a:cubicBezTo>
                    <a:pt x="20524" y="13015"/>
                    <a:pt x="21038" y="9138"/>
                    <a:pt x="20909" y="6738"/>
                  </a:cubicBezTo>
                  <a:cubicBezTo>
                    <a:pt x="20781" y="4338"/>
                    <a:pt x="20009" y="3415"/>
                    <a:pt x="18981" y="3046"/>
                  </a:cubicBezTo>
                  <a:cubicBezTo>
                    <a:pt x="17952" y="2677"/>
                    <a:pt x="16667" y="2861"/>
                    <a:pt x="15381" y="3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9464051" y="312949"/>
              <a:ext cx="44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300"/>
                    <a:pt x="0" y="9000"/>
                    <a:pt x="3600" y="5400"/>
                  </a:cubicBezTo>
                  <a:cubicBezTo>
                    <a:pt x="7200" y="1800"/>
                    <a:pt x="1440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9571334" y="155849"/>
              <a:ext cx="256784" cy="32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02" fill="norm" stroke="1" extrusionOk="0">
                  <a:moveTo>
                    <a:pt x="15333" y="3278"/>
                  </a:moveTo>
                  <a:cubicBezTo>
                    <a:pt x="12875" y="2149"/>
                    <a:pt x="10416" y="1019"/>
                    <a:pt x="8748" y="455"/>
                  </a:cubicBezTo>
                  <a:cubicBezTo>
                    <a:pt x="7080" y="-110"/>
                    <a:pt x="6202" y="-110"/>
                    <a:pt x="5675" y="243"/>
                  </a:cubicBezTo>
                  <a:cubicBezTo>
                    <a:pt x="5148" y="596"/>
                    <a:pt x="4972" y="1302"/>
                    <a:pt x="5763" y="2572"/>
                  </a:cubicBezTo>
                  <a:cubicBezTo>
                    <a:pt x="6553" y="3843"/>
                    <a:pt x="8309" y="5678"/>
                    <a:pt x="9714" y="7937"/>
                  </a:cubicBezTo>
                  <a:cubicBezTo>
                    <a:pt x="11119" y="10196"/>
                    <a:pt x="12172" y="12878"/>
                    <a:pt x="11997" y="14855"/>
                  </a:cubicBezTo>
                  <a:cubicBezTo>
                    <a:pt x="11821" y="16831"/>
                    <a:pt x="10416" y="18102"/>
                    <a:pt x="8748" y="19090"/>
                  </a:cubicBezTo>
                  <a:cubicBezTo>
                    <a:pt x="7080" y="20078"/>
                    <a:pt x="5148" y="20784"/>
                    <a:pt x="3655" y="21137"/>
                  </a:cubicBezTo>
                  <a:cubicBezTo>
                    <a:pt x="2163" y="21490"/>
                    <a:pt x="1109" y="21490"/>
                    <a:pt x="494" y="21137"/>
                  </a:cubicBezTo>
                  <a:cubicBezTo>
                    <a:pt x="-120" y="20784"/>
                    <a:pt x="-296" y="20078"/>
                    <a:pt x="758" y="18808"/>
                  </a:cubicBezTo>
                  <a:cubicBezTo>
                    <a:pt x="1811" y="17537"/>
                    <a:pt x="4094" y="15702"/>
                    <a:pt x="7167" y="14149"/>
                  </a:cubicBezTo>
                  <a:cubicBezTo>
                    <a:pt x="10241" y="12596"/>
                    <a:pt x="14104" y="11325"/>
                    <a:pt x="16475" y="10478"/>
                  </a:cubicBezTo>
                  <a:cubicBezTo>
                    <a:pt x="18845" y="9631"/>
                    <a:pt x="19724" y="9208"/>
                    <a:pt x="20338" y="8572"/>
                  </a:cubicBezTo>
                  <a:cubicBezTo>
                    <a:pt x="20953" y="7937"/>
                    <a:pt x="21304" y="7090"/>
                    <a:pt x="21304" y="6314"/>
                  </a:cubicBezTo>
                  <a:cubicBezTo>
                    <a:pt x="21304" y="5537"/>
                    <a:pt x="20953" y="4831"/>
                    <a:pt x="19460" y="3984"/>
                  </a:cubicBezTo>
                  <a:cubicBezTo>
                    <a:pt x="17967" y="3137"/>
                    <a:pt x="15333" y="2149"/>
                    <a:pt x="13665" y="1725"/>
                  </a:cubicBezTo>
                  <a:cubicBezTo>
                    <a:pt x="11997" y="1302"/>
                    <a:pt x="11294" y="1443"/>
                    <a:pt x="10592" y="1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9756151" y="23702"/>
              <a:ext cx="315659" cy="71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88" fill="norm" stroke="1" extrusionOk="0">
                  <a:moveTo>
                    <a:pt x="14495" y="1435"/>
                  </a:moveTo>
                  <a:cubicBezTo>
                    <a:pt x="14495" y="1055"/>
                    <a:pt x="14495" y="675"/>
                    <a:pt x="14779" y="358"/>
                  </a:cubicBezTo>
                  <a:cubicBezTo>
                    <a:pt x="15063" y="41"/>
                    <a:pt x="15632" y="-212"/>
                    <a:pt x="16982" y="263"/>
                  </a:cubicBezTo>
                  <a:cubicBezTo>
                    <a:pt x="18332" y="738"/>
                    <a:pt x="20463" y="1942"/>
                    <a:pt x="21032" y="3114"/>
                  </a:cubicBezTo>
                  <a:cubicBezTo>
                    <a:pt x="21600" y="4285"/>
                    <a:pt x="20605" y="5426"/>
                    <a:pt x="18900" y="6502"/>
                  </a:cubicBezTo>
                  <a:cubicBezTo>
                    <a:pt x="17195" y="7579"/>
                    <a:pt x="14779" y="8593"/>
                    <a:pt x="13429" y="9511"/>
                  </a:cubicBezTo>
                  <a:cubicBezTo>
                    <a:pt x="12079" y="10430"/>
                    <a:pt x="11795" y="11253"/>
                    <a:pt x="12150" y="12108"/>
                  </a:cubicBezTo>
                  <a:cubicBezTo>
                    <a:pt x="12505" y="12963"/>
                    <a:pt x="13500" y="13850"/>
                    <a:pt x="13997" y="14674"/>
                  </a:cubicBezTo>
                  <a:cubicBezTo>
                    <a:pt x="14495" y="15497"/>
                    <a:pt x="14495" y="16257"/>
                    <a:pt x="13216" y="17239"/>
                  </a:cubicBezTo>
                  <a:cubicBezTo>
                    <a:pt x="11937" y="18221"/>
                    <a:pt x="9379" y="19424"/>
                    <a:pt x="6963" y="20153"/>
                  </a:cubicBezTo>
                  <a:cubicBezTo>
                    <a:pt x="4547" y="20881"/>
                    <a:pt x="2274" y="21135"/>
                    <a:pt x="0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7178051" y="962111"/>
              <a:ext cx="1954803" cy="188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127" fill="norm" stroke="1" extrusionOk="0">
                  <a:moveTo>
                    <a:pt x="0" y="6245"/>
                  </a:moveTo>
                  <a:cubicBezTo>
                    <a:pt x="771" y="3872"/>
                    <a:pt x="1543" y="1498"/>
                    <a:pt x="2396" y="548"/>
                  </a:cubicBezTo>
                  <a:cubicBezTo>
                    <a:pt x="3249" y="-401"/>
                    <a:pt x="4184" y="74"/>
                    <a:pt x="5073" y="548"/>
                  </a:cubicBezTo>
                  <a:cubicBezTo>
                    <a:pt x="5961" y="1023"/>
                    <a:pt x="6803" y="1498"/>
                    <a:pt x="7679" y="1735"/>
                  </a:cubicBezTo>
                  <a:cubicBezTo>
                    <a:pt x="8556" y="1973"/>
                    <a:pt x="9468" y="1973"/>
                    <a:pt x="10403" y="1973"/>
                  </a:cubicBezTo>
                  <a:cubicBezTo>
                    <a:pt x="11338" y="1973"/>
                    <a:pt x="12296" y="1973"/>
                    <a:pt x="13196" y="1854"/>
                  </a:cubicBezTo>
                  <a:cubicBezTo>
                    <a:pt x="14096" y="1735"/>
                    <a:pt x="14938" y="1498"/>
                    <a:pt x="15838" y="1261"/>
                  </a:cubicBezTo>
                  <a:cubicBezTo>
                    <a:pt x="16738" y="1023"/>
                    <a:pt x="17696" y="786"/>
                    <a:pt x="18608" y="667"/>
                  </a:cubicBezTo>
                  <a:cubicBezTo>
                    <a:pt x="19519" y="548"/>
                    <a:pt x="20384" y="548"/>
                    <a:pt x="20899" y="667"/>
                  </a:cubicBezTo>
                  <a:cubicBezTo>
                    <a:pt x="21413" y="786"/>
                    <a:pt x="21577" y="1023"/>
                    <a:pt x="21588" y="1498"/>
                  </a:cubicBezTo>
                  <a:cubicBezTo>
                    <a:pt x="21600" y="1973"/>
                    <a:pt x="21460" y="2685"/>
                    <a:pt x="21016" y="3397"/>
                  </a:cubicBezTo>
                  <a:cubicBezTo>
                    <a:pt x="20571" y="4109"/>
                    <a:pt x="19823" y="4821"/>
                    <a:pt x="18970" y="5296"/>
                  </a:cubicBezTo>
                  <a:cubicBezTo>
                    <a:pt x="18117" y="5770"/>
                    <a:pt x="17158" y="6008"/>
                    <a:pt x="16212" y="6364"/>
                  </a:cubicBezTo>
                  <a:cubicBezTo>
                    <a:pt x="15265" y="6720"/>
                    <a:pt x="14330" y="7195"/>
                    <a:pt x="13360" y="7788"/>
                  </a:cubicBezTo>
                  <a:cubicBezTo>
                    <a:pt x="12390" y="8381"/>
                    <a:pt x="11384" y="9094"/>
                    <a:pt x="10391" y="9924"/>
                  </a:cubicBezTo>
                  <a:cubicBezTo>
                    <a:pt x="9397" y="10755"/>
                    <a:pt x="8416" y="11704"/>
                    <a:pt x="7481" y="12773"/>
                  </a:cubicBezTo>
                  <a:cubicBezTo>
                    <a:pt x="6545" y="13841"/>
                    <a:pt x="5657" y="15028"/>
                    <a:pt x="4745" y="16214"/>
                  </a:cubicBezTo>
                  <a:cubicBezTo>
                    <a:pt x="3834" y="17401"/>
                    <a:pt x="2899" y="18588"/>
                    <a:pt x="2209" y="19419"/>
                  </a:cubicBezTo>
                  <a:cubicBezTo>
                    <a:pt x="1519" y="20250"/>
                    <a:pt x="1075" y="20724"/>
                    <a:pt x="795" y="20962"/>
                  </a:cubicBezTo>
                  <a:cubicBezTo>
                    <a:pt x="514" y="21199"/>
                    <a:pt x="397" y="21199"/>
                    <a:pt x="421" y="20843"/>
                  </a:cubicBezTo>
                  <a:cubicBezTo>
                    <a:pt x="444" y="20487"/>
                    <a:pt x="608" y="19775"/>
                    <a:pt x="1099" y="18825"/>
                  </a:cubicBezTo>
                  <a:cubicBezTo>
                    <a:pt x="1590" y="17876"/>
                    <a:pt x="2408" y="16689"/>
                    <a:pt x="3308" y="15740"/>
                  </a:cubicBezTo>
                  <a:cubicBezTo>
                    <a:pt x="4208" y="14790"/>
                    <a:pt x="5190" y="14078"/>
                    <a:pt x="6066" y="13366"/>
                  </a:cubicBezTo>
                  <a:cubicBezTo>
                    <a:pt x="6943" y="12654"/>
                    <a:pt x="7714" y="11942"/>
                    <a:pt x="8556" y="11230"/>
                  </a:cubicBezTo>
                  <a:cubicBezTo>
                    <a:pt x="9397" y="10518"/>
                    <a:pt x="10309" y="9806"/>
                    <a:pt x="11151" y="9331"/>
                  </a:cubicBezTo>
                  <a:cubicBezTo>
                    <a:pt x="11992" y="8856"/>
                    <a:pt x="12764" y="8619"/>
                    <a:pt x="13745" y="8619"/>
                  </a:cubicBezTo>
                  <a:cubicBezTo>
                    <a:pt x="14727" y="8619"/>
                    <a:pt x="15919" y="8856"/>
                    <a:pt x="17135" y="10280"/>
                  </a:cubicBezTo>
                  <a:cubicBezTo>
                    <a:pt x="18351" y="11704"/>
                    <a:pt x="19590" y="14315"/>
                    <a:pt x="20829" y="16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3641101" y="541549"/>
              <a:ext cx="57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16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507501" y="662199"/>
              <a:ext cx="742951" cy="177801"/>
            </a:xfrm>
            <a:prstGeom prst="rect">
              <a:avLst/>
            </a:prstGeom>
            <a:effectLst/>
          </p:spPr>
        </p:pic>
        <p:pic>
          <p:nvPicPr>
            <p:cNvPr id="316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339601" y="693949"/>
              <a:ext cx="419101" cy="38101"/>
            </a:xfrm>
            <a:prstGeom prst="rect">
              <a:avLst/>
            </a:prstGeom>
            <a:effectLst/>
          </p:spPr>
        </p:pic>
        <p:sp>
          <p:nvSpPr>
            <p:cNvPr id="3167" name="Line"/>
            <p:cNvSpPr/>
            <p:nvPr/>
          </p:nvSpPr>
          <p:spPr>
            <a:xfrm>
              <a:off x="2818167" y="192139"/>
              <a:ext cx="136409" cy="274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4" h="20717" fill="norm" stroke="1" extrusionOk="0">
                  <a:moveTo>
                    <a:pt x="15586" y="9132"/>
                  </a:moveTo>
                  <a:cubicBezTo>
                    <a:pt x="15586" y="7372"/>
                    <a:pt x="15586" y="5612"/>
                    <a:pt x="15586" y="4012"/>
                  </a:cubicBezTo>
                  <a:cubicBezTo>
                    <a:pt x="15586" y="2412"/>
                    <a:pt x="15586" y="972"/>
                    <a:pt x="14804" y="332"/>
                  </a:cubicBezTo>
                  <a:cubicBezTo>
                    <a:pt x="14021" y="-308"/>
                    <a:pt x="12456" y="-148"/>
                    <a:pt x="9795" y="1932"/>
                  </a:cubicBezTo>
                  <a:cubicBezTo>
                    <a:pt x="7134" y="4012"/>
                    <a:pt x="3378" y="8012"/>
                    <a:pt x="1499" y="11292"/>
                  </a:cubicBezTo>
                  <a:cubicBezTo>
                    <a:pt x="-379" y="14572"/>
                    <a:pt x="-379" y="17132"/>
                    <a:pt x="873" y="18812"/>
                  </a:cubicBezTo>
                  <a:cubicBezTo>
                    <a:pt x="2125" y="20492"/>
                    <a:pt x="4630" y="21292"/>
                    <a:pt x="8543" y="20252"/>
                  </a:cubicBezTo>
                  <a:cubicBezTo>
                    <a:pt x="12456" y="19212"/>
                    <a:pt x="17778" y="16332"/>
                    <a:pt x="19499" y="13372"/>
                  </a:cubicBezTo>
                  <a:cubicBezTo>
                    <a:pt x="21221" y="10412"/>
                    <a:pt x="19343" y="7372"/>
                    <a:pt x="17308" y="5852"/>
                  </a:cubicBezTo>
                  <a:cubicBezTo>
                    <a:pt x="15273" y="4332"/>
                    <a:pt x="13082" y="4332"/>
                    <a:pt x="11830" y="4572"/>
                  </a:cubicBezTo>
                  <a:cubicBezTo>
                    <a:pt x="10578" y="4812"/>
                    <a:pt x="10264" y="5292"/>
                    <a:pt x="9951" y="5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3114051" y="31929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3164732" y="94932"/>
              <a:ext cx="179025" cy="454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57" fill="norm" stroke="1" extrusionOk="0">
                  <a:moveTo>
                    <a:pt x="16400" y="1900"/>
                  </a:moveTo>
                  <a:cubicBezTo>
                    <a:pt x="13420" y="1800"/>
                    <a:pt x="10441" y="1700"/>
                    <a:pt x="7586" y="2350"/>
                  </a:cubicBezTo>
                  <a:cubicBezTo>
                    <a:pt x="4731" y="3000"/>
                    <a:pt x="2000" y="4400"/>
                    <a:pt x="758" y="5600"/>
                  </a:cubicBezTo>
                  <a:cubicBezTo>
                    <a:pt x="-483" y="6800"/>
                    <a:pt x="-235" y="7800"/>
                    <a:pt x="1751" y="8700"/>
                  </a:cubicBezTo>
                  <a:cubicBezTo>
                    <a:pt x="3738" y="9600"/>
                    <a:pt x="7462" y="10400"/>
                    <a:pt x="10689" y="11650"/>
                  </a:cubicBezTo>
                  <a:cubicBezTo>
                    <a:pt x="13917" y="12900"/>
                    <a:pt x="16648" y="14600"/>
                    <a:pt x="16896" y="16250"/>
                  </a:cubicBezTo>
                  <a:cubicBezTo>
                    <a:pt x="17145" y="17900"/>
                    <a:pt x="14910" y="19500"/>
                    <a:pt x="13172" y="20400"/>
                  </a:cubicBezTo>
                  <a:cubicBezTo>
                    <a:pt x="11434" y="21300"/>
                    <a:pt x="10193" y="21500"/>
                    <a:pt x="9076" y="21450"/>
                  </a:cubicBezTo>
                  <a:cubicBezTo>
                    <a:pt x="7958" y="21400"/>
                    <a:pt x="6965" y="21100"/>
                    <a:pt x="6469" y="20300"/>
                  </a:cubicBezTo>
                  <a:cubicBezTo>
                    <a:pt x="5972" y="19500"/>
                    <a:pt x="5972" y="18200"/>
                    <a:pt x="7710" y="16250"/>
                  </a:cubicBezTo>
                  <a:cubicBezTo>
                    <a:pt x="9448" y="14300"/>
                    <a:pt x="12924" y="11700"/>
                    <a:pt x="15779" y="9200"/>
                  </a:cubicBezTo>
                  <a:cubicBezTo>
                    <a:pt x="18634" y="6700"/>
                    <a:pt x="20869" y="4300"/>
                    <a:pt x="20993" y="2750"/>
                  </a:cubicBezTo>
                  <a:cubicBezTo>
                    <a:pt x="21117" y="1200"/>
                    <a:pt x="19131" y="500"/>
                    <a:pt x="16896" y="200"/>
                  </a:cubicBezTo>
                  <a:cubicBezTo>
                    <a:pt x="14662" y="-100"/>
                    <a:pt x="12179" y="0"/>
                    <a:pt x="9696" y="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2285436" y="2254828"/>
              <a:ext cx="184289" cy="3549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802" y="0"/>
                  </a:moveTo>
                  <a:cubicBezTo>
                    <a:pt x="311" y="335"/>
                    <a:pt x="-180" y="670"/>
                    <a:pt x="65" y="1069"/>
                  </a:cubicBezTo>
                  <a:cubicBezTo>
                    <a:pt x="311" y="1468"/>
                    <a:pt x="1293" y="1932"/>
                    <a:pt x="2520" y="2389"/>
                  </a:cubicBezTo>
                  <a:cubicBezTo>
                    <a:pt x="3747" y="2847"/>
                    <a:pt x="5220" y="3297"/>
                    <a:pt x="6938" y="3780"/>
                  </a:cubicBezTo>
                  <a:cubicBezTo>
                    <a:pt x="8656" y="4263"/>
                    <a:pt x="10620" y="4779"/>
                    <a:pt x="12215" y="5268"/>
                  </a:cubicBezTo>
                  <a:cubicBezTo>
                    <a:pt x="13811" y="5757"/>
                    <a:pt x="15038" y="6221"/>
                    <a:pt x="16143" y="6698"/>
                  </a:cubicBezTo>
                  <a:cubicBezTo>
                    <a:pt x="17247" y="7174"/>
                    <a:pt x="18229" y="7664"/>
                    <a:pt x="18965" y="8160"/>
                  </a:cubicBezTo>
                  <a:cubicBezTo>
                    <a:pt x="19702" y="8655"/>
                    <a:pt x="20193" y="9158"/>
                    <a:pt x="20561" y="9647"/>
                  </a:cubicBezTo>
                  <a:cubicBezTo>
                    <a:pt x="20929" y="10137"/>
                    <a:pt x="21175" y="10613"/>
                    <a:pt x="21297" y="11109"/>
                  </a:cubicBezTo>
                  <a:cubicBezTo>
                    <a:pt x="21420" y="11605"/>
                    <a:pt x="21420" y="12120"/>
                    <a:pt x="21052" y="12668"/>
                  </a:cubicBezTo>
                  <a:cubicBezTo>
                    <a:pt x="20684" y="13215"/>
                    <a:pt x="19947" y="13795"/>
                    <a:pt x="19211" y="14329"/>
                  </a:cubicBezTo>
                  <a:cubicBezTo>
                    <a:pt x="18475" y="14864"/>
                    <a:pt x="17738" y="15353"/>
                    <a:pt x="17125" y="15817"/>
                  </a:cubicBezTo>
                  <a:cubicBezTo>
                    <a:pt x="16511" y="16281"/>
                    <a:pt x="16020" y="16718"/>
                    <a:pt x="15529" y="17176"/>
                  </a:cubicBezTo>
                  <a:cubicBezTo>
                    <a:pt x="15038" y="17633"/>
                    <a:pt x="14547" y="18109"/>
                    <a:pt x="14179" y="18599"/>
                  </a:cubicBezTo>
                  <a:cubicBezTo>
                    <a:pt x="13811" y="19088"/>
                    <a:pt x="13565" y="19591"/>
                    <a:pt x="13443" y="20093"/>
                  </a:cubicBezTo>
                  <a:cubicBezTo>
                    <a:pt x="13320" y="20595"/>
                    <a:pt x="13320" y="21098"/>
                    <a:pt x="133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1689100" y="5429828"/>
              <a:ext cx="83820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5" y="13577"/>
                  </a:moveTo>
                  <a:cubicBezTo>
                    <a:pt x="33" y="12137"/>
                    <a:pt x="0" y="10697"/>
                    <a:pt x="0" y="9977"/>
                  </a:cubicBezTo>
                  <a:cubicBezTo>
                    <a:pt x="0" y="9257"/>
                    <a:pt x="33" y="9257"/>
                    <a:pt x="139" y="9566"/>
                  </a:cubicBezTo>
                  <a:cubicBezTo>
                    <a:pt x="245" y="9874"/>
                    <a:pt x="425" y="10491"/>
                    <a:pt x="625" y="10903"/>
                  </a:cubicBezTo>
                  <a:cubicBezTo>
                    <a:pt x="824" y="11314"/>
                    <a:pt x="1042" y="11520"/>
                    <a:pt x="1257" y="11623"/>
                  </a:cubicBezTo>
                  <a:cubicBezTo>
                    <a:pt x="1473" y="11726"/>
                    <a:pt x="1685" y="11726"/>
                    <a:pt x="1871" y="11726"/>
                  </a:cubicBezTo>
                  <a:cubicBezTo>
                    <a:pt x="2056" y="11726"/>
                    <a:pt x="2215" y="11726"/>
                    <a:pt x="2389" y="11623"/>
                  </a:cubicBezTo>
                  <a:cubicBezTo>
                    <a:pt x="2564" y="11520"/>
                    <a:pt x="2755" y="11314"/>
                    <a:pt x="2951" y="11006"/>
                  </a:cubicBezTo>
                  <a:cubicBezTo>
                    <a:pt x="3147" y="10697"/>
                    <a:pt x="3349" y="10286"/>
                    <a:pt x="3559" y="9874"/>
                  </a:cubicBezTo>
                  <a:cubicBezTo>
                    <a:pt x="3769" y="9463"/>
                    <a:pt x="3987" y="9051"/>
                    <a:pt x="4154" y="8743"/>
                  </a:cubicBezTo>
                  <a:cubicBezTo>
                    <a:pt x="4320" y="8434"/>
                    <a:pt x="4435" y="8229"/>
                    <a:pt x="4557" y="7920"/>
                  </a:cubicBezTo>
                  <a:cubicBezTo>
                    <a:pt x="4680" y="7611"/>
                    <a:pt x="4811" y="7200"/>
                    <a:pt x="4936" y="6789"/>
                  </a:cubicBezTo>
                  <a:cubicBezTo>
                    <a:pt x="5062" y="6377"/>
                    <a:pt x="5182" y="5966"/>
                    <a:pt x="5321" y="5554"/>
                  </a:cubicBezTo>
                  <a:cubicBezTo>
                    <a:pt x="5460" y="5143"/>
                    <a:pt x="5618" y="4731"/>
                    <a:pt x="5757" y="4423"/>
                  </a:cubicBezTo>
                  <a:cubicBezTo>
                    <a:pt x="5896" y="4114"/>
                    <a:pt x="6016" y="3909"/>
                    <a:pt x="6153" y="3600"/>
                  </a:cubicBezTo>
                  <a:cubicBezTo>
                    <a:pt x="6289" y="3291"/>
                    <a:pt x="6442" y="2880"/>
                    <a:pt x="6589" y="2571"/>
                  </a:cubicBezTo>
                  <a:cubicBezTo>
                    <a:pt x="6736" y="2263"/>
                    <a:pt x="6878" y="2057"/>
                    <a:pt x="7036" y="1749"/>
                  </a:cubicBezTo>
                  <a:cubicBezTo>
                    <a:pt x="7195" y="1440"/>
                    <a:pt x="7369" y="1029"/>
                    <a:pt x="7535" y="823"/>
                  </a:cubicBezTo>
                  <a:cubicBezTo>
                    <a:pt x="7702" y="617"/>
                    <a:pt x="7860" y="617"/>
                    <a:pt x="8021" y="514"/>
                  </a:cubicBezTo>
                  <a:cubicBezTo>
                    <a:pt x="8182" y="411"/>
                    <a:pt x="8345" y="206"/>
                    <a:pt x="8504" y="103"/>
                  </a:cubicBezTo>
                  <a:cubicBezTo>
                    <a:pt x="8662" y="0"/>
                    <a:pt x="8815" y="0"/>
                    <a:pt x="8978" y="0"/>
                  </a:cubicBezTo>
                  <a:cubicBezTo>
                    <a:pt x="9142" y="0"/>
                    <a:pt x="9316" y="0"/>
                    <a:pt x="9485" y="0"/>
                  </a:cubicBezTo>
                  <a:cubicBezTo>
                    <a:pt x="9655" y="0"/>
                    <a:pt x="9818" y="0"/>
                    <a:pt x="9985" y="0"/>
                  </a:cubicBezTo>
                  <a:cubicBezTo>
                    <a:pt x="10151" y="0"/>
                    <a:pt x="10320" y="0"/>
                    <a:pt x="10568" y="206"/>
                  </a:cubicBezTo>
                  <a:cubicBezTo>
                    <a:pt x="10816" y="411"/>
                    <a:pt x="11144" y="823"/>
                    <a:pt x="11392" y="1131"/>
                  </a:cubicBezTo>
                  <a:cubicBezTo>
                    <a:pt x="11640" y="1440"/>
                    <a:pt x="11809" y="1646"/>
                    <a:pt x="11975" y="1954"/>
                  </a:cubicBezTo>
                  <a:cubicBezTo>
                    <a:pt x="12142" y="2263"/>
                    <a:pt x="12305" y="2674"/>
                    <a:pt x="12464" y="2983"/>
                  </a:cubicBezTo>
                  <a:cubicBezTo>
                    <a:pt x="12622" y="3291"/>
                    <a:pt x="12775" y="3497"/>
                    <a:pt x="12938" y="3806"/>
                  </a:cubicBezTo>
                  <a:cubicBezTo>
                    <a:pt x="13102" y="4114"/>
                    <a:pt x="13276" y="4526"/>
                    <a:pt x="13448" y="4834"/>
                  </a:cubicBezTo>
                  <a:cubicBezTo>
                    <a:pt x="13620" y="5143"/>
                    <a:pt x="13789" y="5349"/>
                    <a:pt x="13958" y="5657"/>
                  </a:cubicBezTo>
                  <a:cubicBezTo>
                    <a:pt x="14127" y="5966"/>
                    <a:pt x="14296" y="6377"/>
                    <a:pt x="14460" y="6686"/>
                  </a:cubicBezTo>
                  <a:cubicBezTo>
                    <a:pt x="14624" y="6994"/>
                    <a:pt x="14782" y="7200"/>
                    <a:pt x="14951" y="7406"/>
                  </a:cubicBezTo>
                  <a:cubicBezTo>
                    <a:pt x="15120" y="7611"/>
                    <a:pt x="15300" y="7817"/>
                    <a:pt x="15475" y="8023"/>
                  </a:cubicBezTo>
                  <a:cubicBezTo>
                    <a:pt x="15649" y="8229"/>
                    <a:pt x="15818" y="8434"/>
                    <a:pt x="15990" y="8640"/>
                  </a:cubicBezTo>
                  <a:cubicBezTo>
                    <a:pt x="16162" y="8846"/>
                    <a:pt x="16336" y="9051"/>
                    <a:pt x="16503" y="9257"/>
                  </a:cubicBezTo>
                  <a:cubicBezTo>
                    <a:pt x="16669" y="9463"/>
                    <a:pt x="16827" y="9669"/>
                    <a:pt x="16994" y="9771"/>
                  </a:cubicBezTo>
                  <a:cubicBezTo>
                    <a:pt x="17160" y="9874"/>
                    <a:pt x="17335" y="9874"/>
                    <a:pt x="17501" y="9977"/>
                  </a:cubicBezTo>
                  <a:cubicBezTo>
                    <a:pt x="17667" y="10080"/>
                    <a:pt x="17825" y="10286"/>
                    <a:pt x="17975" y="10491"/>
                  </a:cubicBezTo>
                  <a:cubicBezTo>
                    <a:pt x="18125" y="10697"/>
                    <a:pt x="18267" y="10903"/>
                    <a:pt x="18404" y="11006"/>
                  </a:cubicBezTo>
                  <a:cubicBezTo>
                    <a:pt x="18540" y="11109"/>
                    <a:pt x="18671" y="11109"/>
                    <a:pt x="18813" y="11211"/>
                  </a:cubicBezTo>
                  <a:cubicBezTo>
                    <a:pt x="18955" y="11314"/>
                    <a:pt x="19107" y="11520"/>
                    <a:pt x="19339" y="11829"/>
                  </a:cubicBezTo>
                  <a:cubicBezTo>
                    <a:pt x="19571" y="12137"/>
                    <a:pt x="19882" y="12549"/>
                    <a:pt x="20157" y="13166"/>
                  </a:cubicBezTo>
                  <a:cubicBezTo>
                    <a:pt x="20433" y="13783"/>
                    <a:pt x="20673" y="14606"/>
                    <a:pt x="20907" y="16046"/>
                  </a:cubicBezTo>
                  <a:cubicBezTo>
                    <a:pt x="21142" y="17486"/>
                    <a:pt x="21371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3079750" y="5442528"/>
              <a:ext cx="254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780"/>
                    <a:pt x="10800" y="7560"/>
                    <a:pt x="14400" y="11160"/>
                  </a:cubicBezTo>
                  <a:cubicBezTo>
                    <a:pt x="18000" y="14760"/>
                    <a:pt x="19800" y="181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3032433" y="5841492"/>
              <a:ext cx="110065" cy="24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1139" fill="norm" stroke="1" extrusionOk="0">
                  <a:moveTo>
                    <a:pt x="9957" y="2271"/>
                  </a:moveTo>
                  <a:cubicBezTo>
                    <a:pt x="6815" y="3542"/>
                    <a:pt x="3673" y="4812"/>
                    <a:pt x="1906" y="7626"/>
                  </a:cubicBezTo>
                  <a:cubicBezTo>
                    <a:pt x="139" y="10439"/>
                    <a:pt x="-254" y="14796"/>
                    <a:pt x="139" y="17337"/>
                  </a:cubicBezTo>
                  <a:cubicBezTo>
                    <a:pt x="531" y="19878"/>
                    <a:pt x="1710" y="20604"/>
                    <a:pt x="3281" y="20967"/>
                  </a:cubicBezTo>
                  <a:cubicBezTo>
                    <a:pt x="4851" y="21330"/>
                    <a:pt x="6815" y="21330"/>
                    <a:pt x="10153" y="18789"/>
                  </a:cubicBezTo>
                  <a:cubicBezTo>
                    <a:pt x="13491" y="16248"/>
                    <a:pt x="18204" y="11165"/>
                    <a:pt x="19775" y="7626"/>
                  </a:cubicBezTo>
                  <a:cubicBezTo>
                    <a:pt x="21346" y="4086"/>
                    <a:pt x="19775" y="2090"/>
                    <a:pt x="18008" y="1001"/>
                  </a:cubicBezTo>
                  <a:cubicBezTo>
                    <a:pt x="16241" y="-88"/>
                    <a:pt x="14277" y="-270"/>
                    <a:pt x="12706" y="365"/>
                  </a:cubicBezTo>
                  <a:cubicBezTo>
                    <a:pt x="11135" y="1001"/>
                    <a:pt x="9957" y="2453"/>
                    <a:pt x="8779" y="39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3238500" y="5963228"/>
              <a:ext cx="1" cy="317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3411656" y="5740978"/>
              <a:ext cx="4274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600" fill="norm" stroke="1" extrusionOk="0">
                  <a:moveTo>
                    <a:pt x="20771" y="0"/>
                  </a:moveTo>
                  <a:cubicBezTo>
                    <a:pt x="15628" y="2880"/>
                    <a:pt x="10485" y="5760"/>
                    <a:pt x="6371" y="8902"/>
                  </a:cubicBezTo>
                  <a:cubicBezTo>
                    <a:pt x="2257" y="12044"/>
                    <a:pt x="-829" y="15447"/>
                    <a:pt x="200" y="17607"/>
                  </a:cubicBezTo>
                  <a:cubicBezTo>
                    <a:pt x="1228" y="19767"/>
                    <a:pt x="6371" y="20684"/>
                    <a:pt x="115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4984750" y="5404428"/>
              <a:ext cx="127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539"/>
                    <a:pt x="14400" y="9078"/>
                    <a:pt x="18000" y="12678"/>
                  </a:cubicBezTo>
                  <a:cubicBezTo>
                    <a:pt x="21600" y="16278"/>
                    <a:pt x="21600" y="189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4878484" y="5787721"/>
              <a:ext cx="134554" cy="225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294" fill="norm" stroke="1" extrusionOk="0">
                  <a:moveTo>
                    <a:pt x="11349" y="4583"/>
                  </a:moveTo>
                  <a:cubicBezTo>
                    <a:pt x="7803" y="6183"/>
                    <a:pt x="4257" y="7783"/>
                    <a:pt x="2161" y="10283"/>
                  </a:cubicBezTo>
                  <a:cubicBezTo>
                    <a:pt x="66" y="12783"/>
                    <a:pt x="-579" y="16183"/>
                    <a:pt x="549" y="18283"/>
                  </a:cubicBezTo>
                  <a:cubicBezTo>
                    <a:pt x="1678" y="20383"/>
                    <a:pt x="4579" y="21183"/>
                    <a:pt x="7964" y="21283"/>
                  </a:cubicBezTo>
                  <a:cubicBezTo>
                    <a:pt x="11349" y="21383"/>
                    <a:pt x="15218" y="20783"/>
                    <a:pt x="17636" y="18183"/>
                  </a:cubicBezTo>
                  <a:cubicBezTo>
                    <a:pt x="20054" y="15583"/>
                    <a:pt x="21021" y="10983"/>
                    <a:pt x="20215" y="7583"/>
                  </a:cubicBezTo>
                  <a:cubicBezTo>
                    <a:pt x="19409" y="4183"/>
                    <a:pt x="16830" y="1983"/>
                    <a:pt x="14734" y="883"/>
                  </a:cubicBezTo>
                  <a:cubicBezTo>
                    <a:pt x="12639" y="-217"/>
                    <a:pt x="11027" y="-217"/>
                    <a:pt x="10382" y="483"/>
                  </a:cubicBezTo>
                  <a:cubicBezTo>
                    <a:pt x="9737" y="1183"/>
                    <a:pt x="10060" y="2583"/>
                    <a:pt x="10382" y="3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5124449" y="5912428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5238749" y="5773908"/>
              <a:ext cx="122604" cy="25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500" fill="norm" stroke="1" extrusionOk="0">
                  <a:moveTo>
                    <a:pt x="0" y="2600"/>
                  </a:moveTo>
                  <a:cubicBezTo>
                    <a:pt x="732" y="1700"/>
                    <a:pt x="1464" y="800"/>
                    <a:pt x="2746" y="350"/>
                  </a:cubicBezTo>
                  <a:cubicBezTo>
                    <a:pt x="4027" y="-100"/>
                    <a:pt x="5858" y="-100"/>
                    <a:pt x="7322" y="260"/>
                  </a:cubicBezTo>
                  <a:cubicBezTo>
                    <a:pt x="8786" y="620"/>
                    <a:pt x="9885" y="1340"/>
                    <a:pt x="10068" y="2600"/>
                  </a:cubicBezTo>
                  <a:cubicBezTo>
                    <a:pt x="10251" y="3860"/>
                    <a:pt x="9519" y="5660"/>
                    <a:pt x="8969" y="7010"/>
                  </a:cubicBezTo>
                  <a:cubicBezTo>
                    <a:pt x="8420" y="8360"/>
                    <a:pt x="8054" y="9260"/>
                    <a:pt x="10068" y="10790"/>
                  </a:cubicBezTo>
                  <a:cubicBezTo>
                    <a:pt x="12081" y="12320"/>
                    <a:pt x="16475" y="14480"/>
                    <a:pt x="18854" y="16100"/>
                  </a:cubicBezTo>
                  <a:cubicBezTo>
                    <a:pt x="21234" y="17720"/>
                    <a:pt x="21600" y="18800"/>
                    <a:pt x="20868" y="19610"/>
                  </a:cubicBezTo>
                  <a:cubicBezTo>
                    <a:pt x="20136" y="20420"/>
                    <a:pt x="18305" y="20960"/>
                    <a:pt x="14644" y="21230"/>
                  </a:cubicBezTo>
                  <a:cubicBezTo>
                    <a:pt x="10983" y="21500"/>
                    <a:pt x="5492" y="21500"/>
                    <a:pt x="0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6654800" y="5290128"/>
              <a:ext cx="190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00"/>
                    <a:pt x="0" y="6000"/>
                    <a:pt x="1200" y="9100"/>
                  </a:cubicBezTo>
                  <a:cubicBezTo>
                    <a:pt x="2400" y="12200"/>
                    <a:pt x="4800" y="15400"/>
                    <a:pt x="8400" y="17500"/>
                  </a:cubicBezTo>
                  <a:cubicBezTo>
                    <a:pt x="12000" y="19600"/>
                    <a:pt x="16800" y="20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6601229" y="5823528"/>
              <a:ext cx="146705" cy="205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0788" fill="norm" stroke="1" extrusionOk="0">
                  <a:moveTo>
                    <a:pt x="10587" y="8341"/>
                  </a:moveTo>
                  <a:cubicBezTo>
                    <a:pt x="7810" y="8127"/>
                    <a:pt x="5033" y="7913"/>
                    <a:pt x="3181" y="8768"/>
                  </a:cubicBezTo>
                  <a:cubicBezTo>
                    <a:pt x="1330" y="9624"/>
                    <a:pt x="404" y="11549"/>
                    <a:pt x="96" y="13580"/>
                  </a:cubicBezTo>
                  <a:cubicBezTo>
                    <a:pt x="-213" y="15612"/>
                    <a:pt x="96" y="17750"/>
                    <a:pt x="3027" y="19248"/>
                  </a:cubicBezTo>
                  <a:cubicBezTo>
                    <a:pt x="5958" y="20745"/>
                    <a:pt x="11513" y="21600"/>
                    <a:pt x="15370" y="19675"/>
                  </a:cubicBezTo>
                  <a:cubicBezTo>
                    <a:pt x="19227" y="17750"/>
                    <a:pt x="21387" y="13046"/>
                    <a:pt x="21387" y="9410"/>
                  </a:cubicBezTo>
                  <a:cubicBezTo>
                    <a:pt x="21387" y="5774"/>
                    <a:pt x="19227" y="3208"/>
                    <a:pt x="16141" y="1818"/>
                  </a:cubicBezTo>
                  <a:cubicBezTo>
                    <a:pt x="13056" y="428"/>
                    <a:pt x="9044" y="214"/>
                    <a:pt x="50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6851650" y="5925128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6943048" y="5778515"/>
              <a:ext cx="135465" cy="302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21" fill="norm" stroke="1" extrusionOk="0">
                  <a:moveTo>
                    <a:pt x="19250" y="490"/>
                  </a:moveTo>
                  <a:cubicBezTo>
                    <a:pt x="14669" y="190"/>
                    <a:pt x="10087" y="-110"/>
                    <a:pt x="6814" y="40"/>
                  </a:cubicBezTo>
                  <a:cubicBezTo>
                    <a:pt x="3541" y="190"/>
                    <a:pt x="1578" y="790"/>
                    <a:pt x="596" y="1465"/>
                  </a:cubicBezTo>
                  <a:cubicBezTo>
                    <a:pt x="-386" y="2140"/>
                    <a:pt x="-386" y="2890"/>
                    <a:pt x="2396" y="4615"/>
                  </a:cubicBezTo>
                  <a:cubicBezTo>
                    <a:pt x="5178" y="6340"/>
                    <a:pt x="10741" y="9040"/>
                    <a:pt x="14341" y="11215"/>
                  </a:cubicBezTo>
                  <a:cubicBezTo>
                    <a:pt x="17941" y="13390"/>
                    <a:pt x="19578" y="15040"/>
                    <a:pt x="20396" y="16390"/>
                  </a:cubicBezTo>
                  <a:cubicBezTo>
                    <a:pt x="21214" y="17740"/>
                    <a:pt x="21214" y="18790"/>
                    <a:pt x="19741" y="19690"/>
                  </a:cubicBezTo>
                  <a:cubicBezTo>
                    <a:pt x="18269" y="20590"/>
                    <a:pt x="15323" y="21340"/>
                    <a:pt x="12378" y="21415"/>
                  </a:cubicBezTo>
                  <a:cubicBezTo>
                    <a:pt x="9432" y="21490"/>
                    <a:pt x="6487" y="20890"/>
                    <a:pt x="4359" y="19690"/>
                  </a:cubicBezTo>
                  <a:cubicBezTo>
                    <a:pt x="2232" y="18490"/>
                    <a:pt x="923" y="16690"/>
                    <a:pt x="2723" y="14365"/>
                  </a:cubicBezTo>
                  <a:cubicBezTo>
                    <a:pt x="4523" y="12040"/>
                    <a:pt x="9432" y="9190"/>
                    <a:pt x="12869" y="7165"/>
                  </a:cubicBezTo>
                  <a:cubicBezTo>
                    <a:pt x="16305" y="5140"/>
                    <a:pt x="18269" y="3940"/>
                    <a:pt x="19250" y="2890"/>
                  </a:cubicBezTo>
                  <a:cubicBezTo>
                    <a:pt x="20232" y="1840"/>
                    <a:pt x="20232" y="940"/>
                    <a:pt x="18105" y="490"/>
                  </a:cubicBezTo>
                  <a:cubicBezTo>
                    <a:pt x="15978" y="40"/>
                    <a:pt x="11723" y="40"/>
                    <a:pt x="7469" y="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8858250" y="5382118"/>
              <a:ext cx="50800" cy="441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1089"/>
                  </a:moveTo>
                  <a:cubicBezTo>
                    <a:pt x="2700" y="572"/>
                    <a:pt x="5400" y="55"/>
                    <a:pt x="8100" y="4"/>
                  </a:cubicBezTo>
                  <a:cubicBezTo>
                    <a:pt x="10800" y="-48"/>
                    <a:pt x="13500" y="365"/>
                    <a:pt x="15750" y="2174"/>
                  </a:cubicBezTo>
                  <a:cubicBezTo>
                    <a:pt x="18000" y="3983"/>
                    <a:pt x="19800" y="7186"/>
                    <a:pt x="20700" y="10649"/>
                  </a:cubicBezTo>
                  <a:cubicBezTo>
                    <a:pt x="21600" y="14111"/>
                    <a:pt x="21600" y="17831"/>
                    <a:pt x="21600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8705850" y="5928214"/>
              <a:ext cx="37737" cy="23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13" fill="norm" stroke="1" extrusionOk="0">
                  <a:moveTo>
                    <a:pt x="0" y="1442"/>
                  </a:moveTo>
                  <a:cubicBezTo>
                    <a:pt x="4800" y="678"/>
                    <a:pt x="9600" y="-87"/>
                    <a:pt x="13200" y="9"/>
                  </a:cubicBezTo>
                  <a:cubicBezTo>
                    <a:pt x="16800" y="104"/>
                    <a:pt x="19200" y="1060"/>
                    <a:pt x="20400" y="4118"/>
                  </a:cubicBezTo>
                  <a:cubicBezTo>
                    <a:pt x="21600" y="7177"/>
                    <a:pt x="21600" y="12338"/>
                    <a:pt x="21000" y="15587"/>
                  </a:cubicBezTo>
                  <a:cubicBezTo>
                    <a:pt x="20400" y="18837"/>
                    <a:pt x="19200" y="20175"/>
                    <a:pt x="1800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8845550" y="6102928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8949499" y="5983601"/>
              <a:ext cx="258002" cy="246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85" fill="norm" stroke="1" extrusionOk="0">
                  <a:moveTo>
                    <a:pt x="859" y="2654"/>
                  </a:moveTo>
                  <a:cubicBezTo>
                    <a:pt x="1034" y="1731"/>
                    <a:pt x="1210" y="808"/>
                    <a:pt x="1825" y="347"/>
                  </a:cubicBezTo>
                  <a:cubicBezTo>
                    <a:pt x="2439" y="-115"/>
                    <a:pt x="3493" y="-115"/>
                    <a:pt x="4283" y="347"/>
                  </a:cubicBezTo>
                  <a:cubicBezTo>
                    <a:pt x="5073" y="808"/>
                    <a:pt x="5600" y="1731"/>
                    <a:pt x="5512" y="3762"/>
                  </a:cubicBezTo>
                  <a:cubicBezTo>
                    <a:pt x="5425" y="5793"/>
                    <a:pt x="4722" y="8931"/>
                    <a:pt x="3844" y="11147"/>
                  </a:cubicBezTo>
                  <a:cubicBezTo>
                    <a:pt x="2966" y="13362"/>
                    <a:pt x="1912" y="14654"/>
                    <a:pt x="1122" y="15670"/>
                  </a:cubicBezTo>
                  <a:cubicBezTo>
                    <a:pt x="332" y="16685"/>
                    <a:pt x="-195" y="17423"/>
                    <a:pt x="68" y="17885"/>
                  </a:cubicBezTo>
                  <a:cubicBezTo>
                    <a:pt x="332" y="18347"/>
                    <a:pt x="1385" y="18531"/>
                    <a:pt x="5073" y="19085"/>
                  </a:cubicBezTo>
                  <a:cubicBezTo>
                    <a:pt x="8761" y="19639"/>
                    <a:pt x="15083" y="20562"/>
                    <a:pt x="21405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18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12700" y="978478"/>
              <a:ext cx="1092469" cy="288211"/>
            </a:xfrm>
            <a:prstGeom prst="rect">
              <a:avLst/>
            </a:prstGeom>
            <a:effectLst/>
          </p:spPr>
        </p:pic>
        <p:pic>
          <p:nvPicPr>
            <p:cNvPr id="319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400299" y="5458651"/>
              <a:ext cx="666751" cy="66428"/>
            </a:xfrm>
            <a:prstGeom prst="rect">
              <a:avLst/>
            </a:prstGeom>
            <a:effectLst/>
          </p:spPr>
        </p:pic>
        <p:pic>
          <p:nvPicPr>
            <p:cNvPr id="319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028950" y="4839278"/>
              <a:ext cx="88900" cy="805258"/>
            </a:xfrm>
            <a:prstGeom prst="rect">
              <a:avLst/>
            </a:prstGeom>
            <a:effectLst/>
          </p:spPr>
        </p:pic>
        <p:pic>
          <p:nvPicPr>
            <p:cNvPr id="319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022600" y="4841395"/>
              <a:ext cx="3644900" cy="105834"/>
            </a:xfrm>
            <a:prstGeom prst="rect">
              <a:avLst/>
            </a:prstGeom>
            <a:effectLst/>
          </p:spPr>
        </p:pic>
        <p:pic>
          <p:nvPicPr>
            <p:cNvPr id="319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559550" y="4337628"/>
              <a:ext cx="120650" cy="711201"/>
            </a:xfrm>
            <a:prstGeom prst="rect">
              <a:avLst/>
            </a:prstGeom>
            <a:effectLst/>
          </p:spPr>
        </p:pic>
        <p:pic>
          <p:nvPicPr>
            <p:cNvPr id="319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527800" y="4343978"/>
              <a:ext cx="2286000" cy="228601"/>
            </a:xfrm>
            <a:prstGeom prst="rect">
              <a:avLst/>
            </a:prstGeom>
            <a:effectLst/>
          </p:spPr>
        </p:pic>
        <p:pic>
          <p:nvPicPr>
            <p:cNvPr id="320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813800" y="3894127"/>
              <a:ext cx="88900" cy="725419"/>
            </a:xfrm>
            <a:prstGeom prst="rect">
              <a:avLst/>
            </a:prstGeom>
            <a:effectLst/>
          </p:spPr>
        </p:pic>
        <p:pic>
          <p:nvPicPr>
            <p:cNvPr id="320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825373" y="3802112"/>
              <a:ext cx="1911944" cy="110067"/>
            </a:xfrm>
            <a:prstGeom prst="rect">
              <a:avLst/>
            </a:prstGeom>
            <a:effectLst/>
          </p:spPr>
        </p:pic>
        <p:pic>
          <p:nvPicPr>
            <p:cNvPr id="320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238756" y="718554"/>
              <a:ext cx="645774" cy="174465"/>
            </a:xfrm>
            <a:prstGeom prst="rect">
              <a:avLst/>
            </a:prstGeom>
            <a:effectLst/>
          </p:spPr>
        </p:pic>
        <p:pic>
          <p:nvPicPr>
            <p:cNvPr id="320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317750" y="5423478"/>
              <a:ext cx="2628900" cy="160868"/>
            </a:xfrm>
            <a:prstGeom prst="rect">
              <a:avLst/>
            </a:prstGeom>
            <a:effectLst/>
          </p:spPr>
        </p:pic>
        <p:pic>
          <p:nvPicPr>
            <p:cNvPr id="3208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022850" y="4547178"/>
              <a:ext cx="107950" cy="31751"/>
            </a:xfrm>
            <a:prstGeom prst="rect">
              <a:avLst/>
            </a:prstGeom>
            <a:effectLst/>
          </p:spPr>
        </p:pic>
        <p:pic>
          <p:nvPicPr>
            <p:cNvPr id="3210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4992011" y="4528128"/>
              <a:ext cx="104153" cy="1104901"/>
            </a:xfrm>
            <a:prstGeom prst="rect">
              <a:avLst/>
            </a:prstGeom>
            <a:effectLst/>
          </p:spPr>
        </p:pic>
        <p:pic>
          <p:nvPicPr>
            <p:cNvPr id="321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5092699" y="4526912"/>
              <a:ext cx="1539612" cy="82315"/>
            </a:xfrm>
            <a:prstGeom prst="rect">
              <a:avLst/>
            </a:prstGeom>
            <a:effectLst/>
          </p:spPr>
        </p:pic>
        <p:pic>
          <p:nvPicPr>
            <p:cNvPr id="3214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503311" y="3855028"/>
              <a:ext cx="126089" cy="825501"/>
            </a:xfrm>
            <a:prstGeom prst="rect">
              <a:avLst/>
            </a:prstGeom>
            <a:effectLst/>
          </p:spPr>
        </p:pic>
        <p:pic>
          <p:nvPicPr>
            <p:cNvPr id="3216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623050" y="3811108"/>
              <a:ext cx="2647950" cy="113771"/>
            </a:xfrm>
            <a:prstGeom prst="rect">
              <a:avLst/>
            </a:prstGeom>
            <a:effectLst/>
          </p:spPr>
        </p:pic>
        <p:pic>
          <p:nvPicPr>
            <p:cNvPr id="3218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477000" y="3877253"/>
              <a:ext cx="331814" cy="53976"/>
            </a:xfrm>
            <a:prstGeom prst="rect">
              <a:avLst/>
            </a:prstGeom>
            <a:effectLst/>
          </p:spPr>
        </p:pic>
        <p:pic>
          <p:nvPicPr>
            <p:cNvPr id="3220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5908675" y="4284340"/>
              <a:ext cx="67284" cy="177114"/>
            </a:xfrm>
            <a:prstGeom prst="rect">
              <a:avLst/>
            </a:prstGeom>
            <a:effectLst/>
          </p:spPr>
        </p:pic>
        <p:pic>
          <p:nvPicPr>
            <p:cNvPr id="3222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002866" y="4315403"/>
              <a:ext cx="70909" cy="206376"/>
            </a:xfrm>
            <a:prstGeom prst="rect">
              <a:avLst/>
            </a:prstGeom>
            <a:effectLst/>
          </p:spPr>
        </p:pic>
        <p:pic>
          <p:nvPicPr>
            <p:cNvPr id="3224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029325" y="4417797"/>
              <a:ext cx="171450" cy="105479"/>
            </a:xfrm>
            <a:prstGeom prst="rect">
              <a:avLst/>
            </a:prstGeom>
            <a:effectLst/>
          </p:spPr>
        </p:pic>
        <p:pic>
          <p:nvPicPr>
            <p:cNvPr id="3226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6851650" y="3664528"/>
              <a:ext cx="47625" cy="200026"/>
            </a:xfrm>
            <a:prstGeom prst="rect">
              <a:avLst/>
            </a:prstGeom>
            <a:effectLst/>
          </p:spPr>
        </p:pic>
        <p:pic>
          <p:nvPicPr>
            <p:cNvPr id="3228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6156325" y="4924731"/>
              <a:ext cx="76200" cy="152673"/>
            </a:xfrm>
            <a:prstGeom prst="rect">
              <a:avLst/>
            </a:prstGeom>
            <a:effectLst/>
          </p:spPr>
        </p:pic>
        <p:pic>
          <p:nvPicPr>
            <p:cNvPr id="3230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6216650" y="4959928"/>
              <a:ext cx="60325" cy="158751"/>
            </a:xfrm>
            <a:prstGeom prst="rect">
              <a:avLst/>
            </a:prstGeom>
            <a:effectLst/>
          </p:spPr>
        </p:pic>
        <p:pic>
          <p:nvPicPr>
            <p:cNvPr id="3232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6229350" y="5055178"/>
              <a:ext cx="114437" cy="177801"/>
            </a:xfrm>
            <a:prstGeom prst="rect">
              <a:avLst/>
            </a:prstGeom>
            <a:effectLst/>
          </p:spPr>
        </p:pic>
        <p:pic>
          <p:nvPicPr>
            <p:cNvPr id="3234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6708775" y="4709103"/>
              <a:ext cx="152400" cy="104135"/>
            </a:xfrm>
            <a:prstGeom prst="rect">
              <a:avLst/>
            </a:prstGeom>
            <a:effectLst/>
          </p:spPr>
        </p:pic>
        <p:pic>
          <p:nvPicPr>
            <p:cNvPr id="3236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6823075" y="4674178"/>
              <a:ext cx="117475" cy="209551"/>
            </a:xfrm>
            <a:prstGeom prst="rect">
              <a:avLst/>
            </a:prstGeom>
            <a:effectLst/>
          </p:spPr>
        </p:pic>
        <p:pic>
          <p:nvPicPr>
            <p:cNvPr id="3238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6851650" y="4805412"/>
              <a:ext cx="123825" cy="151342"/>
            </a:xfrm>
            <a:prstGeom prst="rect">
              <a:avLst/>
            </a:prstGeom>
            <a:effectLst/>
          </p:spPr>
        </p:pic>
        <p:sp>
          <p:nvSpPr>
            <p:cNvPr id="3240" name="Line"/>
            <p:cNvSpPr/>
            <p:nvPr/>
          </p:nvSpPr>
          <p:spPr>
            <a:xfrm>
              <a:off x="6427589" y="5641945"/>
              <a:ext cx="841149" cy="45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57" fill="norm" stroke="1" extrusionOk="0">
                  <a:moveTo>
                    <a:pt x="14365" y="5267"/>
                  </a:moveTo>
                  <a:cubicBezTo>
                    <a:pt x="14419" y="4768"/>
                    <a:pt x="14473" y="4269"/>
                    <a:pt x="14513" y="3895"/>
                  </a:cubicBezTo>
                  <a:cubicBezTo>
                    <a:pt x="14554" y="3521"/>
                    <a:pt x="14581" y="3271"/>
                    <a:pt x="14500" y="3047"/>
                  </a:cubicBezTo>
                  <a:cubicBezTo>
                    <a:pt x="14419" y="2822"/>
                    <a:pt x="14230" y="2623"/>
                    <a:pt x="13758" y="2373"/>
                  </a:cubicBezTo>
                  <a:cubicBezTo>
                    <a:pt x="13286" y="2124"/>
                    <a:pt x="12531" y="1825"/>
                    <a:pt x="11722" y="1500"/>
                  </a:cubicBezTo>
                  <a:cubicBezTo>
                    <a:pt x="10913" y="1176"/>
                    <a:pt x="10050" y="827"/>
                    <a:pt x="9120" y="702"/>
                  </a:cubicBezTo>
                  <a:cubicBezTo>
                    <a:pt x="8190" y="578"/>
                    <a:pt x="7192" y="677"/>
                    <a:pt x="6329" y="877"/>
                  </a:cubicBezTo>
                  <a:cubicBezTo>
                    <a:pt x="5466" y="1076"/>
                    <a:pt x="4738" y="1376"/>
                    <a:pt x="3929" y="2049"/>
                  </a:cubicBezTo>
                  <a:cubicBezTo>
                    <a:pt x="3120" y="2723"/>
                    <a:pt x="2230" y="3770"/>
                    <a:pt x="1637" y="5017"/>
                  </a:cubicBezTo>
                  <a:cubicBezTo>
                    <a:pt x="1044" y="6264"/>
                    <a:pt x="747" y="7711"/>
                    <a:pt x="733" y="9083"/>
                  </a:cubicBezTo>
                  <a:cubicBezTo>
                    <a:pt x="720" y="10455"/>
                    <a:pt x="990" y="11752"/>
                    <a:pt x="1435" y="12824"/>
                  </a:cubicBezTo>
                  <a:cubicBezTo>
                    <a:pt x="1880" y="13897"/>
                    <a:pt x="2500" y="14745"/>
                    <a:pt x="3268" y="15443"/>
                  </a:cubicBezTo>
                  <a:cubicBezTo>
                    <a:pt x="4037" y="16142"/>
                    <a:pt x="4954" y="16690"/>
                    <a:pt x="5871" y="17139"/>
                  </a:cubicBezTo>
                  <a:cubicBezTo>
                    <a:pt x="6787" y="17588"/>
                    <a:pt x="7704" y="17937"/>
                    <a:pt x="8662" y="18162"/>
                  </a:cubicBezTo>
                  <a:cubicBezTo>
                    <a:pt x="9619" y="18386"/>
                    <a:pt x="10617" y="18486"/>
                    <a:pt x="11601" y="18486"/>
                  </a:cubicBezTo>
                  <a:cubicBezTo>
                    <a:pt x="12585" y="18486"/>
                    <a:pt x="13556" y="18386"/>
                    <a:pt x="14554" y="18237"/>
                  </a:cubicBezTo>
                  <a:cubicBezTo>
                    <a:pt x="15551" y="18087"/>
                    <a:pt x="16576" y="17888"/>
                    <a:pt x="17547" y="17464"/>
                  </a:cubicBezTo>
                  <a:cubicBezTo>
                    <a:pt x="18518" y="17040"/>
                    <a:pt x="19435" y="16391"/>
                    <a:pt x="20095" y="15418"/>
                  </a:cubicBezTo>
                  <a:cubicBezTo>
                    <a:pt x="20756" y="14446"/>
                    <a:pt x="21160" y="13149"/>
                    <a:pt x="21336" y="11827"/>
                  </a:cubicBezTo>
                  <a:cubicBezTo>
                    <a:pt x="21511" y="10505"/>
                    <a:pt x="21457" y="9158"/>
                    <a:pt x="21107" y="7836"/>
                  </a:cubicBezTo>
                  <a:cubicBezTo>
                    <a:pt x="20756" y="6514"/>
                    <a:pt x="20109" y="5217"/>
                    <a:pt x="19381" y="4219"/>
                  </a:cubicBezTo>
                  <a:cubicBezTo>
                    <a:pt x="18653" y="3221"/>
                    <a:pt x="17844" y="2523"/>
                    <a:pt x="17048" y="1924"/>
                  </a:cubicBezTo>
                  <a:cubicBezTo>
                    <a:pt x="16253" y="1326"/>
                    <a:pt x="15471" y="827"/>
                    <a:pt x="14567" y="503"/>
                  </a:cubicBezTo>
                  <a:cubicBezTo>
                    <a:pt x="13664" y="179"/>
                    <a:pt x="12639" y="29"/>
                    <a:pt x="11695" y="4"/>
                  </a:cubicBezTo>
                  <a:cubicBezTo>
                    <a:pt x="10751" y="-21"/>
                    <a:pt x="9889" y="79"/>
                    <a:pt x="8985" y="303"/>
                  </a:cubicBezTo>
                  <a:cubicBezTo>
                    <a:pt x="8082" y="528"/>
                    <a:pt x="7138" y="877"/>
                    <a:pt x="6235" y="1226"/>
                  </a:cubicBezTo>
                  <a:cubicBezTo>
                    <a:pt x="5331" y="1575"/>
                    <a:pt x="4468" y="1924"/>
                    <a:pt x="3619" y="2498"/>
                  </a:cubicBezTo>
                  <a:cubicBezTo>
                    <a:pt x="2769" y="3072"/>
                    <a:pt x="1933" y="3870"/>
                    <a:pt x="1300" y="4793"/>
                  </a:cubicBezTo>
                  <a:cubicBezTo>
                    <a:pt x="666" y="5716"/>
                    <a:pt x="235" y="6763"/>
                    <a:pt x="73" y="7961"/>
                  </a:cubicBezTo>
                  <a:cubicBezTo>
                    <a:pt x="-89" y="9158"/>
                    <a:pt x="19" y="10505"/>
                    <a:pt x="410" y="11951"/>
                  </a:cubicBezTo>
                  <a:cubicBezTo>
                    <a:pt x="801" y="13398"/>
                    <a:pt x="1475" y="14944"/>
                    <a:pt x="2230" y="16167"/>
                  </a:cubicBezTo>
                  <a:cubicBezTo>
                    <a:pt x="2985" y="17389"/>
                    <a:pt x="3821" y="18287"/>
                    <a:pt x="4711" y="19060"/>
                  </a:cubicBezTo>
                  <a:cubicBezTo>
                    <a:pt x="5601" y="19833"/>
                    <a:pt x="6545" y="20482"/>
                    <a:pt x="7542" y="20906"/>
                  </a:cubicBezTo>
                  <a:cubicBezTo>
                    <a:pt x="8540" y="21330"/>
                    <a:pt x="9592" y="21529"/>
                    <a:pt x="10603" y="21554"/>
                  </a:cubicBezTo>
                  <a:cubicBezTo>
                    <a:pt x="11614" y="21579"/>
                    <a:pt x="12585" y="21429"/>
                    <a:pt x="13542" y="21155"/>
                  </a:cubicBezTo>
                  <a:cubicBezTo>
                    <a:pt x="14500" y="20881"/>
                    <a:pt x="15444" y="20482"/>
                    <a:pt x="16387" y="19858"/>
                  </a:cubicBezTo>
                  <a:cubicBezTo>
                    <a:pt x="17331" y="19234"/>
                    <a:pt x="18275" y="18386"/>
                    <a:pt x="19030" y="17289"/>
                  </a:cubicBezTo>
                  <a:cubicBezTo>
                    <a:pt x="19785" y="16191"/>
                    <a:pt x="20351" y="14845"/>
                    <a:pt x="20756" y="13248"/>
                  </a:cubicBezTo>
                  <a:cubicBezTo>
                    <a:pt x="21160" y="11652"/>
                    <a:pt x="21403" y="9806"/>
                    <a:pt x="21390" y="8160"/>
                  </a:cubicBezTo>
                  <a:cubicBezTo>
                    <a:pt x="21376" y="6514"/>
                    <a:pt x="21107" y="5067"/>
                    <a:pt x="20513" y="4144"/>
                  </a:cubicBezTo>
                  <a:cubicBezTo>
                    <a:pt x="19920" y="3221"/>
                    <a:pt x="19003" y="2822"/>
                    <a:pt x="18410" y="2598"/>
                  </a:cubicBezTo>
                  <a:cubicBezTo>
                    <a:pt x="17817" y="2373"/>
                    <a:pt x="17547" y="2324"/>
                    <a:pt x="17277" y="2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241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6184900" y="4580881"/>
              <a:ext cx="123825" cy="344259"/>
            </a:xfrm>
            <a:prstGeom prst="rect">
              <a:avLst/>
            </a:prstGeom>
            <a:effectLst/>
          </p:spPr>
        </p:pic>
        <p:pic>
          <p:nvPicPr>
            <p:cNvPr id="3243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6692900" y="3889953"/>
              <a:ext cx="161925" cy="504826"/>
            </a:xfrm>
            <a:prstGeom prst="rect">
              <a:avLst/>
            </a:prstGeom>
            <a:effectLst/>
          </p:spPr>
        </p:pic>
        <p:sp>
          <p:nvSpPr>
            <p:cNvPr id="3245" name="Line"/>
            <p:cNvSpPr/>
            <p:nvPr/>
          </p:nvSpPr>
          <p:spPr>
            <a:xfrm>
              <a:off x="8575675" y="3054928"/>
              <a:ext cx="15875" cy="23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0" y="0"/>
                  </a:moveTo>
                  <a:cubicBezTo>
                    <a:pt x="2880" y="3140"/>
                    <a:pt x="5760" y="6280"/>
                    <a:pt x="7200" y="9658"/>
                  </a:cubicBezTo>
                  <a:cubicBezTo>
                    <a:pt x="8640" y="13036"/>
                    <a:pt x="8640" y="16652"/>
                    <a:pt x="9360" y="18793"/>
                  </a:cubicBezTo>
                  <a:cubicBezTo>
                    <a:pt x="10080" y="20934"/>
                    <a:pt x="11520" y="21600"/>
                    <a:pt x="13680" y="21505"/>
                  </a:cubicBezTo>
                  <a:cubicBezTo>
                    <a:pt x="15840" y="21410"/>
                    <a:pt x="18720" y="20553"/>
                    <a:pt x="21600" y="19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8569325" y="2997778"/>
              <a:ext cx="155575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6" y="17723"/>
                    <a:pt x="2351" y="13846"/>
                    <a:pt x="5069" y="10246"/>
                  </a:cubicBezTo>
                  <a:cubicBezTo>
                    <a:pt x="7788" y="6646"/>
                    <a:pt x="12049" y="3323"/>
                    <a:pt x="15061" y="1662"/>
                  </a:cubicBezTo>
                  <a:cubicBezTo>
                    <a:pt x="18073" y="0"/>
                    <a:pt x="1983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8588375" y="3093028"/>
              <a:ext cx="104775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5508"/>
                    <a:pt x="11345" y="9415"/>
                    <a:pt x="14945" y="5815"/>
                  </a:cubicBezTo>
                  <a:cubicBezTo>
                    <a:pt x="18545" y="2215"/>
                    <a:pt x="20073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8617247" y="2834417"/>
              <a:ext cx="104478" cy="10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0954" fill="norm" stroke="1" extrusionOk="0">
                  <a:moveTo>
                    <a:pt x="2557" y="9628"/>
                  </a:moveTo>
                  <a:cubicBezTo>
                    <a:pt x="1903" y="12536"/>
                    <a:pt x="1248" y="15443"/>
                    <a:pt x="812" y="17520"/>
                  </a:cubicBezTo>
                  <a:cubicBezTo>
                    <a:pt x="375" y="19597"/>
                    <a:pt x="157" y="20843"/>
                    <a:pt x="48" y="20947"/>
                  </a:cubicBezTo>
                  <a:cubicBezTo>
                    <a:pt x="-61" y="21051"/>
                    <a:pt x="-61" y="20013"/>
                    <a:pt x="921" y="16897"/>
                  </a:cubicBezTo>
                  <a:cubicBezTo>
                    <a:pt x="1903" y="13782"/>
                    <a:pt x="3866" y="8589"/>
                    <a:pt x="5284" y="5474"/>
                  </a:cubicBezTo>
                  <a:cubicBezTo>
                    <a:pt x="6703" y="2359"/>
                    <a:pt x="7575" y="1320"/>
                    <a:pt x="8557" y="593"/>
                  </a:cubicBezTo>
                  <a:cubicBezTo>
                    <a:pt x="9539" y="-134"/>
                    <a:pt x="10630" y="-549"/>
                    <a:pt x="12484" y="1528"/>
                  </a:cubicBezTo>
                  <a:cubicBezTo>
                    <a:pt x="14339" y="3605"/>
                    <a:pt x="16957" y="8174"/>
                    <a:pt x="18594" y="10978"/>
                  </a:cubicBezTo>
                  <a:cubicBezTo>
                    <a:pt x="20230" y="13782"/>
                    <a:pt x="20884" y="14820"/>
                    <a:pt x="21539" y="15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8721725" y="3238409"/>
              <a:ext cx="127000" cy="11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128"/>
                  </a:moveTo>
                  <a:cubicBezTo>
                    <a:pt x="1800" y="-74"/>
                    <a:pt x="3600" y="-276"/>
                    <a:pt x="6390" y="1541"/>
                  </a:cubicBezTo>
                  <a:cubicBezTo>
                    <a:pt x="9180" y="3358"/>
                    <a:pt x="12960" y="7193"/>
                    <a:pt x="15660" y="10827"/>
                  </a:cubicBezTo>
                  <a:cubicBezTo>
                    <a:pt x="18360" y="14460"/>
                    <a:pt x="19980" y="17892"/>
                    <a:pt x="21600" y="21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8798422" y="3212952"/>
              <a:ext cx="56653" cy="16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20" fill="norm" stroke="1" extrusionOk="0">
                  <a:moveTo>
                    <a:pt x="21023" y="93"/>
                  </a:moveTo>
                  <a:cubicBezTo>
                    <a:pt x="19059" y="-43"/>
                    <a:pt x="17096" y="-180"/>
                    <a:pt x="14936" y="845"/>
                  </a:cubicBezTo>
                  <a:cubicBezTo>
                    <a:pt x="12776" y="1871"/>
                    <a:pt x="10419" y="4058"/>
                    <a:pt x="7670" y="6997"/>
                  </a:cubicBezTo>
                  <a:cubicBezTo>
                    <a:pt x="4921" y="9936"/>
                    <a:pt x="1779" y="13628"/>
                    <a:pt x="601" y="16157"/>
                  </a:cubicBezTo>
                  <a:cubicBezTo>
                    <a:pt x="-577" y="18686"/>
                    <a:pt x="208" y="20053"/>
                    <a:pt x="994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8992984" y="2991428"/>
              <a:ext cx="7481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20917" y="0"/>
                  </a:moveTo>
                  <a:cubicBezTo>
                    <a:pt x="17366" y="171"/>
                    <a:pt x="13816" y="343"/>
                    <a:pt x="10413" y="1714"/>
                  </a:cubicBezTo>
                  <a:cubicBezTo>
                    <a:pt x="7010" y="3086"/>
                    <a:pt x="3755" y="5657"/>
                    <a:pt x="1832" y="7971"/>
                  </a:cubicBezTo>
                  <a:cubicBezTo>
                    <a:pt x="-91" y="10286"/>
                    <a:pt x="-683" y="12343"/>
                    <a:pt x="944" y="14571"/>
                  </a:cubicBezTo>
                  <a:cubicBezTo>
                    <a:pt x="2572" y="16800"/>
                    <a:pt x="6418" y="19200"/>
                    <a:pt x="102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9119189" y="3026353"/>
              <a:ext cx="126411" cy="183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97" fill="norm" stroke="1" extrusionOk="0">
                  <a:moveTo>
                    <a:pt x="18260" y="0"/>
                  </a:moveTo>
                  <a:cubicBezTo>
                    <a:pt x="17000" y="3848"/>
                    <a:pt x="15740" y="7697"/>
                    <a:pt x="14210" y="11048"/>
                  </a:cubicBezTo>
                  <a:cubicBezTo>
                    <a:pt x="12680" y="14400"/>
                    <a:pt x="10880" y="17255"/>
                    <a:pt x="9440" y="18931"/>
                  </a:cubicBezTo>
                  <a:cubicBezTo>
                    <a:pt x="8000" y="20607"/>
                    <a:pt x="6920" y="21103"/>
                    <a:pt x="5750" y="21352"/>
                  </a:cubicBezTo>
                  <a:cubicBezTo>
                    <a:pt x="4580" y="21600"/>
                    <a:pt x="3320" y="21600"/>
                    <a:pt x="2330" y="20793"/>
                  </a:cubicBezTo>
                  <a:cubicBezTo>
                    <a:pt x="1340" y="19986"/>
                    <a:pt x="620" y="18372"/>
                    <a:pt x="260" y="17255"/>
                  </a:cubicBezTo>
                  <a:cubicBezTo>
                    <a:pt x="-100" y="16138"/>
                    <a:pt x="-100" y="15517"/>
                    <a:pt x="350" y="15083"/>
                  </a:cubicBezTo>
                  <a:cubicBezTo>
                    <a:pt x="800" y="14648"/>
                    <a:pt x="1700" y="14400"/>
                    <a:pt x="3590" y="14834"/>
                  </a:cubicBezTo>
                  <a:cubicBezTo>
                    <a:pt x="5480" y="15269"/>
                    <a:pt x="8360" y="16386"/>
                    <a:pt x="11510" y="17193"/>
                  </a:cubicBezTo>
                  <a:cubicBezTo>
                    <a:pt x="14660" y="18000"/>
                    <a:pt x="18080" y="18497"/>
                    <a:pt x="21500" y="18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9264650" y="3013653"/>
              <a:ext cx="76681" cy="25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5" h="21600" fill="norm" stroke="1" extrusionOk="0">
                  <a:moveTo>
                    <a:pt x="5049" y="0"/>
                  </a:moveTo>
                  <a:cubicBezTo>
                    <a:pt x="9818" y="1823"/>
                    <a:pt x="14587" y="3646"/>
                    <a:pt x="17532" y="5878"/>
                  </a:cubicBezTo>
                  <a:cubicBezTo>
                    <a:pt x="20478" y="8111"/>
                    <a:pt x="21600" y="10754"/>
                    <a:pt x="18374" y="13443"/>
                  </a:cubicBezTo>
                  <a:cubicBezTo>
                    <a:pt x="15148" y="16132"/>
                    <a:pt x="7574" y="188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9534524" y="3118428"/>
              <a:ext cx="85726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800" y="8229"/>
                  </a:cubicBezTo>
                  <a:cubicBezTo>
                    <a:pt x="1600" y="5143"/>
                    <a:pt x="3200" y="4114"/>
                    <a:pt x="6800" y="3086"/>
                  </a:cubicBezTo>
                  <a:cubicBezTo>
                    <a:pt x="10400" y="2057"/>
                    <a:pt x="160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9550400" y="3185103"/>
              <a:ext cx="9207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9968451" y="2872819"/>
              <a:ext cx="156625" cy="19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09" fill="norm" stroke="1" extrusionOk="0">
                  <a:moveTo>
                    <a:pt x="15695" y="4259"/>
                  </a:moveTo>
                  <a:cubicBezTo>
                    <a:pt x="16991" y="3225"/>
                    <a:pt x="18287" y="2191"/>
                    <a:pt x="19367" y="1444"/>
                  </a:cubicBezTo>
                  <a:cubicBezTo>
                    <a:pt x="20447" y="697"/>
                    <a:pt x="21311" y="238"/>
                    <a:pt x="21311" y="65"/>
                  </a:cubicBezTo>
                  <a:cubicBezTo>
                    <a:pt x="21311" y="-107"/>
                    <a:pt x="20447" y="8"/>
                    <a:pt x="17927" y="1042"/>
                  </a:cubicBezTo>
                  <a:cubicBezTo>
                    <a:pt x="15407" y="2076"/>
                    <a:pt x="11231" y="4029"/>
                    <a:pt x="8423" y="5580"/>
                  </a:cubicBezTo>
                  <a:cubicBezTo>
                    <a:pt x="5615" y="7131"/>
                    <a:pt x="4175" y="8280"/>
                    <a:pt x="3311" y="9142"/>
                  </a:cubicBezTo>
                  <a:cubicBezTo>
                    <a:pt x="2447" y="10004"/>
                    <a:pt x="2159" y="10578"/>
                    <a:pt x="2375" y="10923"/>
                  </a:cubicBezTo>
                  <a:cubicBezTo>
                    <a:pt x="2591" y="11267"/>
                    <a:pt x="3311" y="11382"/>
                    <a:pt x="4895" y="11325"/>
                  </a:cubicBezTo>
                  <a:cubicBezTo>
                    <a:pt x="6479" y="11267"/>
                    <a:pt x="8927" y="11038"/>
                    <a:pt x="10511" y="10980"/>
                  </a:cubicBezTo>
                  <a:cubicBezTo>
                    <a:pt x="12095" y="10923"/>
                    <a:pt x="12815" y="11038"/>
                    <a:pt x="13031" y="11382"/>
                  </a:cubicBezTo>
                  <a:cubicBezTo>
                    <a:pt x="13247" y="11727"/>
                    <a:pt x="12959" y="12302"/>
                    <a:pt x="11447" y="13393"/>
                  </a:cubicBezTo>
                  <a:cubicBezTo>
                    <a:pt x="9935" y="14484"/>
                    <a:pt x="7199" y="16093"/>
                    <a:pt x="5183" y="17242"/>
                  </a:cubicBezTo>
                  <a:cubicBezTo>
                    <a:pt x="3167" y="18391"/>
                    <a:pt x="1871" y="19080"/>
                    <a:pt x="1007" y="19712"/>
                  </a:cubicBezTo>
                  <a:cubicBezTo>
                    <a:pt x="143" y="20344"/>
                    <a:pt x="-289" y="20919"/>
                    <a:pt x="215" y="21206"/>
                  </a:cubicBezTo>
                  <a:cubicBezTo>
                    <a:pt x="719" y="21493"/>
                    <a:pt x="2159" y="21493"/>
                    <a:pt x="4895" y="21091"/>
                  </a:cubicBezTo>
                  <a:cubicBezTo>
                    <a:pt x="7631" y="20689"/>
                    <a:pt x="11663" y="19884"/>
                    <a:pt x="14255" y="19597"/>
                  </a:cubicBezTo>
                  <a:cubicBezTo>
                    <a:pt x="16847" y="19310"/>
                    <a:pt x="17999" y="19540"/>
                    <a:pt x="19151" y="19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10032388" y="3175578"/>
              <a:ext cx="6962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215"/>
                    <a:pt x="1783" y="4431"/>
                    <a:pt x="240" y="8031"/>
                  </a:cubicBezTo>
                  <a:cubicBezTo>
                    <a:pt x="-1303" y="11631"/>
                    <a:pt x="4868" y="16615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10033000" y="3131128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10074275" y="3145781"/>
              <a:ext cx="47625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440" y="12582"/>
                    <a:pt x="2880" y="4867"/>
                    <a:pt x="6480" y="1782"/>
                  </a:cubicBezTo>
                  <a:cubicBezTo>
                    <a:pt x="10080" y="-1304"/>
                    <a:pt x="1584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10093325" y="3207328"/>
              <a:ext cx="4127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10198100" y="3140653"/>
              <a:ext cx="952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10032999" y="2733401"/>
              <a:ext cx="76201" cy="8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6959"/>
                  </a:moveTo>
                  <a:cubicBezTo>
                    <a:pt x="0" y="8361"/>
                    <a:pt x="0" y="9764"/>
                    <a:pt x="300" y="11868"/>
                  </a:cubicBezTo>
                  <a:cubicBezTo>
                    <a:pt x="600" y="13971"/>
                    <a:pt x="1200" y="16777"/>
                    <a:pt x="1350" y="17478"/>
                  </a:cubicBezTo>
                  <a:cubicBezTo>
                    <a:pt x="1500" y="18179"/>
                    <a:pt x="1200" y="16777"/>
                    <a:pt x="1950" y="13831"/>
                  </a:cubicBezTo>
                  <a:cubicBezTo>
                    <a:pt x="2700" y="10886"/>
                    <a:pt x="4500" y="6397"/>
                    <a:pt x="6300" y="3592"/>
                  </a:cubicBezTo>
                  <a:cubicBezTo>
                    <a:pt x="8100" y="787"/>
                    <a:pt x="9900" y="-335"/>
                    <a:pt x="12150" y="86"/>
                  </a:cubicBezTo>
                  <a:cubicBezTo>
                    <a:pt x="14400" y="507"/>
                    <a:pt x="17100" y="2470"/>
                    <a:pt x="18750" y="6257"/>
                  </a:cubicBezTo>
                  <a:cubicBezTo>
                    <a:pt x="20400" y="10044"/>
                    <a:pt x="21000" y="15655"/>
                    <a:pt x="21600" y="21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10391774" y="2864428"/>
              <a:ext cx="20295" cy="16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0" y="0"/>
                  </a:moveTo>
                  <a:cubicBezTo>
                    <a:pt x="6480" y="3396"/>
                    <a:pt x="12960" y="6792"/>
                    <a:pt x="16740" y="9985"/>
                  </a:cubicBezTo>
                  <a:cubicBezTo>
                    <a:pt x="20520" y="13177"/>
                    <a:pt x="21600" y="16166"/>
                    <a:pt x="19980" y="18068"/>
                  </a:cubicBezTo>
                  <a:cubicBezTo>
                    <a:pt x="18360" y="19970"/>
                    <a:pt x="14040" y="20785"/>
                    <a:pt x="97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10340975" y="2842575"/>
              <a:ext cx="158750" cy="18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64" fill="norm" stroke="1" extrusionOk="0">
                  <a:moveTo>
                    <a:pt x="0" y="20064"/>
                  </a:moveTo>
                  <a:cubicBezTo>
                    <a:pt x="1584" y="12106"/>
                    <a:pt x="3168" y="4148"/>
                    <a:pt x="6480" y="1306"/>
                  </a:cubicBezTo>
                  <a:cubicBezTo>
                    <a:pt x="9792" y="-1536"/>
                    <a:pt x="14832" y="738"/>
                    <a:pt x="17640" y="3580"/>
                  </a:cubicBezTo>
                  <a:cubicBezTo>
                    <a:pt x="20448" y="6422"/>
                    <a:pt x="21024" y="9832"/>
                    <a:pt x="21600" y="13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10350500" y="3023178"/>
              <a:ext cx="16192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1" y="19440"/>
                    <a:pt x="5082" y="17280"/>
                    <a:pt x="8682" y="13680"/>
                  </a:cubicBezTo>
                  <a:cubicBezTo>
                    <a:pt x="12282" y="10080"/>
                    <a:pt x="16941" y="50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10598239" y="2803187"/>
              <a:ext cx="104687" cy="200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72" fill="norm" stroke="1" extrusionOk="0">
                  <a:moveTo>
                    <a:pt x="21366" y="1455"/>
                  </a:moveTo>
                  <a:cubicBezTo>
                    <a:pt x="20502" y="890"/>
                    <a:pt x="19638" y="324"/>
                    <a:pt x="18558" y="98"/>
                  </a:cubicBezTo>
                  <a:cubicBezTo>
                    <a:pt x="17478" y="-128"/>
                    <a:pt x="16182" y="-15"/>
                    <a:pt x="13482" y="1003"/>
                  </a:cubicBezTo>
                  <a:cubicBezTo>
                    <a:pt x="10782" y="2021"/>
                    <a:pt x="6678" y="3943"/>
                    <a:pt x="4086" y="6770"/>
                  </a:cubicBezTo>
                  <a:cubicBezTo>
                    <a:pt x="1494" y="9598"/>
                    <a:pt x="414" y="13330"/>
                    <a:pt x="90" y="15761"/>
                  </a:cubicBezTo>
                  <a:cubicBezTo>
                    <a:pt x="-234" y="18192"/>
                    <a:pt x="198" y="19323"/>
                    <a:pt x="3438" y="20058"/>
                  </a:cubicBezTo>
                  <a:cubicBezTo>
                    <a:pt x="6678" y="20793"/>
                    <a:pt x="12726" y="21133"/>
                    <a:pt x="18774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10734675" y="2835853"/>
              <a:ext cx="1143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00" y="3757"/>
                    <a:pt x="7600" y="7513"/>
                    <a:pt x="11200" y="11113"/>
                  </a:cubicBezTo>
                  <a:cubicBezTo>
                    <a:pt x="14800" y="14713"/>
                    <a:pt x="18200" y="181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10772775" y="2800928"/>
              <a:ext cx="7302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1000"/>
                    <a:pt x="15339" y="2000"/>
                    <a:pt x="12522" y="4100"/>
                  </a:cubicBezTo>
                  <a:cubicBezTo>
                    <a:pt x="9704" y="6200"/>
                    <a:pt x="7200" y="9400"/>
                    <a:pt x="5165" y="12500"/>
                  </a:cubicBezTo>
                  <a:cubicBezTo>
                    <a:pt x="3130" y="15600"/>
                    <a:pt x="1565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10880724" y="2981903"/>
              <a:ext cx="3176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10883334" y="2886653"/>
              <a:ext cx="2914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9670" y="18000"/>
                  </a:moveTo>
                  <a:cubicBezTo>
                    <a:pt x="5041" y="19200"/>
                    <a:pt x="412" y="20400"/>
                    <a:pt x="27" y="21000"/>
                  </a:cubicBezTo>
                  <a:cubicBezTo>
                    <a:pt x="-359" y="21600"/>
                    <a:pt x="3498" y="21600"/>
                    <a:pt x="7355" y="21600"/>
                  </a:cubicBezTo>
                  <a:cubicBezTo>
                    <a:pt x="11212" y="21600"/>
                    <a:pt x="15070" y="21600"/>
                    <a:pt x="17384" y="18000"/>
                  </a:cubicBezTo>
                  <a:cubicBezTo>
                    <a:pt x="19698" y="14400"/>
                    <a:pt x="20470" y="7200"/>
                    <a:pt x="212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11027578" y="2811951"/>
              <a:ext cx="107148" cy="128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351" fill="norm" stroke="1" extrusionOk="0">
                  <a:moveTo>
                    <a:pt x="19973" y="2912"/>
                  </a:moveTo>
                  <a:cubicBezTo>
                    <a:pt x="20602" y="1683"/>
                    <a:pt x="21231" y="453"/>
                    <a:pt x="21021" y="102"/>
                  </a:cubicBezTo>
                  <a:cubicBezTo>
                    <a:pt x="20812" y="-249"/>
                    <a:pt x="19763" y="278"/>
                    <a:pt x="17142" y="2034"/>
                  </a:cubicBezTo>
                  <a:cubicBezTo>
                    <a:pt x="14520" y="3790"/>
                    <a:pt x="10326" y="6775"/>
                    <a:pt x="7285" y="9058"/>
                  </a:cubicBezTo>
                  <a:cubicBezTo>
                    <a:pt x="4245" y="11341"/>
                    <a:pt x="2357" y="12922"/>
                    <a:pt x="1204" y="14239"/>
                  </a:cubicBezTo>
                  <a:cubicBezTo>
                    <a:pt x="50" y="15556"/>
                    <a:pt x="-369" y="16610"/>
                    <a:pt x="365" y="17224"/>
                  </a:cubicBezTo>
                  <a:cubicBezTo>
                    <a:pt x="1099" y="17839"/>
                    <a:pt x="2986" y="18014"/>
                    <a:pt x="6132" y="18278"/>
                  </a:cubicBezTo>
                  <a:cubicBezTo>
                    <a:pt x="9278" y="18541"/>
                    <a:pt x="13681" y="18892"/>
                    <a:pt x="16408" y="19419"/>
                  </a:cubicBezTo>
                  <a:cubicBezTo>
                    <a:pt x="19134" y="19946"/>
                    <a:pt x="20182" y="20649"/>
                    <a:pt x="21231" y="21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11029950" y="2966028"/>
              <a:ext cx="104775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457"/>
                    <a:pt x="9600" y="11314"/>
                    <a:pt x="13200" y="7714"/>
                  </a:cubicBezTo>
                  <a:cubicBezTo>
                    <a:pt x="16800" y="4114"/>
                    <a:pt x="192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11181528" y="2823153"/>
              <a:ext cx="140523" cy="12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600" fill="norm" stroke="1" extrusionOk="0">
                  <a:moveTo>
                    <a:pt x="21403" y="0"/>
                  </a:moveTo>
                  <a:cubicBezTo>
                    <a:pt x="19469" y="4538"/>
                    <a:pt x="17534" y="9076"/>
                    <a:pt x="15116" y="12615"/>
                  </a:cubicBezTo>
                  <a:cubicBezTo>
                    <a:pt x="12699" y="16155"/>
                    <a:pt x="9797" y="18696"/>
                    <a:pt x="7702" y="20057"/>
                  </a:cubicBezTo>
                  <a:cubicBezTo>
                    <a:pt x="5606" y="21418"/>
                    <a:pt x="4316" y="21600"/>
                    <a:pt x="3188" y="21600"/>
                  </a:cubicBezTo>
                  <a:cubicBezTo>
                    <a:pt x="2060" y="21600"/>
                    <a:pt x="1093" y="21418"/>
                    <a:pt x="528" y="20511"/>
                  </a:cubicBezTo>
                  <a:cubicBezTo>
                    <a:pt x="-36" y="19603"/>
                    <a:pt x="-197" y="17970"/>
                    <a:pt x="287" y="16881"/>
                  </a:cubicBezTo>
                  <a:cubicBezTo>
                    <a:pt x="770" y="15792"/>
                    <a:pt x="1899" y="15247"/>
                    <a:pt x="4558" y="15610"/>
                  </a:cubicBezTo>
                  <a:cubicBezTo>
                    <a:pt x="7218" y="15973"/>
                    <a:pt x="11409" y="17244"/>
                    <a:pt x="15600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11318874" y="2816803"/>
              <a:ext cx="74160" cy="19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600" fill="norm" stroke="1" extrusionOk="0">
                  <a:moveTo>
                    <a:pt x="14203" y="0"/>
                  </a:moveTo>
                  <a:cubicBezTo>
                    <a:pt x="15682" y="236"/>
                    <a:pt x="17162" y="472"/>
                    <a:pt x="18641" y="1652"/>
                  </a:cubicBezTo>
                  <a:cubicBezTo>
                    <a:pt x="20121" y="2833"/>
                    <a:pt x="21600" y="4957"/>
                    <a:pt x="20121" y="7967"/>
                  </a:cubicBezTo>
                  <a:cubicBezTo>
                    <a:pt x="18641" y="10977"/>
                    <a:pt x="14203" y="14872"/>
                    <a:pt x="10356" y="17292"/>
                  </a:cubicBezTo>
                  <a:cubicBezTo>
                    <a:pt x="6510" y="19711"/>
                    <a:pt x="3255" y="2065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10217150" y="3191453"/>
              <a:ext cx="8509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87" y="20186"/>
                    <a:pt x="1773" y="18771"/>
                    <a:pt x="2740" y="17229"/>
                  </a:cubicBezTo>
                  <a:cubicBezTo>
                    <a:pt x="3707" y="15686"/>
                    <a:pt x="4755" y="14014"/>
                    <a:pt x="5843" y="12407"/>
                  </a:cubicBezTo>
                  <a:cubicBezTo>
                    <a:pt x="6931" y="10800"/>
                    <a:pt x="8060" y="9257"/>
                    <a:pt x="9067" y="8036"/>
                  </a:cubicBezTo>
                  <a:cubicBezTo>
                    <a:pt x="10075" y="6814"/>
                    <a:pt x="10961" y="5914"/>
                    <a:pt x="11848" y="5079"/>
                  </a:cubicBezTo>
                  <a:cubicBezTo>
                    <a:pt x="12734" y="4243"/>
                    <a:pt x="13621" y="3471"/>
                    <a:pt x="14655" y="2764"/>
                  </a:cubicBezTo>
                  <a:cubicBezTo>
                    <a:pt x="15690" y="2057"/>
                    <a:pt x="16872" y="1414"/>
                    <a:pt x="18054" y="964"/>
                  </a:cubicBezTo>
                  <a:cubicBezTo>
                    <a:pt x="19236" y="514"/>
                    <a:pt x="20418" y="2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10747556" y="3338549"/>
              <a:ext cx="120470" cy="13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35" fill="norm" stroke="1" extrusionOk="0">
                  <a:moveTo>
                    <a:pt x="1104" y="5863"/>
                  </a:moveTo>
                  <a:cubicBezTo>
                    <a:pt x="725" y="8040"/>
                    <a:pt x="346" y="10216"/>
                    <a:pt x="156" y="11723"/>
                  </a:cubicBezTo>
                  <a:cubicBezTo>
                    <a:pt x="-33" y="13230"/>
                    <a:pt x="-33" y="14068"/>
                    <a:pt x="62" y="15072"/>
                  </a:cubicBezTo>
                  <a:cubicBezTo>
                    <a:pt x="156" y="16077"/>
                    <a:pt x="346" y="17249"/>
                    <a:pt x="535" y="17416"/>
                  </a:cubicBezTo>
                  <a:cubicBezTo>
                    <a:pt x="725" y="17584"/>
                    <a:pt x="914" y="16747"/>
                    <a:pt x="2335" y="14235"/>
                  </a:cubicBezTo>
                  <a:cubicBezTo>
                    <a:pt x="3756" y="11723"/>
                    <a:pt x="6409" y="7537"/>
                    <a:pt x="8493" y="4858"/>
                  </a:cubicBezTo>
                  <a:cubicBezTo>
                    <a:pt x="10578" y="2179"/>
                    <a:pt x="12093" y="1007"/>
                    <a:pt x="13325" y="421"/>
                  </a:cubicBezTo>
                  <a:cubicBezTo>
                    <a:pt x="14556" y="-165"/>
                    <a:pt x="15504" y="-165"/>
                    <a:pt x="16641" y="588"/>
                  </a:cubicBezTo>
                  <a:cubicBezTo>
                    <a:pt x="17778" y="1342"/>
                    <a:pt x="19104" y="2849"/>
                    <a:pt x="19956" y="6449"/>
                  </a:cubicBezTo>
                  <a:cubicBezTo>
                    <a:pt x="20809" y="10049"/>
                    <a:pt x="21188" y="15742"/>
                    <a:pt x="21567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9527893" y="4223328"/>
              <a:ext cx="691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36" h="21600" fill="norm" stroke="1" extrusionOk="0">
                  <a:moveTo>
                    <a:pt x="8818" y="0"/>
                  </a:moveTo>
                  <a:cubicBezTo>
                    <a:pt x="14218" y="3494"/>
                    <a:pt x="19618" y="6988"/>
                    <a:pt x="16918" y="10324"/>
                  </a:cubicBezTo>
                  <a:cubicBezTo>
                    <a:pt x="14218" y="13659"/>
                    <a:pt x="3418" y="16835"/>
                    <a:pt x="718" y="18688"/>
                  </a:cubicBezTo>
                  <a:cubicBezTo>
                    <a:pt x="-1982" y="20541"/>
                    <a:pt x="3418" y="21071"/>
                    <a:pt x="8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9502775" y="4207453"/>
              <a:ext cx="133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4850"/>
                    <a:pt x="8229" y="8100"/>
                    <a:pt x="11829" y="4500"/>
                  </a:cubicBezTo>
                  <a:cubicBezTo>
                    <a:pt x="15429" y="900"/>
                    <a:pt x="18514" y="4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9550400" y="4296353"/>
              <a:ext cx="101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9626600" y="4417003"/>
              <a:ext cx="73025" cy="6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0"/>
                  </a:moveTo>
                  <a:cubicBezTo>
                    <a:pt x="5635" y="6271"/>
                    <a:pt x="11270" y="12542"/>
                    <a:pt x="14713" y="16374"/>
                  </a:cubicBezTo>
                  <a:cubicBezTo>
                    <a:pt x="18157" y="20206"/>
                    <a:pt x="19409" y="21600"/>
                    <a:pt x="20191" y="21426"/>
                  </a:cubicBezTo>
                  <a:cubicBezTo>
                    <a:pt x="20974" y="21252"/>
                    <a:pt x="21287" y="19510"/>
                    <a:pt x="21600" y="17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9626600" y="4410653"/>
              <a:ext cx="82550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0"/>
                    <a:pt x="18831" y="0"/>
                    <a:pt x="17308" y="873"/>
                  </a:cubicBezTo>
                  <a:cubicBezTo>
                    <a:pt x="15785" y="1745"/>
                    <a:pt x="14123" y="3491"/>
                    <a:pt x="11215" y="7091"/>
                  </a:cubicBezTo>
                  <a:cubicBezTo>
                    <a:pt x="8308" y="10691"/>
                    <a:pt x="4154" y="161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9544050" y="4074610"/>
              <a:ext cx="73025" cy="8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10805"/>
                  </a:moveTo>
                  <a:cubicBezTo>
                    <a:pt x="0" y="9504"/>
                    <a:pt x="0" y="8203"/>
                    <a:pt x="0" y="8723"/>
                  </a:cubicBezTo>
                  <a:cubicBezTo>
                    <a:pt x="0" y="9244"/>
                    <a:pt x="0" y="11586"/>
                    <a:pt x="0" y="13538"/>
                  </a:cubicBezTo>
                  <a:cubicBezTo>
                    <a:pt x="0" y="15490"/>
                    <a:pt x="0" y="17051"/>
                    <a:pt x="0" y="18482"/>
                  </a:cubicBezTo>
                  <a:cubicBezTo>
                    <a:pt x="0" y="19914"/>
                    <a:pt x="0" y="21215"/>
                    <a:pt x="0" y="21215"/>
                  </a:cubicBezTo>
                  <a:cubicBezTo>
                    <a:pt x="0" y="21215"/>
                    <a:pt x="0" y="19914"/>
                    <a:pt x="470" y="16921"/>
                  </a:cubicBezTo>
                  <a:cubicBezTo>
                    <a:pt x="939" y="13928"/>
                    <a:pt x="1878" y="9244"/>
                    <a:pt x="2817" y="5991"/>
                  </a:cubicBezTo>
                  <a:cubicBezTo>
                    <a:pt x="3757" y="2738"/>
                    <a:pt x="4696" y="916"/>
                    <a:pt x="5948" y="266"/>
                  </a:cubicBezTo>
                  <a:cubicBezTo>
                    <a:pt x="7200" y="-385"/>
                    <a:pt x="8765" y="135"/>
                    <a:pt x="10017" y="2087"/>
                  </a:cubicBezTo>
                  <a:cubicBezTo>
                    <a:pt x="11270" y="4039"/>
                    <a:pt x="12209" y="7422"/>
                    <a:pt x="14087" y="10545"/>
                  </a:cubicBezTo>
                  <a:cubicBezTo>
                    <a:pt x="15965" y="13668"/>
                    <a:pt x="18783" y="16531"/>
                    <a:pt x="21600" y="19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9792220" y="4178878"/>
              <a:ext cx="37580" cy="168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21305" y="0"/>
                  </a:moveTo>
                  <a:cubicBezTo>
                    <a:pt x="15305" y="3125"/>
                    <a:pt x="9305" y="6249"/>
                    <a:pt x="5705" y="9238"/>
                  </a:cubicBezTo>
                  <a:cubicBezTo>
                    <a:pt x="2105" y="12226"/>
                    <a:pt x="905" y="15079"/>
                    <a:pt x="305" y="16913"/>
                  </a:cubicBezTo>
                  <a:cubicBezTo>
                    <a:pt x="-295" y="18747"/>
                    <a:pt x="-295" y="19562"/>
                    <a:pt x="3005" y="20174"/>
                  </a:cubicBezTo>
                  <a:cubicBezTo>
                    <a:pt x="6305" y="20785"/>
                    <a:pt x="12905" y="21192"/>
                    <a:pt x="195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9894554" y="4211500"/>
              <a:ext cx="55170" cy="99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0994" fill="norm" stroke="1" extrusionOk="0">
                  <a:moveTo>
                    <a:pt x="16326" y="2489"/>
                  </a:moveTo>
                  <a:cubicBezTo>
                    <a:pt x="15926" y="1376"/>
                    <a:pt x="15526" y="262"/>
                    <a:pt x="14526" y="40"/>
                  </a:cubicBezTo>
                  <a:cubicBezTo>
                    <a:pt x="13526" y="-183"/>
                    <a:pt x="11926" y="485"/>
                    <a:pt x="9326" y="3491"/>
                  </a:cubicBezTo>
                  <a:cubicBezTo>
                    <a:pt x="6726" y="6497"/>
                    <a:pt x="3126" y="11842"/>
                    <a:pt x="1326" y="15071"/>
                  </a:cubicBezTo>
                  <a:cubicBezTo>
                    <a:pt x="-474" y="18299"/>
                    <a:pt x="-474" y="19413"/>
                    <a:pt x="1526" y="20192"/>
                  </a:cubicBezTo>
                  <a:cubicBezTo>
                    <a:pt x="3526" y="20972"/>
                    <a:pt x="7526" y="21417"/>
                    <a:pt x="11126" y="20415"/>
                  </a:cubicBezTo>
                  <a:cubicBezTo>
                    <a:pt x="14726" y="19413"/>
                    <a:pt x="17926" y="16963"/>
                    <a:pt x="19526" y="14069"/>
                  </a:cubicBezTo>
                  <a:cubicBezTo>
                    <a:pt x="21126" y="11174"/>
                    <a:pt x="21126" y="7833"/>
                    <a:pt x="20326" y="5607"/>
                  </a:cubicBezTo>
                  <a:cubicBezTo>
                    <a:pt x="19526" y="3380"/>
                    <a:pt x="17926" y="2266"/>
                    <a:pt x="15526" y="1932"/>
                  </a:cubicBezTo>
                  <a:cubicBezTo>
                    <a:pt x="13126" y="1598"/>
                    <a:pt x="9926" y="2044"/>
                    <a:pt x="8326" y="2823"/>
                  </a:cubicBezTo>
                  <a:cubicBezTo>
                    <a:pt x="6726" y="3603"/>
                    <a:pt x="6726" y="4716"/>
                    <a:pt x="6726" y="5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9982200" y="4283653"/>
              <a:ext cx="317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10019734" y="4193415"/>
              <a:ext cx="74202" cy="13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76" fill="norm" stroke="1" extrusionOk="0">
                  <a:moveTo>
                    <a:pt x="14765" y="213"/>
                  </a:moveTo>
                  <a:cubicBezTo>
                    <a:pt x="11114" y="45"/>
                    <a:pt x="7464" y="-124"/>
                    <a:pt x="4726" y="129"/>
                  </a:cubicBezTo>
                  <a:cubicBezTo>
                    <a:pt x="1988" y="382"/>
                    <a:pt x="162" y="1057"/>
                    <a:pt x="10" y="2323"/>
                  </a:cubicBezTo>
                  <a:cubicBezTo>
                    <a:pt x="-142" y="3588"/>
                    <a:pt x="1379" y="5445"/>
                    <a:pt x="4726" y="7638"/>
                  </a:cubicBezTo>
                  <a:cubicBezTo>
                    <a:pt x="8072" y="9832"/>
                    <a:pt x="13244" y="12363"/>
                    <a:pt x="16286" y="13967"/>
                  </a:cubicBezTo>
                  <a:cubicBezTo>
                    <a:pt x="19328" y="15570"/>
                    <a:pt x="20241" y="16245"/>
                    <a:pt x="20697" y="17173"/>
                  </a:cubicBezTo>
                  <a:cubicBezTo>
                    <a:pt x="21154" y="18101"/>
                    <a:pt x="21154" y="19282"/>
                    <a:pt x="20241" y="20126"/>
                  </a:cubicBezTo>
                  <a:cubicBezTo>
                    <a:pt x="19328" y="20970"/>
                    <a:pt x="17503" y="21476"/>
                    <a:pt x="15069" y="21476"/>
                  </a:cubicBezTo>
                  <a:cubicBezTo>
                    <a:pt x="12635" y="21476"/>
                    <a:pt x="9593" y="20970"/>
                    <a:pt x="7312" y="20379"/>
                  </a:cubicBezTo>
                  <a:cubicBezTo>
                    <a:pt x="5030" y="19788"/>
                    <a:pt x="3509" y="19113"/>
                    <a:pt x="2444" y="18354"/>
                  </a:cubicBezTo>
                  <a:cubicBezTo>
                    <a:pt x="1379" y="17595"/>
                    <a:pt x="771" y="16751"/>
                    <a:pt x="923" y="15907"/>
                  </a:cubicBezTo>
                  <a:cubicBezTo>
                    <a:pt x="1075" y="15063"/>
                    <a:pt x="1988" y="14220"/>
                    <a:pt x="4878" y="12954"/>
                  </a:cubicBezTo>
                  <a:cubicBezTo>
                    <a:pt x="7768" y="11689"/>
                    <a:pt x="12635" y="10001"/>
                    <a:pt x="15526" y="8735"/>
                  </a:cubicBezTo>
                  <a:cubicBezTo>
                    <a:pt x="18416" y="7470"/>
                    <a:pt x="19328" y="6626"/>
                    <a:pt x="20089" y="5782"/>
                  </a:cubicBezTo>
                  <a:cubicBezTo>
                    <a:pt x="20850" y="4938"/>
                    <a:pt x="21458" y="4095"/>
                    <a:pt x="21306" y="3335"/>
                  </a:cubicBezTo>
                  <a:cubicBezTo>
                    <a:pt x="21154" y="2576"/>
                    <a:pt x="20241" y="1901"/>
                    <a:pt x="18416" y="1648"/>
                  </a:cubicBezTo>
                  <a:cubicBezTo>
                    <a:pt x="16590" y="1395"/>
                    <a:pt x="13852" y="1563"/>
                    <a:pt x="12027" y="1985"/>
                  </a:cubicBezTo>
                  <a:cubicBezTo>
                    <a:pt x="10202" y="2407"/>
                    <a:pt x="9289" y="3082"/>
                    <a:pt x="8376" y="3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10125075" y="4169353"/>
              <a:ext cx="74376" cy="18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600" fill="norm" stroke="1" extrusionOk="0">
                  <a:moveTo>
                    <a:pt x="0" y="0"/>
                  </a:moveTo>
                  <a:cubicBezTo>
                    <a:pt x="3551" y="0"/>
                    <a:pt x="7101" y="0"/>
                    <a:pt x="10948" y="1389"/>
                  </a:cubicBezTo>
                  <a:cubicBezTo>
                    <a:pt x="14795" y="2779"/>
                    <a:pt x="18937" y="5558"/>
                    <a:pt x="20268" y="8905"/>
                  </a:cubicBezTo>
                  <a:cubicBezTo>
                    <a:pt x="21600" y="12253"/>
                    <a:pt x="20121" y="16168"/>
                    <a:pt x="18937" y="18379"/>
                  </a:cubicBezTo>
                  <a:cubicBezTo>
                    <a:pt x="17753" y="20589"/>
                    <a:pt x="16866" y="21095"/>
                    <a:pt x="159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10490199" y="4223328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10515600" y="4305878"/>
              <a:ext cx="139700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982" y="15429"/>
                    <a:pt x="1964" y="21600"/>
                    <a:pt x="5564" y="20057"/>
                  </a:cubicBezTo>
                  <a:cubicBezTo>
                    <a:pt x="9164" y="18514"/>
                    <a:pt x="15382" y="92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10966962" y="4029918"/>
              <a:ext cx="145539" cy="168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31" fill="norm" stroke="1" extrusionOk="0">
                  <a:moveTo>
                    <a:pt x="4554" y="8471"/>
                  </a:moveTo>
                  <a:cubicBezTo>
                    <a:pt x="3320" y="7661"/>
                    <a:pt x="2086" y="6851"/>
                    <a:pt x="1314" y="5771"/>
                  </a:cubicBezTo>
                  <a:cubicBezTo>
                    <a:pt x="543" y="4691"/>
                    <a:pt x="234" y="3341"/>
                    <a:pt x="1006" y="2261"/>
                  </a:cubicBezTo>
                  <a:cubicBezTo>
                    <a:pt x="1777" y="1181"/>
                    <a:pt x="3628" y="371"/>
                    <a:pt x="6251" y="101"/>
                  </a:cubicBezTo>
                  <a:cubicBezTo>
                    <a:pt x="8874" y="-169"/>
                    <a:pt x="12268" y="101"/>
                    <a:pt x="14274" y="911"/>
                  </a:cubicBezTo>
                  <a:cubicBezTo>
                    <a:pt x="16280" y="1721"/>
                    <a:pt x="16897" y="3071"/>
                    <a:pt x="15200" y="6176"/>
                  </a:cubicBezTo>
                  <a:cubicBezTo>
                    <a:pt x="13503" y="9281"/>
                    <a:pt x="9491" y="14141"/>
                    <a:pt x="6251" y="16976"/>
                  </a:cubicBezTo>
                  <a:cubicBezTo>
                    <a:pt x="3011" y="19811"/>
                    <a:pt x="543" y="20621"/>
                    <a:pt x="80" y="21026"/>
                  </a:cubicBezTo>
                  <a:cubicBezTo>
                    <a:pt x="-383" y="21431"/>
                    <a:pt x="1160" y="21431"/>
                    <a:pt x="5017" y="21431"/>
                  </a:cubicBezTo>
                  <a:cubicBezTo>
                    <a:pt x="8874" y="21431"/>
                    <a:pt x="15046" y="21431"/>
                    <a:pt x="21217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10928350" y="4299528"/>
              <a:ext cx="203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14400"/>
                    <a:pt x="10350" y="7200"/>
                    <a:pt x="13950" y="3600"/>
                  </a:cubicBezTo>
                  <a:cubicBezTo>
                    <a:pt x="17550" y="0"/>
                    <a:pt x="1957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10991850" y="4376787"/>
              <a:ext cx="102120" cy="14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175" fill="norm" stroke="1" extrusionOk="0">
                  <a:moveTo>
                    <a:pt x="0" y="3653"/>
                  </a:moveTo>
                  <a:cubicBezTo>
                    <a:pt x="1763" y="2382"/>
                    <a:pt x="3527" y="1112"/>
                    <a:pt x="5510" y="476"/>
                  </a:cubicBezTo>
                  <a:cubicBezTo>
                    <a:pt x="7494" y="-159"/>
                    <a:pt x="9698" y="-159"/>
                    <a:pt x="11461" y="476"/>
                  </a:cubicBezTo>
                  <a:cubicBezTo>
                    <a:pt x="13224" y="1112"/>
                    <a:pt x="14547" y="2382"/>
                    <a:pt x="14327" y="3494"/>
                  </a:cubicBezTo>
                  <a:cubicBezTo>
                    <a:pt x="14106" y="4606"/>
                    <a:pt x="12343" y="5559"/>
                    <a:pt x="10139" y="6670"/>
                  </a:cubicBezTo>
                  <a:cubicBezTo>
                    <a:pt x="7935" y="7782"/>
                    <a:pt x="5290" y="9053"/>
                    <a:pt x="5290" y="9688"/>
                  </a:cubicBezTo>
                  <a:cubicBezTo>
                    <a:pt x="5290" y="10323"/>
                    <a:pt x="7935" y="10323"/>
                    <a:pt x="10359" y="10323"/>
                  </a:cubicBezTo>
                  <a:cubicBezTo>
                    <a:pt x="12784" y="10323"/>
                    <a:pt x="14988" y="10323"/>
                    <a:pt x="16971" y="10800"/>
                  </a:cubicBezTo>
                  <a:cubicBezTo>
                    <a:pt x="18955" y="11276"/>
                    <a:pt x="20718" y="12229"/>
                    <a:pt x="21159" y="13500"/>
                  </a:cubicBezTo>
                  <a:cubicBezTo>
                    <a:pt x="21600" y="14770"/>
                    <a:pt x="20718" y="16359"/>
                    <a:pt x="18073" y="17788"/>
                  </a:cubicBezTo>
                  <a:cubicBezTo>
                    <a:pt x="15429" y="19217"/>
                    <a:pt x="11020" y="20488"/>
                    <a:pt x="7714" y="20965"/>
                  </a:cubicBezTo>
                  <a:cubicBezTo>
                    <a:pt x="4408" y="21441"/>
                    <a:pt x="2204" y="21123"/>
                    <a:pt x="1322" y="19853"/>
                  </a:cubicBezTo>
                  <a:cubicBezTo>
                    <a:pt x="441" y="18582"/>
                    <a:pt x="882" y="16359"/>
                    <a:pt x="1322" y="14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11252199" y="4248728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11264900" y="4293178"/>
              <a:ext cx="165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11575872" y="4059554"/>
              <a:ext cx="158929" cy="16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995" fill="norm" stroke="1" extrusionOk="0">
                  <a:moveTo>
                    <a:pt x="877" y="6473"/>
                  </a:moveTo>
                  <a:cubicBezTo>
                    <a:pt x="308" y="5089"/>
                    <a:pt x="-260" y="3704"/>
                    <a:pt x="593" y="2596"/>
                  </a:cubicBezTo>
                  <a:cubicBezTo>
                    <a:pt x="1445" y="1489"/>
                    <a:pt x="3719" y="658"/>
                    <a:pt x="5708" y="242"/>
                  </a:cubicBezTo>
                  <a:cubicBezTo>
                    <a:pt x="7698" y="-173"/>
                    <a:pt x="9403" y="-173"/>
                    <a:pt x="10682" y="1212"/>
                  </a:cubicBezTo>
                  <a:cubicBezTo>
                    <a:pt x="11961" y="2596"/>
                    <a:pt x="12814" y="5365"/>
                    <a:pt x="11961" y="7996"/>
                  </a:cubicBezTo>
                  <a:cubicBezTo>
                    <a:pt x="11108" y="10627"/>
                    <a:pt x="8551" y="13119"/>
                    <a:pt x="5851" y="15473"/>
                  </a:cubicBezTo>
                  <a:cubicBezTo>
                    <a:pt x="3151" y="17827"/>
                    <a:pt x="308" y="20042"/>
                    <a:pt x="24" y="20735"/>
                  </a:cubicBezTo>
                  <a:cubicBezTo>
                    <a:pt x="-260" y="21427"/>
                    <a:pt x="2014" y="20596"/>
                    <a:pt x="5993" y="19904"/>
                  </a:cubicBezTo>
                  <a:cubicBezTo>
                    <a:pt x="9972" y="19212"/>
                    <a:pt x="15656" y="18658"/>
                    <a:pt x="21340" y="18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11531600" y="4305878"/>
              <a:ext cx="260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1" y="15840"/>
                    <a:pt x="9483" y="10080"/>
                    <a:pt x="13083" y="6480"/>
                  </a:cubicBezTo>
                  <a:cubicBezTo>
                    <a:pt x="16683" y="2880"/>
                    <a:pt x="19141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11563350" y="4421625"/>
              <a:ext cx="161645" cy="19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41" fill="norm" stroke="1" extrusionOk="0">
                  <a:moveTo>
                    <a:pt x="8416" y="3325"/>
                  </a:moveTo>
                  <a:cubicBezTo>
                    <a:pt x="10940" y="2164"/>
                    <a:pt x="13465" y="1002"/>
                    <a:pt x="15569" y="422"/>
                  </a:cubicBezTo>
                  <a:cubicBezTo>
                    <a:pt x="17673" y="-159"/>
                    <a:pt x="19356" y="-159"/>
                    <a:pt x="20338" y="538"/>
                  </a:cubicBezTo>
                  <a:cubicBezTo>
                    <a:pt x="21319" y="1235"/>
                    <a:pt x="21600" y="2628"/>
                    <a:pt x="21319" y="3789"/>
                  </a:cubicBezTo>
                  <a:cubicBezTo>
                    <a:pt x="21039" y="4951"/>
                    <a:pt x="20197" y="5880"/>
                    <a:pt x="18935" y="6809"/>
                  </a:cubicBezTo>
                  <a:cubicBezTo>
                    <a:pt x="17673" y="7738"/>
                    <a:pt x="15990" y="8667"/>
                    <a:pt x="16410" y="9364"/>
                  </a:cubicBezTo>
                  <a:cubicBezTo>
                    <a:pt x="16831" y="10060"/>
                    <a:pt x="19356" y="10525"/>
                    <a:pt x="20197" y="11222"/>
                  </a:cubicBezTo>
                  <a:cubicBezTo>
                    <a:pt x="21039" y="11918"/>
                    <a:pt x="20197" y="12847"/>
                    <a:pt x="16551" y="14589"/>
                  </a:cubicBezTo>
                  <a:cubicBezTo>
                    <a:pt x="12904" y="16331"/>
                    <a:pt x="6452" y="18886"/>
                    <a:pt x="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9524999" y="4966278"/>
              <a:ext cx="12701" cy="37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21600" y="0"/>
                  </a:moveTo>
                  <a:cubicBezTo>
                    <a:pt x="21600" y="4733"/>
                    <a:pt x="21600" y="9465"/>
                    <a:pt x="19800" y="12499"/>
                  </a:cubicBezTo>
                  <a:cubicBezTo>
                    <a:pt x="18000" y="15533"/>
                    <a:pt x="14400" y="16867"/>
                    <a:pt x="10800" y="18202"/>
                  </a:cubicBezTo>
                  <a:cubicBezTo>
                    <a:pt x="7200" y="19537"/>
                    <a:pt x="3600" y="20872"/>
                    <a:pt x="1800" y="21236"/>
                  </a:cubicBezTo>
                  <a:cubicBezTo>
                    <a:pt x="0" y="21600"/>
                    <a:pt x="0" y="20993"/>
                    <a:pt x="0" y="19598"/>
                  </a:cubicBezTo>
                  <a:cubicBezTo>
                    <a:pt x="0" y="18202"/>
                    <a:pt x="0" y="16018"/>
                    <a:pt x="0" y="138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9474200" y="4988784"/>
              <a:ext cx="241300" cy="72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21210"/>
                  </a:moveTo>
                  <a:cubicBezTo>
                    <a:pt x="189" y="18124"/>
                    <a:pt x="379" y="15039"/>
                    <a:pt x="1516" y="11644"/>
                  </a:cubicBezTo>
                  <a:cubicBezTo>
                    <a:pt x="2653" y="8250"/>
                    <a:pt x="4737" y="4547"/>
                    <a:pt x="7579" y="2387"/>
                  </a:cubicBezTo>
                  <a:cubicBezTo>
                    <a:pt x="10421" y="227"/>
                    <a:pt x="14021" y="-390"/>
                    <a:pt x="16484" y="227"/>
                  </a:cubicBezTo>
                  <a:cubicBezTo>
                    <a:pt x="18947" y="844"/>
                    <a:pt x="20274" y="2696"/>
                    <a:pt x="21600" y="4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9505949" y="5118678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400"/>
                    <a:pt x="9600" y="15200"/>
                    <a:pt x="13200" y="11600"/>
                  </a:cubicBezTo>
                  <a:cubicBezTo>
                    <a:pt x="16800" y="8000"/>
                    <a:pt x="19200" y="4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9566456" y="4778139"/>
              <a:ext cx="91894" cy="137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35" fill="norm" stroke="1" extrusionOk="0">
                  <a:moveTo>
                    <a:pt x="3639" y="2580"/>
                  </a:moveTo>
                  <a:cubicBezTo>
                    <a:pt x="2167" y="4217"/>
                    <a:pt x="694" y="5853"/>
                    <a:pt x="203" y="7817"/>
                  </a:cubicBezTo>
                  <a:cubicBezTo>
                    <a:pt x="-288" y="9780"/>
                    <a:pt x="203" y="12071"/>
                    <a:pt x="694" y="12399"/>
                  </a:cubicBezTo>
                  <a:cubicBezTo>
                    <a:pt x="1185" y="12726"/>
                    <a:pt x="1676" y="11090"/>
                    <a:pt x="2412" y="8962"/>
                  </a:cubicBezTo>
                  <a:cubicBezTo>
                    <a:pt x="3148" y="6835"/>
                    <a:pt x="4130" y="4217"/>
                    <a:pt x="5603" y="2417"/>
                  </a:cubicBezTo>
                  <a:cubicBezTo>
                    <a:pt x="7076" y="617"/>
                    <a:pt x="9039" y="-365"/>
                    <a:pt x="10512" y="126"/>
                  </a:cubicBezTo>
                  <a:cubicBezTo>
                    <a:pt x="11985" y="617"/>
                    <a:pt x="12967" y="2580"/>
                    <a:pt x="14685" y="6344"/>
                  </a:cubicBezTo>
                  <a:cubicBezTo>
                    <a:pt x="16403" y="10108"/>
                    <a:pt x="18857" y="15671"/>
                    <a:pt x="21312" y="21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9575799" y="5252028"/>
              <a:ext cx="107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3" y="4320"/>
                    <a:pt x="12706" y="8640"/>
                    <a:pt x="16306" y="12240"/>
                  </a:cubicBezTo>
                  <a:cubicBezTo>
                    <a:pt x="19906" y="15840"/>
                    <a:pt x="20753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9645650" y="5258378"/>
              <a:ext cx="571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0"/>
                    <a:pt x="13600" y="0"/>
                    <a:pt x="10000" y="2267"/>
                  </a:cubicBezTo>
                  <a:cubicBezTo>
                    <a:pt x="6400" y="4533"/>
                    <a:pt x="3200" y="9067"/>
                    <a:pt x="1600" y="12667"/>
                  </a:cubicBezTo>
                  <a:cubicBezTo>
                    <a:pt x="0" y="16267"/>
                    <a:pt x="0" y="189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9784830" y="4982002"/>
              <a:ext cx="108471" cy="31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04" fill="norm" stroke="1" extrusionOk="0">
                  <a:moveTo>
                    <a:pt x="21287" y="2355"/>
                  </a:moveTo>
                  <a:cubicBezTo>
                    <a:pt x="20456" y="1360"/>
                    <a:pt x="19625" y="365"/>
                    <a:pt x="18379" y="81"/>
                  </a:cubicBezTo>
                  <a:cubicBezTo>
                    <a:pt x="17133" y="-203"/>
                    <a:pt x="15472" y="223"/>
                    <a:pt x="12564" y="1929"/>
                  </a:cubicBezTo>
                  <a:cubicBezTo>
                    <a:pt x="9656" y="3634"/>
                    <a:pt x="5502" y="6618"/>
                    <a:pt x="3010" y="9389"/>
                  </a:cubicBezTo>
                  <a:cubicBezTo>
                    <a:pt x="518" y="12160"/>
                    <a:pt x="-313" y="14718"/>
                    <a:pt x="102" y="16636"/>
                  </a:cubicBezTo>
                  <a:cubicBezTo>
                    <a:pt x="518" y="18555"/>
                    <a:pt x="2179" y="19834"/>
                    <a:pt x="4049" y="20544"/>
                  </a:cubicBezTo>
                  <a:cubicBezTo>
                    <a:pt x="5918" y="21255"/>
                    <a:pt x="7995" y="21397"/>
                    <a:pt x="9864" y="21255"/>
                  </a:cubicBezTo>
                  <a:cubicBezTo>
                    <a:pt x="11733" y="21113"/>
                    <a:pt x="13395" y="20686"/>
                    <a:pt x="15056" y="20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9903883" y="5094223"/>
              <a:ext cx="55546" cy="16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303" fill="norm" stroke="1" extrusionOk="0">
                  <a:moveTo>
                    <a:pt x="10400" y="7353"/>
                  </a:moveTo>
                  <a:cubicBezTo>
                    <a:pt x="9600" y="4861"/>
                    <a:pt x="8800" y="2368"/>
                    <a:pt x="7600" y="1953"/>
                  </a:cubicBezTo>
                  <a:cubicBezTo>
                    <a:pt x="6400" y="1538"/>
                    <a:pt x="4800" y="3199"/>
                    <a:pt x="3200" y="6107"/>
                  </a:cubicBezTo>
                  <a:cubicBezTo>
                    <a:pt x="1600" y="9014"/>
                    <a:pt x="0" y="13168"/>
                    <a:pt x="0" y="15938"/>
                  </a:cubicBezTo>
                  <a:cubicBezTo>
                    <a:pt x="0" y="18707"/>
                    <a:pt x="1600" y="20091"/>
                    <a:pt x="4400" y="20784"/>
                  </a:cubicBezTo>
                  <a:cubicBezTo>
                    <a:pt x="7200" y="21476"/>
                    <a:pt x="11200" y="21476"/>
                    <a:pt x="14000" y="20784"/>
                  </a:cubicBezTo>
                  <a:cubicBezTo>
                    <a:pt x="16800" y="20091"/>
                    <a:pt x="18400" y="18707"/>
                    <a:pt x="19600" y="15522"/>
                  </a:cubicBezTo>
                  <a:cubicBezTo>
                    <a:pt x="20800" y="12338"/>
                    <a:pt x="21600" y="7353"/>
                    <a:pt x="20400" y="4307"/>
                  </a:cubicBezTo>
                  <a:cubicBezTo>
                    <a:pt x="19200" y="1261"/>
                    <a:pt x="16000" y="153"/>
                    <a:pt x="12800" y="14"/>
                  </a:cubicBezTo>
                  <a:cubicBezTo>
                    <a:pt x="9600" y="-124"/>
                    <a:pt x="6400" y="707"/>
                    <a:pt x="6000" y="2230"/>
                  </a:cubicBezTo>
                  <a:cubicBezTo>
                    <a:pt x="5600" y="3753"/>
                    <a:pt x="8000" y="5968"/>
                    <a:pt x="10400" y="8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10026649" y="5137728"/>
              <a:ext cx="50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000"/>
                    <a:pt x="3600" y="10400"/>
                    <a:pt x="7200" y="6800"/>
                  </a:cubicBezTo>
                  <a:cubicBezTo>
                    <a:pt x="10800" y="3200"/>
                    <a:pt x="1620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10063399" y="5042483"/>
              <a:ext cx="79280" cy="248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6" h="21283" fill="norm" stroke="1" extrusionOk="0">
                  <a:moveTo>
                    <a:pt x="13305" y="2178"/>
                  </a:moveTo>
                  <a:cubicBezTo>
                    <a:pt x="11685" y="1270"/>
                    <a:pt x="10065" y="363"/>
                    <a:pt x="7905" y="90"/>
                  </a:cubicBezTo>
                  <a:cubicBezTo>
                    <a:pt x="5745" y="-182"/>
                    <a:pt x="3045" y="181"/>
                    <a:pt x="1425" y="907"/>
                  </a:cubicBezTo>
                  <a:cubicBezTo>
                    <a:pt x="-195" y="1633"/>
                    <a:pt x="-735" y="2722"/>
                    <a:pt x="1425" y="4719"/>
                  </a:cubicBezTo>
                  <a:cubicBezTo>
                    <a:pt x="3585" y="6715"/>
                    <a:pt x="8445" y="9620"/>
                    <a:pt x="11415" y="11979"/>
                  </a:cubicBezTo>
                  <a:cubicBezTo>
                    <a:pt x="14385" y="14339"/>
                    <a:pt x="15465" y="16154"/>
                    <a:pt x="15465" y="17515"/>
                  </a:cubicBezTo>
                  <a:cubicBezTo>
                    <a:pt x="15465" y="18877"/>
                    <a:pt x="14385" y="19784"/>
                    <a:pt x="12495" y="20420"/>
                  </a:cubicBezTo>
                  <a:cubicBezTo>
                    <a:pt x="10605" y="21055"/>
                    <a:pt x="7905" y="21418"/>
                    <a:pt x="5745" y="21236"/>
                  </a:cubicBezTo>
                  <a:cubicBezTo>
                    <a:pt x="3585" y="21055"/>
                    <a:pt x="1965" y="20329"/>
                    <a:pt x="3585" y="18332"/>
                  </a:cubicBezTo>
                  <a:cubicBezTo>
                    <a:pt x="5205" y="16336"/>
                    <a:pt x="10065" y="13068"/>
                    <a:pt x="13305" y="10890"/>
                  </a:cubicBezTo>
                  <a:cubicBezTo>
                    <a:pt x="16545" y="8712"/>
                    <a:pt x="18165" y="7623"/>
                    <a:pt x="19245" y="6262"/>
                  </a:cubicBezTo>
                  <a:cubicBezTo>
                    <a:pt x="20325" y="4900"/>
                    <a:pt x="20865" y="3267"/>
                    <a:pt x="18975" y="2359"/>
                  </a:cubicBezTo>
                  <a:cubicBezTo>
                    <a:pt x="17085" y="1452"/>
                    <a:pt x="12765" y="1270"/>
                    <a:pt x="9795" y="1996"/>
                  </a:cubicBezTo>
                  <a:cubicBezTo>
                    <a:pt x="6825" y="2722"/>
                    <a:pt x="5205" y="4356"/>
                    <a:pt x="3585" y="5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10204449" y="5131378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6457"/>
                    <a:pt x="2160" y="11314"/>
                    <a:pt x="5760" y="7714"/>
                  </a:cubicBezTo>
                  <a:cubicBezTo>
                    <a:pt x="9360" y="4114"/>
                    <a:pt x="1548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10390691" y="5046712"/>
              <a:ext cx="131260" cy="126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112" fill="norm" stroke="1" extrusionOk="0">
                  <a:moveTo>
                    <a:pt x="13032" y="354"/>
                  </a:moveTo>
                  <a:cubicBezTo>
                    <a:pt x="10975" y="0"/>
                    <a:pt x="8918" y="-354"/>
                    <a:pt x="6690" y="708"/>
                  </a:cubicBezTo>
                  <a:cubicBezTo>
                    <a:pt x="4461" y="1771"/>
                    <a:pt x="2061" y="4249"/>
                    <a:pt x="861" y="6374"/>
                  </a:cubicBezTo>
                  <a:cubicBezTo>
                    <a:pt x="-339" y="8498"/>
                    <a:pt x="-339" y="10269"/>
                    <a:pt x="1204" y="11154"/>
                  </a:cubicBezTo>
                  <a:cubicBezTo>
                    <a:pt x="2747" y="12039"/>
                    <a:pt x="5832" y="12039"/>
                    <a:pt x="6690" y="12571"/>
                  </a:cubicBezTo>
                  <a:cubicBezTo>
                    <a:pt x="7547" y="13102"/>
                    <a:pt x="6175" y="14164"/>
                    <a:pt x="4975" y="15580"/>
                  </a:cubicBezTo>
                  <a:cubicBezTo>
                    <a:pt x="3775" y="16997"/>
                    <a:pt x="2747" y="18767"/>
                    <a:pt x="3090" y="19830"/>
                  </a:cubicBezTo>
                  <a:cubicBezTo>
                    <a:pt x="3432" y="20892"/>
                    <a:pt x="5147" y="21246"/>
                    <a:pt x="8404" y="21069"/>
                  </a:cubicBezTo>
                  <a:cubicBezTo>
                    <a:pt x="11661" y="20892"/>
                    <a:pt x="16461" y="20184"/>
                    <a:pt x="21261" y="19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10540999" y="4980803"/>
              <a:ext cx="101601" cy="245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391"/>
                  </a:moveTo>
                  <a:cubicBezTo>
                    <a:pt x="2250" y="25"/>
                    <a:pt x="4500" y="-341"/>
                    <a:pt x="7650" y="574"/>
                  </a:cubicBezTo>
                  <a:cubicBezTo>
                    <a:pt x="10800" y="1490"/>
                    <a:pt x="14850" y="3686"/>
                    <a:pt x="17550" y="6432"/>
                  </a:cubicBezTo>
                  <a:cubicBezTo>
                    <a:pt x="20250" y="9178"/>
                    <a:pt x="21600" y="12473"/>
                    <a:pt x="21600" y="14761"/>
                  </a:cubicBezTo>
                  <a:cubicBezTo>
                    <a:pt x="21600" y="17049"/>
                    <a:pt x="20250" y="18330"/>
                    <a:pt x="17325" y="19245"/>
                  </a:cubicBezTo>
                  <a:cubicBezTo>
                    <a:pt x="14400" y="20161"/>
                    <a:pt x="9900" y="20710"/>
                    <a:pt x="5400" y="21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10401300" y="5296478"/>
              <a:ext cx="444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323"/>
                    <a:pt x="0" y="6646"/>
                    <a:pt x="3600" y="10246"/>
                  </a:cubicBezTo>
                  <a:cubicBezTo>
                    <a:pt x="7200" y="13846"/>
                    <a:pt x="14400" y="177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10382249" y="5442528"/>
              <a:ext cx="1143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571"/>
                    <a:pt x="7200" y="5143"/>
                    <a:pt x="10000" y="6686"/>
                  </a:cubicBezTo>
                  <a:cubicBezTo>
                    <a:pt x="12800" y="8229"/>
                    <a:pt x="14800" y="8743"/>
                    <a:pt x="17000" y="8229"/>
                  </a:cubicBezTo>
                  <a:cubicBezTo>
                    <a:pt x="19200" y="7714"/>
                    <a:pt x="21600" y="6171"/>
                    <a:pt x="21600" y="5657"/>
                  </a:cubicBezTo>
                  <a:cubicBezTo>
                    <a:pt x="21600" y="5143"/>
                    <a:pt x="19200" y="5657"/>
                    <a:pt x="17200" y="8486"/>
                  </a:cubicBezTo>
                  <a:cubicBezTo>
                    <a:pt x="15200" y="11314"/>
                    <a:pt x="13600" y="16457"/>
                    <a:pt x="120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10229850" y="5710171"/>
              <a:ext cx="266700" cy="37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6" fill="norm" stroke="1" extrusionOk="0">
                  <a:moveTo>
                    <a:pt x="0" y="21066"/>
                  </a:moveTo>
                  <a:cubicBezTo>
                    <a:pt x="514" y="16266"/>
                    <a:pt x="1029" y="11466"/>
                    <a:pt x="3171" y="7266"/>
                  </a:cubicBezTo>
                  <a:cubicBezTo>
                    <a:pt x="5314" y="3066"/>
                    <a:pt x="9086" y="-534"/>
                    <a:pt x="12429" y="66"/>
                  </a:cubicBezTo>
                  <a:cubicBezTo>
                    <a:pt x="15771" y="666"/>
                    <a:pt x="18686" y="5466"/>
                    <a:pt x="21600" y="10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10445750" y="5626678"/>
              <a:ext cx="5193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0" y="0"/>
                  </a:moveTo>
                  <a:cubicBezTo>
                    <a:pt x="4320" y="2160"/>
                    <a:pt x="8640" y="4320"/>
                    <a:pt x="12960" y="6480"/>
                  </a:cubicBezTo>
                  <a:cubicBezTo>
                    <a:pt x="17280" y="8640"/>
                    <a:pt x="21600" y="10800"/>
                    <a:pt x="21168" y="12840"/>
                  </a:cubicBezTo>
                  <a:cubicBezTo>
                    <a:pt x="20736" y="14880"/>
                    <a:pt x="15552" y="16800"/>
                    <a:pt x="11664" y="18240"/>
                  </a:cubicBezTo>
                  <a:cubicBezTo>
                    <a:pt x="7776" y="19680"/>
                    <a:pt x="5184" y="20640"/>
                    <a:pt x="25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10564010" y="5645728"/>
              <a:ext cx="110520" cy="15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125" fill="norm" stroke="1" extrusionOk="0">
                  <a:moveTo>
                    <a:pt x="13652" y="6821"/>
                  </a:moveTo>
                  <a:cubicBezTo>
                    <a:pt x="12052" y="5968"/>
                    <a:pt x="10452" y="5116"/>
                    <a:pt x="8852" y="5400"/>
                  </a:cubicBezTo>
                  <a:cubicBezTo>
                    <a:pt x="7252" y="5684"/>
                    <a:pt x="5652" y="7105"/>
                    <a:pt x="4052" y="9095"/>
                  </a:cubicBezTo>
                  <a:cubicBezTo>
                    <a:pt x="2452" y="11084"/>
                    <a:pt x="852" y="13642"/>
                    <a:pt x="252" y="15632"/>
                  </a:cubicBezTo>
                  <a:cubicBezTo>
                    <a:pt x="-348" y="17621"/>
                    <a:pt x="52" y="19042"/>
                    <a:pt x="2252" y="20037"/>
                  </a:cubicBezTo>
                  <a:cubicBezTo>
                    <a:pt x="4452" y="21032"/>
                    <a:pt x="8452" y="21600"/>
                    <a:pt x="12452" y="20605"/>
                  </a:cubicBezTo>
                  <a:cubicBezTo>
                    <a:pt x="16452" y="19611"/>
                    <a:pt x="20452" y="17053"/>
                    <a:pt x="20852" y="13358"/>
                  </a:cubicBezTo>
                  <a:cubicBezTo>
                    <a:pt x="21252" y="9663"/>
                    <a:pt x="18052" y="4832"/>
                    <a:pt x="148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10858499" y="5055178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10909300" y="5105978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11201400" y="4915478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11258550" y="4959928"/>
              <a:ext cx="1016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4625" y="900"/>
                  </a:cubicBezTo>
                  <a:cubicBezTo>
                    <a:pt x="12150" y="1800"/>
                    <a:pt x="9450" y="3600"/>
                    <a:pt x="6975" y="7200"/>
                  </a:cubicBezTo>
                  <a:cubicBezTo>
                    <a:pt x="4500" y="10800"/>
                    <a:pt x="2250" y="16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11341100" y="5125971"/>
              <a:ext cx="96309" cy="19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497" fill="norm" stroke="1" extrusionOk="0">
                  <a:moveTo>
                    <a:pt x="2757" y="4774"/>
                  </a:moveTo>
                  <a:cubicBezTo>
                    <a:pt x="4136" y="3613"/>
                    <a:pt x="5515" y="2452"/>
                    <a:pt x="7123" y="1523"/>
                  </a:cubicBezTo>
                  <a:cubicBezTo>
                    <a:pt x="8732" y="594"/>
                    <a:pt x="10570" y="-103"/>
                    <a:pt x="12179" y="13"/>
                  </a:cubicBezTo>
                  <a:cubicBezTo>
                    <a:pt x="13787" y="129"/>
                    <a:pt x="15166" y="1058"/>
                    <a:pt x="15855" y="2103"/>
                  </a:cubicBezTo>
                  <a:cubicBezTo>
                    <a:pt x="16545" y="3149"/>
                    <a:pt x="16545" y="4310"/>
                    <a:pt x="15855" y="5471"/>
                  </a:cubicBezTo>
                  <a:cubicBezTo>
                    <a:pt x="15166" y="6632"/>
                    <a:pt x="13787" y="7794"/>
                    <a:pt x="12179" y="8839"/>
                  </a:cubicBezTo>
                  <a:cubicBezTo>
                    <a:pt x="10570" y="9884"/>
                    <a:pt x="8732" y="10813"/>
                    <a:pt x="8962" y="11162"/>
                  </a:cubicBezTo>
                  <a:cubicBezTo>
                    <a:pt x="9191" y="11510"/>
                    <a:pt x="11489" y="11278"/>
                    <a:pt x="13787" y="11162"/>
                  </a:cubicBezTo>
                  <a:cubicBezTo>
                    <a:pt x="16085" y="11045"/>
                    <a:pt x="18383" y="11045"/>
                    <a:pt x="19762" y="11742"/>
                  </a:cubicBezTo>
                  <a:cubicBezTo>
                    <a:pt x="21140" y="12439"/>
                    <a:pt x="21600" y="13832"/>
                    <a:pt x="19302" y="15458"/>
                  </a:cubicBezTo>
                  <a:cubicBezTo>
                    <a:pt x="17004" y="17084"/>
                    <a:pt x="11949" y="18942"/>
                    <a:pt x="8272" y="19987"/>
                  </a:cubicBezTo>
                  <a:cubicBezTo>
                    <a:pt x="4596" y="21032"/>
                    <a:pt x="2298" y="21265"/>
                    <a:pt x="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5" name="Drawing"/>
          <p:cNvGrpSpPr/>
          <p:nvPr/>
        </p:nvGrpSpPr>
        <p:grpSpPr>
          <a:xfrm>
            <a:off x="1016000" y="1385250"/>
            <a:ext cx="11656712" cy="7803200"/>
            <a:chOff x="0" y="0"/>
            <a:chExt cx="11656712" cy="7803199"/>
          </a:xfrm>
        </p:grpSpPr>
        <p:sp>
          <p:nvSpPr>
            <p:cNvPr id="367" name="Line"/>
            <p:cNvSpPr/>
            <p:nvPr/>
          </p:nvSpPr>
          <p:spPr>
            <a:xfrm>
              <a:off x="0" y="438936"/>
              <a:ext cx="135987" cy="657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435" fill="norm" stroke="1" extrusionOk="0">
                  <a:moveTo>
                    <a:pt x="0" y="8638"/>
                  </a:moveTo>
                  <a:cubicBezTo>
                    <a:pt x="635" y="9466"/>
                    <a:pt x="1271" y="10294"/>
                    <a:pt x="2541" y="11606"/>
                  </a:cubicBezTo>
                  <a:cubicBezTo>
                    <a:pt x="3812" y="12917"/>
                    <a:pt x="5718" y="14711"/>
                    <a:pt x="6988" y="16333"/>
                  </a:cubicBezTo>
                  <a:cubicBezTo>
                    <a:pt x="8259" y="17955"/>
                    <a:pt x="8894" y="19404"/>
                    <a:pt x="9371" y="20301"/>
                  </a:cubicBezTo>
                  <a:cubicBezTo>
                    <a:pt x="9847" y="21198"/>
                    <a:pt x="10165" y="21543"/>
                    <a:pt x="10324" y="21405"/>
                  </a:cubicBezTo>
                  <a:cubicBezTo>
                    <a:pt x="10482" y="21267"/>
                    <a:pt x="10482" y="20646"/>
                    <a:pt x="9529" y="19197"/>
                  </a:cubicBezTo>
                  <a:cubicBezTo>
                    <a:pt x="8576" y="17747"/>
                    <a:pt x="6671" y="15470"/>
                    <a:pt x="4924" y="13055"/>
                  </a:cubicBezTo>
                  <a:cubicBezTo>
                    <a:pt x="3176" y="10639"/>
                    <a:pt x="1588" y="8086"/>
                    <a:pt x="794" y="6050"/>
                  </a:cubicBezTo>
                  <a:cubicBezTo>
                    <a:pt x="0" y="4015"/>
                    <a:pt x="0" y="2496"/>
                    <a:pt x="318" y="1565"/>
                  </a:cubicBezTo>
                  <a:cubicBezTo>
                    <a:pt x="635" y="633"/>
                    <a:pt x="1271" y="288"/>
                    <a:pt x="2541" y="116"/>
                  </a:cubicBezTo>
                  <a:cubicBezTo>
                    <a:pt x="3812" y="-57"/>
                    <a:pt x="5718" y="-57"/>
                    <a:pt x="8576" y="254"/>
                  </a:cubicBezTo>
                  <a:cubicBezTo>
                    <a:pt x="11435" y="564"/>
                    <a:pt x="15247" y="1185"/>
                    <a:pt x="17788" y="2255"/>
                  </a:cubicBezTo>
                  <a:cubicBezTo>
                    <a:pt x="20329" y="3324"/>
                    <a:pt x="21600" y="4843"/>
                    <a:pt x="18900" y="6464"/>
                  </a:cubicBezTo>
                  <a:cubicBezTo>
                    <a:pt x="16200" y="8086"/>
                    <a:pt x="9529" y="9811"/>
                    <a:pt x="2859" y="1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46050" y="716599"/>
              <a:ext cx="131463" cy="257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63" fill="norm" stroke="1" extrusionOk="0">
                  <a:moveTo>
                    <a:pt x="0" y="7902"/>
                  </a:moveTo>
                  <a:cubicBezTo>
                    <a:pt x="343" y="7024"/>
                    <a:pt x="686" y="6146"/>
                    <a:pt x="2400" y="5707"/>
                  </a:cubicBezTo>
                  <a:cubicBezTo>
                    <a:pt x="4114" y="5268"/>
                    <a:pt x="7200" y="5268"/>
                    <a:pt x="10629" y="7463"/>
                  </a:cubicBezTo>
                  <a:cubicBezTo>
                    <a:pt x="14057" y="9659"/>
                    <a:pt x="17829" y="14049"/>
                    <a:pt x="19714" y="16771"/>
                  </a:cubicBezTo>
                  <a:cubicBezTo>
                    <a:pt x="21600" y="19493"/>
                    <a:pt x="21600" y="20546"/>
                    <a:pt x="20743" y="21073"/>
                  </a:cubicBezTo>
                  <a:cubicBezTo>
                    <a:pt x="19886" y="21600"/>
                    <a:pt x="18171" y="21600"/>
                    <a:pt x="16629" y="19405"/>
                  </a:cubicBezTo>
                  <a:cubicBezTo>
                    <a:pt x="15086" y="17210"/>
                    <a:pt x="13714" y="12820"/>
                    <a:pt x="13371" y="9395"/>
                  </a:cubicBezTo>
                  <a:cubicBezTo>
                    <a:pt x="13029" y="5971"/>
                    <a:pt x="13714" y="3512"/>
                    <a:pt x="14914" y="2107"/>
                  </a:cubicBezTo>
                  <a:cubicBezTo>
                    <a:pt x="16114" y="702"/>
                    <a:pt x="17829" y="351"/>
                    <a:pt x="195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355599" y="701454"/>
              <a:ext cx="196851" cy="222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10452" y="1445"/>
                  </a:moveTo>
                  <a:cubicBezTo>
                    <a:pt x="9290" y="637"/>
                    <a:pt x="8129" y="-170"/>
                    <a:pt x="6619" y="32"/>
                  </a:cubicBezTo>
                  <a:cubicBezTo>
                    <a:pt x="5110" y="234"/>
                    <a:pt x="3252" y="1445"/>
                    <a:pt x="1974" y="4675"/>
                  </a:cubicBezTo>
                  <a:cubicBezTo>
                    <a:pt x="697" y="7905"/>
                    <a:pt x="0" y="13153"/>
                    <a:pt x="0" y="16282"/>
                  </a:cubicBezTo>
                  <a:cubicBezTo>
                    <a:pt x="0" y="19411"/>
                    <a:pt x="697" y="20421"/>
                    <a:pt x="1742" y="20925"/>
                  </a:cubicBezTo>
                  <a:cubicBezTo>
                    <a:pt x="2787" y="21430"/>
                    <a:pt x="4181" y="21430"/>
                    <a:pt x="5923" y="18907"/>
                  </a:cubicBezTo>
                  <a:cubicBezTo>
                    <a:pt x="7665" y="16383"/>
                    <a:pt x="9755" y="11337"/>
                    <a:pt x="11032" y="10024"/>
                  </a:cubicBezTo>
                  <a:cubicBezTo>
                    <a:pt x="12310" y="8712"/>
                    <a:pt x="12774" y="11135"/>
                    <a:pt x="14400" y="12951"/>
                  </a:cubicBezTo>
                  <a:cubicBezTo>
                    <a:pt x="16026" y="14768"/>
                    <a:pt x="18813" y="15980"/>
                    <a:pt x="21600" y="17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569383" y="627699"/>
              <a:ext cx="148168" cy="25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12343" y="4181"/>
                  </a:moveTo>
                  <a:cubicBezTo>
                    <a:pt x="12034" y="3135"/>
                    <a:pt x="11726" y="2090"/>
                    <a:pt x="10800" y="1306"/>
                  </a:cubicBezTo>
                  <a:cubicBezTo>
                    <a:pt x="9874" y="523"/>
                    <a:pt x="8331" y="0"/>
                    <a:pt x="6943" y="0"/>
                  </a:cubicBezTo>
                  <a:cubicBezTo>
                    <a:pt x="5554" y="0"/>
                    <a:pt x="4320" y="523"/>
                    <a:pt x="2931" y="3310"/>
                  </a:cubicBezTo>
                  <a:cubicBezTo>
                    <a:pt x="1543" y="6097"/>
                    <a:pt x="0" y="11148"/>
                    <a:pt x="0" y="14632"/>
                  </a:cubicBezTo>
                  <a:cubicBezTo>
                    <a:pt x="0" y="18116"/>
                    <a:pt x="1543" y="20032"/>
                    <a:pt x="4011" y="20816"/>
                  </a:cubicBezTo>
                  <a:cubicBezTo>
                    <a:pt x="6480" y="21600"/>
                    <a:pt x="9874" y="21252"/>
                    <a:pt x="12960" y="19945"/>
                  </a:cubicBezTo>
                  <a:cubicBezTo>
                    <a:pt x="16046" y="18639"/>
                    <a:pt x="18823" y="16374"/>
                    <a:pt x="21600" y="14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727805" y="329249"/>
              <a:ext cx="135796" cy="503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06" fill="norm" stroke="1" extrusionOk="0">
                  <a:moveTo>
                    <a:pt x="384" y="0"/>
                  </a:moveTo>
                  <a:cubicBezTo>
                    <a:pt x="51" y="1890"/>
                    <a:pt x="-281" y="3780"/>
                    <a:pt x="384" y="6210"/>
                  </a:cubicBezTo>
                  <a:cubicBezTo>
                    <a:pt x="1048" y="8640"/>
                    <a:pt x="2710" y="11610"/>
                    <a:pt x="5036" y="14175"/>
                  </a:cubicBezTo>
                  <a:cubicBezTo>
                    <a:pt x="7362" y="16740"/>
                    <a:pt x="10353" y="18900"/>
                    <a:pt x="12679" y="20115"/>
                  </a:cubicBezTo>
                  <a:cubicBezTo>
                    <a:pt x="15005" y="21330"/>
                    <a:pt x="16667" y="21600"/>
                    <a:pt x="17996" y="21285"/>
                  </a:cubicBezTo>
                  <a:cubicBezTo>
                    <a:pt x="19325" y="20970"/>
                    <a:pt x="20322" y="20070"/>
                    <a:pt x="21319" y="19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736600" y="589599"/>
              <a:ext cx="146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952500" y="583249"/>
              <a:ext cx="190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958849" y="48164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022397" y="502942"/>
              <a:ext cx="165054" cy="22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0906" fill="norm" stroke="1" extrusionOk="0">
                  <a:moveTo>
                    <a:pt x="13117" y="377"/>
                  </a:moveTo>
                  <a:cubicBezTo>
                    <a:pt x="11750" y="-12"/>
                    <a:pt x="10383" y="-401"/>
                    <a:pt x="8333" y="864"/>
                  </a:cubicBezTo>
                  <a:cubicBezTo>
                    <a:pt x="6282" y="2129"/>
                    <a:pt x="3548" y="5048"/>
                    <a:pt x="1907" y="8453"/>
                  </a:cubicBezTo>
                  <a:cubicBezTo>
                    <a:pt x="267" y="11858"/>
                    <a:pt x="-280" y="15750"/>
                    <a:pt x="130" y="18085"/>
                  </a:cubicBezTo>
                  <a:cubicBezTo>
                    <a:pt x="540" y="20421"/>
                    <a:pt x="1907" y="21199"/>
                    <a:pt x="5598" y="20810"/>
                  </a:cubicBezTo>
                  <a:cubicBezTo>
                    <a:pt x="9290" y="20421"/>
                    <a:pt x="15305" y="18864"/>
                    <a:pt x="21320" y="17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208616" y="465505"/>
              <a:ext cx="182034" cy="168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9" fill="norm" stroke="1" extrusionOk="0">
                  <a:moveTo>
                    <a:pt x="502" y="13862"/>
                  </a:moveTo>
                  <a:cubicBezTo>
                    <a:pt x="3516" y="12545"/>
                    <a:pt x="6530" y="11228"/>
                    <a:pt x="8414" y="9911"/>
                  </a:cubicBezTo>
                  <a:cubicBezTo>
                    <a:pt x="10298" y="8594"/>
                    <a:pt x="11051" y="7277"/>
                    <a:pt x="11428" y="5565"/>
                  </a:cubicBezTo>
                  <a:cubicBezTo>
                    <a:pt x="11805" y="3853"/>
                    <a:pt x="11805" y="1745"/>
                    <a:pt x="11177" y="692"/>
                  </a:cubicBezTo>
                  <a:cubicBezTo>
                    <a:pt x="10549" y="-362"/>
                    <a:pt x="9293" y="-362"/>
                    <a:pt x="7409" y="1745"/>
                  </a:cubicBezTo>
                  <a:cubicBezTo>
                    <a:pt x="5526" y="3853"/>
                    <a:pt x="3014" y="8067"/>
                    <a:pt x="1633" y="11097"/>
                  </a:cubicBezTo>
                  <a:cubicBezTo>
                    <a:pt x="251" y="14126"/>
                    <a:pt x="0" y="15970"/>
                    <a:pt x="0" y="17550"/>
                  </a:cubicBezTo>
                  <a:cubicBezTo>
                    <a:pt x="0" y="19131"/>
                    <a:pt x="251" y="20448"/>
                    <a:pt x="3014" y="20843"/>
                  </a:cubicBezTo>
                  <a:cubicBezTo>
                    <a:pt x="5777" y="21238"/>
                    <a:pt x="11051" y="20711"/>
                    <a:pt x="14567" y="20053"/>
                  </a:cubicBezTo>
                  <a:cubicBezTo>
                    <a:pt x="18084" y="19394"/>
                    <a:pt x="19842" y="18604"/>
                    <a:pt x="21600" y="17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2000720" y="29669"/>
              <a:ext cx="329731" cy="509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80" fill="norm" stroke="1" extrusionOk="0">
                  <a:moveTo>
                    <a:pt x="1215" y="9687"/>
                  </a:moveTo>
                  <a:cubicBezTo>
                    <a:pt x="1492" y="12097"/>
                    <a:pt x="1769" y="14507"/>
                    <a:pt x="1977" y="16337"/>
                  </a:cubicBezTo>
                  <a:cubicBezTo>
                    <a:pt x="2184" y="18166"/>
                    <a:pt x="2323" y="19416"/>
                    <a:pt x="2461" y="20264"/>
                  </a:cubicBezTo>
                  <a:cubicBezTo>
                    <a:pt x="2600" y="21112"/>
                    <a:pt x="2738" y="21558"/>
                    <a:pt x="2807" y="21469"/>
                  </a:cubicBezTo>
                  <a:cubicBezTo>
                    <a:pt x="2877" y="21379"/>
                    <a:pt x="2877" y="20755"/>
                    <a:pt x="2669" y="19282"/>
                  </a:cubicBezTo>
                  <a:cubicBezTo>
                    <a:pt x="2461" y="17809"/>
                    <a:pt x="2046" y="15489"/>
                    <a:pt x="1631" y="12722"/>
                  </a:cubicBezTo>
                  <a:cubicBezTo>
                    <a:pt x="1215" y="9955"/>
                    <a:pt x="800" y="6741"/>
                    <a:pt x="523" y="4733"/>
                  </a:cubicBezTo>
                  <a:cubicBezTo>
                    <a:pt x="246" y="2725"/>
                    <a:pt x="107" y="1922"/>
                    <a:pt x="38" y="1252"/>
                  </a:cubicBezTo>
                  <a:cubicBezTo>
                    <a:pt x="-31" y="583"/>
                    <a:pt x="-31" y="47"/>
                    <a:pt x="246" y="3"/>
                  </a:cubicBezTo>
                  <a:cubicBezTo>
                    <a:pt x="523" y="-42"/>
                    <a:pt x="1077" y="404"/>
                    <a:pt x="1977" y="1252"/>
                  </a:cubicBezTo>
                  <a:cubicBezTo>
                    <a:pt x="2877" y="2100"/>
                    <a:pt x="4123" y="3350"/>
                    <a:pt x="5161" y="4153"/>
                  </a:cubicBezTo>
                  <a:cubicBezTo>
                    <a:pt x="6200" y="4956"/>
                    <a:pt x="7031" y="5313"/>
                    <a:pt x="7792" y="5492"/>
                  </a:cubicBezTo>
                  <a:cubicBezTo>
                    <a:pt x="8554" y="5670"/>
                    <a:pt x="9246" y="5670"/>
                    <a:pt x="10284" y="5269"/>
                  </a:cubicBezTo>
                  <a:cubicBezTo>
                    <a:pt x="11323" y="4867"/>
                    <a:pt x="12707" y="4064"/>
                    <a:pt x="13538" y="3439"/>
                  </a:cubicBezTo>
                  <a:cubicBezTo>
                    <a:pt x="14369" y="2814"/>
                    <a:pt x="14646" y="2368"/>
                    <a:pt x="15061" y="1922"/>
                  </a:cubicBezTo>
                  <a:cubicBezTo>
                    <a:pt x="15477" y="1475"/>
                    <a:pt x="16031" y="1029"/>
                    <a:pt x="16446" y="1029"/>
                  </a:cubicBezTo>
                  <a:cubicBezTo>
                    <a:pt x="16861" y="1029"/>
                    <a:pt x="17138" y="1475"/>
                    <a:pt x="17484" y="2948"/>
                  </a:cubicBezTo>
                  <a:cubicBezTo>
                    <a:pt x="17831" y="4421"/>
                    <a:pt x="18246" y="6920"/>
                    <a:pt x="18454" y="8393"/>
                  </a:cubicBezTo>
                  <a:cubicBezTo>
                    <a:pt x="18661" y="9865"/>
                    <a:pt x="18661" y="10312"/>
                    <a:pt x="18800" y="10892"/>
                  </a:cubicBezTo>
                  <a:cubicBezTo>
                    <a:pt x="18938" y="11472"/>
                    <a:pt x="19215" y="12186"/>
                    <a:pt x="19700" y="12498"/>
                  </a:cubicBezTo>
                  <a:cubicBezTo>
                    <a:pt x="20184" y="12811"/>
                    <a:pt x="20877" y="12722"/>
                    <a:pt x="21569" y="12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2376877" y="0"/>
              <a:ext cx="340923" cy="30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03" fill="norm" stroke="1" extrusionOk="0">
                  <a:moveTo>
                    <a:pt x="274" y="4783"/>
                  </a:moveTo>
                  <a:cubicBezTo>
                    <a:pt x="9" y="3607"/>
                    <a:pt x="-256" y="2432"/>
                    <a:pt x="473" y="1550"/>
                  </a:cubicBezTo>
                  <a:cubicBezTo>
                    <a:pt x="1202" y="669"/>
                    <a:pt x="2924" y="81"/>
                    <a:pt x="4448" y="7"/>
                  </a:cubicBezTo>
                  <a:cubicBezTo>
                    <a:pt x="5972" y="-66"/>
                    <a:pt x="7297" y="375"/>
                    <a:pt x="7894" y="2432"/>
                  </a:cubicBezTo>
                  <a:cubicBezTo>
                    <a:pt x="8490" y="4489"/>
                    <a:pt x="8357" y="8163"/>
                    <a:pt x="7562" y="11248"/>
                  </a:cubicBezTo>
                  <a:cubicBezTo>
                    <a:pt x="6767" y="14334"/>
                    <a:pt x="5310" y="16832"/>
                    <a:pt x="4515" y="18448"/>
                  </a:cubicBezTo>
                  <a:cubicBezTo>
                    <a:pt x="3719" y="20065"/>
                    <a:pt x="3587" y="20799"/>
                    <a:pt x="3984" y="21167"/>
                  </a:cubicBezTo>
                  <a:cubicBezTo>
                    <a:pt x="4382" y="21534"/>
                    <a:pt x="5310" y="21534"/>
                    <a:pt x="7960" y="20726"/>
                  </a:cubicBezTo>
                  <a:cubicBezTo>
                    <a:pt x="10610" y="19918"/>
                    <a:pt x="14983" y="18301"/>
                    <a:pt x="17501" y="17346"/>
                  </a:cubicBezTo>
                  <a:cubicBezTo>
                    <a:pt x="20019" y="16391"/>
                    <a:pt x="20681" y="16097"/>
                    <a:pt x="21344" y="15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228600" y="482443"/>
              <a:ext cx="2673350" cy="856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0" y="21580"/>
                  </a:moveTo>
                  <a:cubicBezTo>
                    <a:pt x="581" y="20993"/>
                    <a:pt x="1163" y="20407"/>
                    <a:pt x="1744" y="19767"/>
                  </a:cubicBezTo>
                  <a:cubicBezTo>
                    <a:pt x="2326" y="19127"/>
                    <a:pt x="2907" y="18433"/>
                    <a:pt x="3523" y="17687"/>
                  </a:cubicBezTo>
                  <a:cubicBezTo>
                    <a:pt x="4139" y="16940"/>
                    <a:pt x="4789" y="16140"/>
                    <a:pt x="5396" y="15393"/>
                  </a:cubicBezTo>
                  <a:cubicBezTo>
                    <a:pt x="6003" y="14647"/>
                    <a:pt x="6567" y="13953"/>
                    <a:pt x="7157" y="13233"/>
                  </a:cubicBezTo>
                  <a:cubicBezTo>
                    <a:pt x="7747" y="12513"/>
                    <a:pt x="8363" y="11767"/>
                    <a:pt x="9004" y="10993"/>
                  </a:cubicBezTo>
                  <a:cubicBezTo>
                    <a:pt x="9646" y="10220"/>
                    <a:pt x="10313" y="9420"/>
                    <a:pt x="10997" y="8647"/>
                  </a:cubicBezTo>
                  <a:cubicBezTo>
                    <a:pt x="11681" y="7873"/>
                    <a:pt x="12382" y="7127"/>
                    <a:pt x="13049" y="6433"/>
                  </a:cubicBezTo>
                  <a:cubicBezTo>
                    <a:pt x="13716" y="5740"/>
                    <a:pt x="14349" y="5100"/>
                    <a:pt x="14947" y="4540"/>
                  </a:cubicBezTo>
                  <a:cubicBezTo>
                    <a:pt x="15546" y="3980"/>
                    <a:pt x="16110" y="3500"/>
                    <a:pt x="16709" y="3047"/>
                  </a:cubicBezTo>
                  <a:cubicBezTo>
                    <a:pt x="17307" y="2593"/>
                    <a:pt x="17940" y="2167"/>
                    <a:pt x="18590" y="1740"/>
                  </a:cubicBezTo>
                  <a:cubicBezTo>
                    <a:pt x="19240" y="1313"/>
                    <a:pt x="19907" y="887"/>
                    <a:pt x="20377" y="593"/>
                  </a:cubicBezTo>
                  <a:cubicBezTo>
                    <a:pt x="20848" y="300"/>
                    <a:pt x="21121" y="140"/>
                    <a:pt x="21309" y="60"/>
                  </a:cubicBezTo>
                  <a:cubicBezTo>
                    <a:pt x="21497" y="-20"/>
                    <a:pt x="21600" y="-20"/>
                    <a:pt x="21600" y="60"/>
                  </a:cubicBezTo>
                  <a:cubicBezTo>
                    <a:pt x="21600" y="140"/>
                    <a:pt x="21497" y="300"/>
                    <a:pt x="21395" y="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387350" y="545149"/>
              <a:ext cx="2311400" cy="90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11" y="20996"/>
                    <a:pt x="1622" y="20392"/>
                    <a:pt x="2413" y="19737"/>
                  </a:cubicBezTo>
                  <a:cubicBezTo>
                    <a:pt x="3204" y="19083"/>
                    <a:pt x="3976" y="18378"/>
                    <a:pt x="4718" y="17673"/>
                  </a:cubicBezTo>
                  <a:cubicBezTo>
                    <a:pt x="5459" y="16968"/>
                    <a:pt x="6171" y="16263"/>
                    <a:pt x="6893" y="15558"/>
                  </a:cubicBezTo>
                  <a:cubicBezTo>
                    <a:pt x="7615" y="14853"/>
                    <a:pt x="8347" y="14148"/>
                    <a:pt x="9089" y="13418"/>
                  </a:cubicBezTo>
                  <a:cubicBezTo>
                    <a:pt x="9831" y="12688"/>
                    <a:pt x="10582" y="11933"/>
                    <a:pt x="11334" y="11203"/>
                  </a:cubicBezTo>
                  <a:cubicBezTo>
                    <a:pt x="12086" y="10473"/>
                    <a:pt x="12837" y="9768"/>
                    <a:pt x="13549" y="9063"/>
                  </a:cubicBezTo>
                  <a:cubicBezTo>
                    <a:pt x="14262" y="8358"/>
                    <a:pt x="14934" y="7653"/>
                    <a:pt x="15626" y="6898"/>
                  </a:cubicBezTo>
                  <a:cubicBezTo>
                    <a:pt x="16319" y="6143"/>
                    <a:pt x="17031" y="5337"/>
                    <a:pt x="17723" y="4531"/>
                  </a:cubicBezTo>
                  <a:cubicBezTo>
                    <a:pt x="18415" y="3726"/>
                    <a:pt x="19088" y="2920"/>
                    <a:pt x="19731" y="2165"/>
                  </a:cubicBezTo>
                  <a:cubicBezTo>
                    <a:pt x="20374" y="1410"/>
                    <a:pt x="20987" y="70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2952750" y="68899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2997200" y="240349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476250" y="1726249"/>
              <a:ext cx="254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05"/>
                    <a:pt x="7200" y="7810"/>
                    <a:pt x="10800" y="11410"/>
                  </a:cubicBezTo>
                  <a:cubicBezTo>
                    <a:pt x="14400" y="15010"/>
                    <a:pt x="18000" y="1830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598079" y="1986599"/>
              <a:ext cx="73800" cy="75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300" fill="norm" stroke="1" extrusionOk="0">
                  <a:moveTo>
                    <a:pt x="8666" y="3600"/>
                  </a:moveTo>
                  <a:cubicBezTo>
                    <a:pt x="5666" y="3600"/>
                    <a:pt x="2666" y="3600"/>
                    <a:pt x="1166" y="5400"/>
                  </a:cubicBezTo>
                  <a:cubicBezTo>
                    <a:pt x="-334" y="7200"/>
                    <a:pt x="-334" y="10800"/>
                    <a:pt x="866" y="13800"/>
                  </a:cubicBezTo>
                  <a:cubicBezTo>
                    <a:pt x="2066" y="16800"/>
                    <a:pt x="4466" y="19200"/>
                    <a:pt x="7166" y="20400"/>
                  </a:cubicBezTo>
                  <a:cubicBezTo>
                    <a:pt x="9866" y="21600"/>
                    <a:pt x="12866" y="21600"/>
                    <a:pt x="15266" y="20400"/>
                  </a:cubicBezTo>
                  <a:cubicBezTo>
                    <a:pt x="17666" y="19200"/>
                    <a:pt x="19466" y="16800"/>
                    <a:pt x="20366" y="14100"/>
                  </a:cubicBezTo>
                  <a:cubicBezTo>
                    <a:pt x="21266" y="11400"/>
                    <a:pt x="21266" y="8400"/>
                    <a:pt x="18866" y="6000"/>
                  </a:cubicBezTo>
                  <a:cubicBezTo>
                    <a:pt x="16466" y="3600"/>
                    <a:pt x="11666" y="1800"/>
                    <a:pt x="68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924674" y="1548364"/>
              <a:ext cx="196226" cy="590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49" fill="norm" stroke="1" extrusionOk="0">
                  <a:moveTo>
                    <a:pt x="18047" y="1617"/>
                  </a:moveTo>
                  <a:cubicBezTo>
                    <a:pt x="17583" y="1233"/>
                    <a:pt x="17118" y="848"/>
                    <a:pt x="15725" y="502"/>
                  </a:cubicBezTo>
                  <a:cubicBezTo>
                    <a:pt x="14331" y="156"/>
                    <a:pt x="12008" y="-151"/>
                    <a:pt x="9337" y="80"/>
                  </a:cubicBezTo>
                  <a:cubicBezTo>
                    <a:pt x="6666" y="310"/>
                    <a:pt x="3647" y="1079"/>
                    <a:pt x="2021" y="1655"/>
                  </a:cubicBezTo>
                  <a:cubicBezTo>
                    <a:pt x="396" y="2232"/>
                    <a:pt x="163" y="2616"/>
                    <a:pt x="47" y="3001"/>
                  </a:cubicBezTo>
                  <a:cubicBezTo>
                    <a:pt x="-69" y="3385"/>
                    <a:pt x="-69" y="3769"/>
                    <a:pt x="1208" y="4423"/>
                  </a:cubicBezTo>
                  <a:cubicBezTo>
                    <a:pt x="2486" y="5076"/>
                    <a:pt x="5041" y="5998"/>
                    <a:pt x="6434" y="6844"/>
                  </a:cubicBezTo>
                  <a:cubicBezTo>
                    <a:pt x="7828" y="7690"/>
                    <a:pt x="8060" y="8458"/>
                    <a:pt x="7712" y="9227"/>
                  </a:cubicBezTo>
                  <a:cubicBezTo>
                    <a:pt x="7363" y="9996"/>
                    <a:pt x="6434" y="10764"/>
                    <a:pt x="5389" y="11226"/>
                  </a:cubicBezTo>
                  <a:cubicBezTo>
                    <a:pt x="4344" y="11687"/>
                    <a:pt x="3183" y="11840"/>
                    <a:pt x="2137" y="11802"/>
                  </a:cubicBezTo>
                  <a:cubicBezTo>
                    <a:pt x="1092" y="11764"/>
                    <a:pt x="163" y="11533"/>
                    <a:pt x="163" y="11302"/>
                  </a:cubicBezTo>
                  <a:cubicBezTo>
                    <a:pt x="163" y="11072"/>
                    <a:pt x="1092" y="10841"/>
                    <a:pt x="2254" y="10764"/>
                  </a:cubicBezTo>
                  <a:cubicBezTo>
                    <a:pt x="3415" y="10687"/>
                    <a:pt x="4808" y="10764"/>
                    <a:pt x="5854" y="10956"/>
                  </a:cubicBezTo>
                  <a:cubicBezTo>
                    <a:pt x="6899" y="11149"/>
                    <a:pt x="7596" y="11456"/>
                    <a:pt x="8176" y="12225"/>
                  </a:cubicBezTo>
                  <a:cubicBezTo>
                    <a:pt x="8757" y="12993"/>
                    <a:pt x="9221" y="14223"/>
                    <a:pt x="8641" y="15569"/>
                  </a:cubicBezTo>
                  <a:cubicBezTo>
                    <a:pt x="8060" y="16914"/>
                    <a:pt x="6434" y="18374"/>
                    <a:pt x="5389" y="19297"/>
                  </a:cubicBezTo>
                  <a:cubicBezTo>
                    <a:pt x="4344" y="20219"/>
                    <a:pt x="3879" y="20603"/>
                    <a:pt x="4112" y="20911"/>
                  </a:cubicBezTo>
                  <a:cubicBezTo>
                    <a:pt x="4344" y="21218"/>
                    <a:pt x="5273" y="21449"/>
                    <a:pt x="8292" y="21449"/>
                  </a:cubicBezTo>
                  <a:cubicBezTo>
                    <a:pt x="11312" y="21449"/>
                    <a:pt x="16421" y="21218"/>
                    <a:pt x="21531" y="20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2371237" y="1601933"/>
              <a:ext cx="156063" cy="4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68" fill="norm" stroke="1" extrusionOk="0">
                  <a:moveTo>
                    <a:pt x="17778" y="2059"/>
                  </a:moveTo>
                  <a:cubicBezTo>
                    <a:pt x="17490" y="1329"/>
                    <a:pt x="17202" y="598"/>
                    <a:pt x="16338" y="233"/>
                  </a:cubicBezTo>
                  <a:cubicBezTo>
                    <a:pt x="15474" y="-132"/>
                    <a:pt x="14034" y="-132"/>
                    <a:pt x="11730" y="703"/>
                  </a:cubicBezTo>
                  <a:cubicBezTo>
                    <a:pt x="9426" y="1538"/>
                    <a:pt x="6258" y="3207"/>
                    <a:pt x="3810" y="5711"/>
                  </a:cubicBezTo>
                  <a:cubicBezTo>
                    <a:pt x="1362" y="8216"/>
                    <a:pt x="-366" y="11555"/>
                    <a:pt x="66" y="14059"/>
                  </a:cubicBezTo>
                  <a:cubicBezTo>
                    <a:pt x="498" y="16564"/>
                    <a:pt x="3090" y="18233"/>
                    <a:pt x="6978" y="19329"/>
                  </a:cubicBezTo>
                  <a:cubicBezTo>
                    <a:pt x="10866" y="20425"/>
                    <a:pt x="16050" y="20946"/>
                    <a:pt x="21234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2760589" y="1651142"/>
              <a:ext cx="218769" cy="26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165" fill="norm" stroke="1" extrusionOk="0">
                  <a:moveTo>
                    <a:pt x="161" y="5896"/>
                  </a:moveTo>
                  <a:cubicBezTo>
                    <a:pt x="-44" y="5065"/>
                    <a:pt x="-250" y="4234"/>
                    <a:pt x="881" y="3154"/>
                  </a:cubicBezTo>
                  <a:cubicBezTo>
                    <a:pt x="2013" y="2074"/>
                    <a:pt x="4481" y="745"/>
                    <a:pt x="6847" y="246"/>
                  </a:cubicBezTo>
                  <a:cubicBezTo>
                    <a:pt x="9213" y="-252"/>
                    <a:pt x="11476" y="80"/>
                    <a:pt x="12916" y="579"/>
                  </a:cubicBezTo>
                  <a:cubicBezTo>
                    <a:pt x="14356" y="1077"/>
                    <a:pt x="14973" y="1742"/>
                    <a:pt x="14561" y="3237"/>
                  </a:cubicBezTo>
                  <a:cubicBezTo>
                    <a:pt x="14150" y="4733"/>
                    <a:pt x="12710" y="7059"/>
                    <a:pt x="11476" y="8637"/>
                  </a:cubicBezTo>
                  <a:cubicBezTo>
                    <a:pt x="10241" y="10216"/>
                    <a:pt x="9213" y="11046"/>
                    <a:pt x="9624" y="11462"/>
                  </a:cubicBezTo>
                  <a:cubicBezTo>
                    <a:pt x="10036" y="11877"/>
                    <a:pt x="11887" y="11877"/>
                    <a:pt x="13841" y="12293"/>
                  </a:cubicBezTo>
                  <a:cubicBezTo>
                    <a:pt x="15796" y="12708"/>
                    <a:pt x="17853" y="13539"/>
                    <a:pt x="19190" y="14286"/>
                  </a:cubicBezTo>
                  <a:cubicBezTo>
                    <a:pt x="20527" y="15034"/>
                    <a:pt x="21144" y="15699"/>
                    <a:pt x="21247" y="16446"/>
                  </a:cubicBezTo>
                  <a:cubicBezTo>
                    <a:pt x="21350" y="17194"/>
                    <a:pt x="20939" y="18025"/>
                    <a:pt x="18984" y="18939"/>
                  </a:cubicBezTo>
                  <a:cubicBezTo>
                    <a:pt x="17030" y="19853"/>
                    <a:pt x="13533" y="20850"/>
                    <a:pt x="11373" y="21099"/>
                  </a:cubicBezTo>
                  <a:cubicBezTo>
                    <a:pt x="9213" y="21348"/>
                    <a:pt x="8390" y="20850"/>
                    <a:pt x="7567" y="20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3035300" y="1884999"/>
              <a:ext cx="825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3283892" y="1637349"/>
              <a:ext cx="138759" cy="224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31" fill="norm" stroke="1" extrusionOk="0">
                  <a:moveTo>
                    <a:pt x="11636" y="0"/>
                  </a:moveTo>
                  <a:cubicBezTo>
                    <a:pt x="8690" y="4239"/>
                    <a:pt x="5745" y="8479"/>
                    <a:pt x="3618" y="11708"/>
                  </a:cubicBezTo>
                  <a:cubicBezTo>
                    <a:pt x="1490" y="14938"/>
                    <a:pt x="181" y="17159"/>
                    <a:pt x="18" y="18673"/>
                  </a:cubicBezTo>
                  <a:cubicBezTo>
                    <a:pt x="-146" y="20187"/>
                    <a:pt x="836" y="20994"/>
                    <a:pt x="2145" y="21297"/>
                  </a:cubicBezTo>
                  <a:cubicBezTo>
                    <a:pt x="3454" y="21600"/>
                    <a:pt x="5090" y="21398"/>
                    <a:pt x="8363" y="20591"/>
                  </a:cubicBezTo>
                  <a:cubicBezTo>
                    <a:pt x="11636" y="19783"/>
                    <a:pt x="16545" y="18370"/>
                    <a:pt x="21454" y="16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3388735" y="1770699"/>
              <a:ext cx="33916" cy="17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249" fill="norm" stroke="1" extrusionOk="0">
                  <a:moveTo>
                    <a:pt x="8923" y="0"/>
                  </a:moveTo>
                  <a:cubicBezTo>
                    <a:pt x="6382" y="5532"/>
                    <a:pt x="3840" y="11063"/>
                    <a:pt x="1934" y="14751"/>
                  </a:cubicBezTo>
                  <a:cubicBezTo>
                    <a:pt x="29" y="18439"/>
                    <a:pt x="-1242" y="20283"/>
                    <a:pt x="1934" y="20941"/>
                  </a:cubicBezTo>
                  <a:cubicBezTo>
                    <a:pt x="5111" y="21600"/>
                    <a:pt x="12734" y="21073"/>
                    <a:pt x="20358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3556000" y="1599249"/>
              <a:ext cx="120585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600" fill="norm" stroke="1" extrusionOk="0">
                  <a:moveTo>
                    <a:pt x="5492" y="0"/>
                  </a:moveTo>
                  <a:cubicBezTo>
                    <a:pt x="7688" y="111"/>
                    <a:pt x="9885" y="222"/>
                    <a:pt x="12814" y="1551"/>
                  </a:cubicBezTo>
                  <a:cubicBezTo>
                    <a:pt x="15742" y="2880"/>
                    <a:pt x="19403" y="5428"/>
                    <a:pt x="20502" y="7920"/>
                  </a:cubicBezTo>
                  <a:cubicBezTo>
                    <a:pt x="21600" y="10412"/>
                    <a:pt x="20136" y="12849"/>
                    <a:pt x="16292" y="15120"/>
                  </a:cubicBezTo>
                  <a:cubicBezTo>
                    <a:pt x="12447" y="17391"/>
                    <a:pt x="6224" y="194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2705100" y="2316799"/>
              <a:ext cx="1270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7200" y="3600"/>
                  </a:cubicBezTo>
                  <a:cubicBezTo>
                    <a:pt x="10800" y="7200"/>
                    <a:pt x="162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2860393" y="2315668"/>
              <a:ext cx="59665" cy="31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532" fill="norm" stroke="1" extrusionOk="0">
                  <a:moveTo>
                    <a:pt x="16858" y="1391"/>
                  </a:moveTo>
                  <a:cubicBezTo>
                    <a:pt x="19093" y="662"/>
                    <a:pt x="21327" y="-68"/>
                    <a:pt x="20955" y="5"/>
                  </a:cubicBezTo>
                  <a:cubicBezTo>
                    <a:pt x="20582" y="78"/>
                    <a:pt x="17603" y="954"/>
                    <a:pt x="14251" y="2778"/>
                  </a:cubicBezTo>
                  <a:cubicBezTo>
                    <a:pt x="10899" y="4602"/>
                    <a:pt x="7175" y="7375"/>
                    <a:pt x="4568" y="10294"/>
                  </a:cubicBezTo>
                  <a:cubicBezTo>
                    <a:pt x="1961" y="13213"/>
                    <a:pt x="472" y="16278"/>
                    <a:pt x="99" y="18175"/>
                  </a:cubicBezTo>
                  <a:cubicBezTo>
                    <a:pt x="-273" y="20073"/>
                    <a:pt x="472" y="20802"/>
                    <a:pt x="1217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2992551" y="2539049"/>
              <a:ext cx="23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1636"/>
                    <a:pt x="-1447" y="3273"/>
                    <a:pt x="353" y="6873"/>
                  </a:cubicBezTo>
                  <a:cubicBezTo>
                    <a:pt x="2153" y="10473"/>
                    <a:pt x="11153" y="16036"/>
                    <a:pt x="20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3048000" y="2621599"/>
              <a:ext cx="571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5850"/>
                    <a:pt x="13600" y="11700"/>
                    <a:pt x="10000" y="15300"/>
                  </a:cubicBezTo>
                  <a:cubicBezTo>
                    <a:pt x="6400" y="18900"/>
                    <a:pt x="3200" y="20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3244850" y="2367599"/>
              <a:ext cx="184150" cy="21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0"/>
                  </a:moveTo>
                  <a:cubicBezTo>
                    <a:pt x="5214" y="5988"/>
                    <a:pt x="10428" y="11976"/>
                    <a:pt x="13531" y="15612"/>
                  </a:cubicBezTo>
                  <a:cubicBezTo>
                    <a:pt x="16634" y="19248"/>
                    <a:pt x="17628" y="20531"/>
                    <a:pt x="18621" y="21065"/>
                  </a:cubicBezTo>
                  <a:cubicBezTo>
                    <a:pt x="19614" y="21600"/>
                    <a:pt x="20607" y="21386"/>
                    <a:pt x="21600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3299747" y="2329499"/>
              <a:ext cx="167354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61" fill="norm" stroke="1" extrusionOk="0">
                  <a:moveTo>
                    <a:pt x="21347" y="0"/>
                  </a:moveTo>
                  <a:cubicBezTo>
                    <a:pt x="19997" y="0"/>
                    <a:pt x="18647" y="0"/>
                    <a:pt x="17567" y="348"/>
                  </a:cubicBezTo>
                  <a:cubicBezTo>
                    <a:pt x="16487" y="697"/>
                    <a:pt x="15677" y="1394"/>
                    <a:pt x="13382" y="3972"/>
                  </a:cubicBezTo>
                  <a:cubicBezTo>
                    <a:pt x="11087" y="6550"/>
                    <a:pt x="7307" y="11009"/>
                    <a:pt x="4877" y="13796"/>
                  </a:cubicBezTo>
                  <a:cubicBezTo>
                    <a:pt x="2447" y="16583"/>
                    <a:pt x="1367" y="17698"/>
                    <a:pt x="692" y="18743"/>
                  </a:cubicBezTo>
                  <a:cubicBezTo>
                    <a:pt x="17" y="19788"/>
                    <a:pt x="-253" y="20764"/>
                    <a:pt x="287" y="21182"/>
                  </a:cubicBezTo>
                  <a:cubicBezTo>
                    <a:pt x="827" y="21600"/>
                    <a:pt x="2177" y="21461"/>
                    <a:pt x="3527" y="21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3549650" y="2577149"/>
              <a:ext cx="25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4019549" y="1929449"/>
              <a:ext cx="571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4613273" y="1552122"/>
              <a:ext cx="149228" cy="395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348" fill="norm" stroke="1" extrusionOk="0">
                  <a:moveTo>
                    <a:pt x="17310" y="145"/>
                  </a:moveTo>
                  <a:cubicBezTo>
                    <a:pt x="15831" y="30"/>
                    <a:pt x="14351" y="-84"/>
                    <a:pt x="13168" y="87"/>
                  </a:cubicBezTo>
                  <a:cubicBezTo>
                    <a:pt x="11984" y="259"/>
                    <a:pt x="11097" y="716"/>
                    <a:pt x="8729" y="2773"/>
                  </a:cubicBezTo>
                  <a:cubicBezTo>
                    <a:pt x="6362" y="4830"/>
                    <a:pt x="2516" y="8487"/>
                    <a:pt x="888" y="11459"/>
                  </a:cubicBezTo>
                  <a:cubicBezTo>
                    <a:pt x="-739" y="14430"/>
                    <a:pt x="-147" y="16716"/>
                    <a:pt x="2812" y="18316"/>
                  </a:cubicBezTo>
                  <a:cubicBezTo>
                    <a:pt x="5771" y="19916"/>
                    <a:pt x="11097" y="20830"/>
                    <a:pt x="14499" y="21173"/>
                  </a:cubicBezTo>
                  <a:cubicBezTo>
                    <a:pt x="17902" y="21516"/>
                    <a:pt x="19382" y="21287"/>
                    <a:pt x="20861" y="21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4923265" y="1546721"/>
              <a:ext cx="207536" cy="314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81" fill="norm" stroke="1" extrusionOk="0">
                  <a:moveTo>
                    <a:pt x="447" y="4408"/>
                  </a:moveTo>
                  <a:cubicBezTo>
                    <a:pt x="228" y="3264"/>
                    <a:pt x="10" y="2120"/>
                    <a:pt x="992" y="1261"/>
                  </a:cubicBezTo>
                  <a:cubicBezTo>
                    <a:pt x="1974" y="403"/>
                    <a:pt x="4156" y="-169"/>
                    <a:pt x="6228" y="46"/>
                  </a:cubicBezTo>
                  <a:cubicBezTo>
                    <a:pt x="8301" y="260"/>
                    <a:pt x="10265" y="1261"/>
                    <a:pt x="10592" y="3407"/>
                  </a:cubicBezTo>
                  <a:cubicBezTo>
                    <a:pt x="10919" y="5553"/>
                    <a:pt x="9610" y="8843"/>
                    <a:pt x="7537" y="11704"/>
                  </a:cubicBezTo>
                  <a:cubicBezTo>
                    <a:pt x="5465" y="14565"/>
                    <a:pt x="2628" y="16997"/>
                    <a:pt x="1210" y="18570"/>
                  </a:cubicBezTo>
                  <a:cubicBezTo>
                    <a:pt x="-208" y="20144"/>
                    <a:pt x="-208" y="20859"/>
                    <a:pt x="337" y="21145"/>
                  </a:cubicBezTo>
                  <a:cubicBezTo>
                    <a:pt x="883" y="21431"/>
                    <a:pt x="1974" y="21288"/>
                    <a:pt x="5574" y="20501"/>
                  </a:cubicBezTo>
                  <a:cubicBezTo>
                    <a:pt x="9174" y="19714"/>
                    <a:pt x="15283" y="18284"/>
                    <a:pt x="21392" y="16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5187950" y="1808799"/>
              <a:ext cx="508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486"/>
                    <a:pt x="9000" y="10971"/>
                    <a:pt x="5400" y="14571"/>
                  </a:cubicBezTo>
                  <a:cubicBezTo>
                    <a:pt x="1800" y="18171"/>
                    <a:pt x="900" y="198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5452387" y="1561149"/>
              <a:ext cx="3401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696"/>
                    <a:pt x="5170" y="9391"/>
                    <a:pt x="1993" y="12991"/>
                  </a:cubicBezTo>
                  <a:cubicBezTo>
                    <a:pt x="-1183" y="16591"/>
                    <a:pt x="88" y="19096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5549900" y="1516699"/>
              <a:ext cx="11448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15316" y="0"/>
                  </a:moveTo>
                  <a:cubicBezTo>
                    <a:pt x="18458" y="2607"/>
                    <a:pt x="21600" y="5214"/>
                    <a:pt x="21207" y="8131"/>
                  </a:cubicBezTo>
                  <a:cubicBezTo>
                    <a:pt x="20815" y="11048"/>
                    <a:pt x="16887" y="14276"/>
                    <a:pt x="12764" y="16572"/>
                  </a:cubicBezTo>
                  <a:cubicBezTo>
                    <a:pt x="8640" y="18869"/>
                    <a:pt x="4320" y="202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5727700" y="1884999"/>
              <a:ext cx="1206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5891"/>
                    <a:pt x="10232" y="11782"/>
                    <a:pt x="6632" y="15382"/>
                  </a:cubicBezTo>
                  <a:cubicBezTo>
                    <a:pt x="3032" y="18982"/>
                    <a:pt x="1516" y="202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6337308" y="1518791"/>
              <a:ext cx="126992" cy="35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475" fill="norm" stroke="1" extrusionOk="0">
                  <a:moveTo>
                    <a:pt x="20902" y="2528"/>
                  </a:moveTo>
                  <a:cubicBezTo>
                    <a:pt x="20554" y="1643"/>
                    <a:pt x="20205" y="759"/>
                    <a:pt x="19160" y="317"/>
                  </a:cubicBezTo>
                  <a:cubicBezTo>
                    <a:pt x="18115" y="-125"/>
                    <a:pt x="16373" y="-125"/>
                    <a:pt x="14457" y="443"/>
                  </a:cubicBezTo>
                  <a:cubicBezTo>
                    <a:pt x="12541" y="1012"/>
                    <a:pt x="10450" y="2149"/>
                    <a:pt x="7663" y="4801"/>
                  </a:cubicBezTo>
                  <a:cubicBezTo>
                    <a:pt x="4876" y="7454"/>
                    <a:pt x="1392" y="11622"/>
                    <a:pt x="347" y="14654"/>
                  </a:cubicBezTo>
                  <a:cubicBezTo>
                    <a:pt x="-698" y="17686"/>
                    <a:pt x="696" y="19580"/>
                    <a:pt x="3483" y="20528"/>
                  </a:cubicBezTo>
                  <a:cubicBezTo>
                    <a:pt x="6270" y="21475"/>
                    <a:pt x="10450" y="21475"/>
                    <a:pt x="14631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6585897" y="1535749"/>
              <a:ext cx="164153" cy="253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20" fill="norm" stroke="1" extrusionOk="0">
                  <a:moveTo>
                    <a:pt x="9845" y="0"/>
                  </a:moveTo>
                  <a:cubicBezTo>
                    <a:pt x="7353" y="4320"/>
                    <a:pt x="4861" y="8640"/>
                    <a:pt x="3061" y="11970"/>
                  </a:cubicBezTo>
                  <a:cubicBezTo>
                    <a:pt x="1261" y="15300"/>
                    <a:pt x="153" y="17640"/>
                    <a:pt x="14" y="19170"/>
                  </a:cubicBezTo>
                  <a:cubicBezTo>
                    <a:pt x="-124" y="20700"/>
                    <a:pt x="707" y="21420"/>
                    <a:pt x="3338" y="21510"/>
                  </a:cubicBezTo>
                  <a:cubicBezTo>
                    <a:pt x="5968" y="21600"/>
                    <a:pt x="10399" y="21060"/>
                    <a:pt x="13722" y="20070"/>
                  </a:cubicBezTo>
                  <a:cubicBezTo>
                    <a:pt x="17045" y="19080"/>
                    <a:pt x="19261" y="17640"/>
                    <a:pt x="21476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6700161" y="1726249"/>
              <a:ext cx="2448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5425" y="0"/>
                  </a:moveTo>
                  <a:cubicBezTo>
                    <a:pt x="10025" y="1029"/>
                    <a:pt x="4625" y="2057"/>
                    <a:pt x="1925" y="4629"/>
                  </a:cubicBezTo>
                  <a:cubicBezTo>
                    <a:pt x="-775" y="7200"/>
                    <a:pt x="-775" y="11314"/>
                    <a:pt x="2825" y="14400"/>
                  </a:cubicBezTo>
                  <a:cubicBezTo>
                    <a:pt x="6425" y="17486"/>
                    <a:pt x="13625" y="19543"/>
                    <a:pt x="208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6813550" y="1840549"/>
              <a:ext cx="7151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366" y="0"/>
                  </a:moveTo>
                  <a:cubicBezTo>
                    <a:pt x="20983" y="3600"/>
                    <a:pt x="21600" y="7200"/>
                    <a:pt x="18206" y="10800"/>
                  </a:cubicBezTo>
                  <a:cubicBezTo>
                    <a:pt x="14811" y="14400"/>
                    <a:pt x="7406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7139129" y="1520134"/>
              <a:ext cx="144321" cy="33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82" fill="norm" stroke="1" extrusionOk="0">
                  <a:moveTo>
                    <a:pt x="21344" y="2616"/>
                  </a:moveTo>
                  <a:cubicBezTo>
                    <a:pt x="19153" y="1536"/>
                    <a:pt x="16961" y="456"/>
                    <a:pt x="13987" y="119"/>
                  </a:cubicBezTo>
                  <a:cubicBezTo>
                    <a:pt x="11014" y="-219"/>
                    <a:pt x="7257" y="186"/>
                    <a:pt x="4596" y="1064"/>
                  </a:cubicBezTo>
                  <a:cubicBezTo>
                    <a:pt x="1935" y="1941"/>
                    <a:pt x="370" y="3291"/>
                    <a:pt x="57" y="4641"/>
                  </a:cubicBezTo>
                  <a:cubicBezTo>
                    <a:pt x="-256" y="5991"/>
                    <a:pt x="683" y="7341"/>
                    <a:pt x="3657" y="9231"/>
                  </a:cubicBezTo>
                  <a:cubicBezTo>
                    <a:pt x="6631" y="11121"/>
                    <a:pt x="11640" y="13551"/>
                    <a:pt x="14144" y="15441"/>
                  </a:cubicBezTo>
                  <a:cubicBezTo>
                    <a:pt x="16648" y="17331"/>
                    <a:pt x="16648" y="18681"/>
                    <a:pt x="15866" y="19626"/>
                  </a:cubicBezTo>
                  <a:cubicBezTo>
                    <a:pt x="15083" y="20571"/>
                    <a:pt x="13518" y="21111"/>
                    <a:pt x="11327" y="21246"/>
                  </a:cubicBezTo>
                  <a:cubicBezTo>
                    <a:pt x="9135" y="21381"/>
                    <a:pt x="6318" y="21111"/>
                    <a:pt x="3501" y="20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7175500" y="1502873"/>
              <a:ext cx="260350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810" y="11375"/>
                    <a:pt x="5620" y="2735"/>
                    <a:pt x="9220" y="575"/>
                  </a:cubicBezTo>
                  <a:cubicBezTo>
                    <a:pt x="12820" y="-1585"/>
                    <a:pt x="1721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7518400" y="1503999"/>
              <a:ext cx="13638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600" fill="norm" stroke="1" extrusionOk="0">
                  <a:moveTo>
                    <a:pt x="9672" y="0"/>
                  </a:moveTo>
                  <a:cubicBezTo>
                    <a:pt x="13863" y="4200"/>
                    <a:pt x="18054" y="8400"/>
                    <a:pt x="19827" y="11580"/>
                  </a:cubicBezTo>
                  <a:cubicBezTo>
                    <a:pt x="21600" y="14760"/>
                    <a:pt x="20955" y="16920"/>
                    <a:pt x="17248" y="18420"/>
                  </a:cubicBezTo>
                  <a:cubicBezTo>
                    <a:pt x="13540" y="19920"/>
                    <a:pt x="6770" y="207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7922122" y="1884999"/>
              <a:ext cx="9157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21239" y="0"/>
                  </a:moveTo>
                  <a:cubicBezTo>
                    <a:pt x="15839" y="4608"/>
                    <a:pt x="10439" y="9216"/>
                    <a:pt x="6757" y="12096"/>
                  </a:cubicBezTo>
                  <a:cubicBezTo>
                    <a:pt x="3075" y="14976"/>
                    <a:pt x="1112" y="16128"/>
                    <a:pt x="375" y="17424"/>
                  </a:cubicBezTo>
                  <a:cubicBezTo>
                    <a:pt x="-361" y="18720"/>
                    <a:pt x="130" y="20160"/>
                    <a:pt x="6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8378275" y="1554799"/>
              <a:ext cx="12437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21153" y="0"/>
                  </a:moveTo>
                  <a:cubicBezTo>
                    <a:pt x="17913" y="632"/>
                    <a:pt x="14673" y="1263"/>
                    <a:pt x="11073" y="3411"/>
                  </a:cubicBezTo>
                  <a:cubicBezTo>
                    <a:pt x="7473" y="5558"/>
                    <a:pt x="3513" y="9221"/>
                    <a:pt x="1533" y="12189"/>
                  </a:cubicBezTo>
                  <a:cubicBezTo>
                    <a:pt x="-447" y="15158"/>
                    <a:pt x="-447" y="17432"/>
                    <a:pt x="1173" y="18884"/>
                  </a:cubicBezTo>
                  <a:cubicBezTo>
                    <a:pt x="2793" y="20337"/>
                    <a:pt x="6033" y="20968"/>
                    <a:pt x="92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8619299" y="1526452"/>
              <a:ext cx="153243" cy="300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9" h="21307" fill="norm" stroke="1" extrusionOk="0">
                  <a:moveTo>
                    <a:pt x="5580" y="4259"/>
                  </a:moveTo>
                  <a:cubicBezTo>
                    <a:pt x="5299" y="3359"/>
                    <a:pt x="5019" y="2459"/>
                    <a:pt x="5720" y="1559"/>
                  </a:cubicBezTo>
                  <a:cubicBezTo>
                    <a:pt x="6421" y="659"/>
                    <a:pt x="8105" y="-241"/>
                    <a:pt x="10489" y="59"/>
                  </a:cubicBezTo>
                  <a:cubicBezTo>
                    <a:pt x="12873" y="359"/>
                    <a:pt x="15959" y="1859"/>
                    <a:pt x="18063" y="3884"/>
                  </a:cubicBezTo>
                  <a:cubicBezTo>
                    <a:pt x="20167" y="5909"/>
                    <a:pt x="21289" y="8459"/>
                    <a:pt x="19185" y="10934"/>
                  </a:cubicBezTo>
                  <a:cubicBezTo>
                    <a:pt x="17081" y="13409"/>
                    <a:pt x="11751" y="15809"/>
                    <a:pt x="8245" y="17234"/>
                  </a:cubicBezTo>
                  <a:cubicBezTo>
                    <a:pt x="4738" y="18659"/>
                    <a:pt x="3055" y="19109"/>
                    <a:pt x="1793" y="19634"/>
                  </a:cubicBezTo>
                  <a:cubicBezTo>
                    <a:pt x="531" y="20159"/>
                    <a:pt x="-311" y="20759"/>
                    <a:pt x="110" y="21059"/>
                  </a:cubicBezTo>
                  <a:cubicBezTo>
                    <a:pt x="531" y="21359"/>
                    <a:pt x="2214" y="21359"/>
                    <a:pt x="5299" y="21209"/>
                  </a:cubicBezTo>
                  <a:cubicBezTo>
                    <a:pt x="8385" y="21059"/>
                    <a:pt x="12873" y="20759"/>
                    <a:pt x="17362" y="20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8858250" y="1815149"/>
              <a:ext cx="1079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9124949" y="1538835"/>
              <a:ext cx="97368" cy="33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3025"/>
                  </a:moveTo>
                  <a:cubicBezTo>
                    <a:pt x="939" y="2354"/>
                    <a:pt x="1878" y="1683"/>
                    <a:pt x="3991" y="1079"/>
                  </a:cubicBezTo>
                  <a:cubicBezTo>
                    <a:pt x="6104" y="476"/>
                    <a:pt x="9391" y="-61"/>
                    <a:pt x="11739" y="6"/>
                  </a:cubicBezTo>
                  <a:cubicBezTo>
                    <a:pt x="14087" y="73"/>
                    <a:pt x="15496" y="744"/>
                    <a:pt x="15965" y="1884"/>
                  </a:cubicBezTo>
                  <a:cubicBezTo>
                    <a:pt x="16435" y="3025"/>
                    <a:pt x="15965" y="4635"/>
                    <a:pt x="14791" y="5775"/>
                  </a:cubicBezTo>
                  <a:cubicBezTo>
                    <a:pt x="13617" y="6915"/>
                    <a:pt x="11739" y="7586"/>
                    <a:pt x="9861" y="8123"/>
                  </a:cubicBezTo>
                  <a:cubicBezTo>
                    <a:pt x="7983" y="8659"/>
                    <a:pt x="6104" y="9062"/>
                    <a:pt x="6339" y="9397"/>
                  </a:cubicBezTo>
                  <a:cubicBezTo>
                    <a:pt x="6574" y="9733"/>
                    <a:pt x="8922" y="10001"/>
                    <a:pt x="11504" y="10806"/>
                  </a:cubicBezTo>
                  <a:cubicBezTo>
                    <a:pt x="14087" y="11611"/>
                    <a:pt x="16904" y="12953"/>
                    <a:pt x="18783" y="14294"/>
                  </a:cubicBezTo>
                  <a:cubicBezTo>
                    <a:pt x="20661" y="15636"/>
                    <a:pt x="21600" y="16978"/>
                    <a:pt x="21600" y="17984"/>
                  </a:cubicBezTo>
                  <a:cubicBezTo>
                    <a:pt x="21600" y="18990"/>
                    <a:pt x="20661" y="19661"/>
                    <a:pt x="18783" y="20197"/>
                  </a:cubicBezTo>
                  <a:cubicBezTo>
                    <a:pt x="16904" y="20734"/>
                    <a:pt x="14087" y="21137"/>
                    <a:pt x="10800" y="21338"/>
                  </a:cubicBezTo>
                  <a:cubicBezTo>
                    <a:pt x="7513" y="21539"/>
                    <a:pt x="3757" y="21539"/>
                    <a:pt x="2348" y="20801"/>
                  </a:cubicBezTo>
                  <a:cubicBezTo>
                    <a:pt x="939" y="20063"/>
                    <a:pt x="1878" y="18587"/>
                    <a:pt x="2817" y="17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9251950" y="1543561"/>
              <a:ext cx="167053" cy="411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14" fill="norm" stroke="1" extrusionOk="0">
                  <a:moveTo>
                    <a:pt x="6480" y="255"/>
                  </a:moveTo>
                  <a:cubicBezTo>
                    <a:pt x="10260" y="34"/>
                    <a:pt x="14040" y="-186"/>
                    <a:pt x="16605" y="255"/>
                  </a:cubicBezTo>
                  <a:cubicBezTo>
                    <a:pt x="19170" y="696"/>
                    <a:pt x="20520" y="1798"/>
                    <a:pt x="21060" y="4277"/>
                  </a:cubicBezTo>
                  <a:cubicBezTo>
                    <a:pt x="21600" y="6757"/>
                    <a:pt x="21330" y="10614"/>
                    <a:pt x="19575" y="13590"/>
                  </a:cubicBezTo>
                  <a:cubicBezTo>
                    <a:pt x="17820" y="16565"/>
                    <a:pt x="14580" y="18659"/>
                    <a:pt x="11070" y="19816"/>
                  </a:cubicBezTo>
                  <a:cubicBezTo>
                    <a:pt x="7560" y="20973"/>
                    <a:pt x="3780" y="21194"/>
                    <a:pt x="0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9486899" y="1492241"/>
              <a:ext cx="238094" cy="60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66" fill="norm" stroke="1" extrusionOk="0">
                  <a:moveTo>
                    <a:pt x="9663" y="421"/>
                  </a:moveTo>
                  <a:cubicBezTo>
                    <a:pt x="11747" y="193"/>
                    <a:pt x="13832" y="-34"/>
                    <a:pt x="15821" y="4"/>
                  </a:cubicBezTo>
                  <a:cubicBezTo>
                    <a:pt x="17811" y="42"/>
                    <a:pt x="19705" y="345"/>
                    <a:pt x="20653" y="951"/>
                  </a:cubicBezTo>
                  <a:cubicBezTo>
                    <a:pt x="21600" y="1558"/>
                    <a:pt x="21600" y="2467"/>
                    <a:pt x="20179" y="3604"/>
                  </a:cubicBezTo>
                  <a:cubicBezTo>
                    <a:pt x="18758" y="4741"/>
                    <a:pt x="15916" y="6105"/>
                    <a:pt x="13642" y="7090"/>
                  </a:cubicBezTo>
                  <a:cubicBezTo>
                    <a:pt x="11368" y="8075"/>
                    <a:pt x="9663" y="8682"/>
                    <a:pt x="8811" y="9212"/>
                  </a:cubicBezTo>
                  <a:cubicBezTo>
                    <a:pt x="7958" y="9743"/>
                    <a:pt x="7958" y="10198"/>
                    <a:pt x="8621" y="11524"/>
                  </a:cubicBezTo>
                  <a:cubicBezTo>
                    <a:pt x="9284" y="12850"/>
                    <a:pt x="10611" y="15048"/>
                    <a:pt x="10989" y="16640"/>
                  </a:cubicBezTo>
                  <a:cubicBezTo>
                    <a:pt x="11368" y="18231"/>
                    <a:pt x="10800" y="19217"/>
                    <a:pt x="8811" y="19937"/>
                  </a:cubicBezTo>
                  <a:cubicBezTo>
                    <a:pt x="6821" y="20657"/>
                    <a:pt x="3411" y="21111"/>
                    <a:pt x="0" y="21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2241550" y="3133985"/>
              <a:ext cx="281603" cy="39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63" fill="norm" stroke="1" extrusionOk="0">
                  <a:moveTo>
                    <a:pt x="0" y="449"/>
                  </a:moveTo>
                  <a:cubicBezTo>
                    <a:pt x="1773" y="106"/>
                    <a:pt x="3546" y="-237"/>
                    <a:pt x="5722" y="220"/>
                  </a:cubicBezTo>
                  <a:cubicBezTo>
                    <a:pt x="7899" y="677"/>
                    <a:pt x="10478" y="1934"/>
                    <a:pt x="12009" y="2849"/>
                  </a:cubicBezTo>
                  <a:cubicBezTo>
                    <a:pt x="13540" y="3763"/>
                    <a:pt x="14024" y="4334"/>
                    <a:pt x="14427" y="4906"/>
                  </a:cubicBezTo>
                  <a:cubicBezTo>
                    <a:pt x="14830" y="5477"/>
                    <a:pt x="15152" y="6049"/>
                    <a:pt x="15716" y="6163"/>
                  </a:cubicBezTo>
                  <a:cubicBezTo>
                    <a:pt x="16281" y="6277"/>
                    <a:pt x="17087" y="5934"/>
                    <a:pt x="17651" y="5477"/>
                  </a:cubicBezTo>
                  <a:cubicBezTo>
                    <a:pt x="18215" y="5020"/>
                    <a:pt x="18537" y="4449"/>
                    <a:pt x="19101" y="3420"/>
                  </a:cubicBezTo>
                  <a:cubicBezTo>
                    <a:pt x="19666" y="2392"/>
                    <a:pt x="20472" y="906"/>
                    <a:pt x="20955" y="506"/>
                  </a:cubicBezTo>
                  <a:cubicBezTo>
                    <a:pt x="21439" y="106"/>
                    <a:pt x="21600" y="792"/>
                    <a:pt x="21278" y="2620"/>
                  </a:cubicBezTo>
                  <a:cubicBezTo>
                    <a:pt x="20955" y="4449"/>
                    <a:pt x="20149" y="7420"/>
                    <a:pt x="19746" y="10734"/>
                  </a:cubicBezTo>
                  <a:cubicBezTo>
                    <a:pt x="19343" y="14049"/>
                    <a:pt x="19343" y="17706"/>
                    <a:pt x="19343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2774950" y="3388727"/>
              <a:ext cx="1079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082" y="11040"/>
                    <a:pt x="10165" y="1783"/>
                    <a:pt x="13765" y="240"/>
                  </a:cubicBezTo>
                  <a:cubicBezTo>
                    <a:pt x="17365" y="-1303"/>
                    <a:pt x="19482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2825750" y="3453449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3130550" y="3428049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3384550" y="3250249"/>
              <a:ext cx="190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929"/>
                    <a:pt x="4800" y="11859"/>
                    <a:pt x="8400" y="15459"/>
                  </a:cubicBezTo>
                  <a:cubicBezTo>
                    <a:pt x="12000" y="19059"/>
                    <a:pt x="16800" y="203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3638550" y="3364549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3765577" y="3269299"/>
              <a:ext cx="5712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600" fill="norm" stroke="1" extrusionOk="0">
                  <a:moveTo>
                    <a:pt x="9248" y="0"/>
                  </a:moveTo>
                  <a:cubicBezTo>
                    <a:pt x="5390" y="3789"/>
                    <a:pt x="1533" y="7579"/>
                    <a:pt x="376" y="10516"/>
                  </a:cubicBezTo>
                  <a:cubicBezTo>
                    <a:pt x="-781" y="13453"/>
                    <a:pt x="762" y="15537"/>
                    <a:pt x="4619" y="17242"/>
                  </a:cubicBezTo>
                  <a:cubicBezTo>
                    <a:pt x="8476" y="18947"/>
                    <a:pt x="14648" y="20274"/>
                    <a:pt x="208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4044950" y="3174049"/>
              <a:ext cx="1587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4865"/>
                    <a:pt x="9216" y="9730"/>
                    <a:pt x="12816" y="13330"/>
                  </a:cubicBezTo>
                  <a:cubicBezTo>
                    <a:pt x="16416" y="16930"/>
                    <a:pt x="19008" y="1926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4070350" y="3142299"/>
              <a:ext cx="1714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33" y="4717"/>
                    <a:pt x="13067" y="9434"/>
                    <a:pt x="9467" y="13034"/>
                  </a:cubicBezTo>
                  <a:cubicBezTo>
                    <a:pt x="5867" y="16634"/>
                    <a:pt x="2933" y="191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6359706" y="3020671"/>
              <a:ext cx="117295" cy="241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239" fill="norm" stroke="1" extrusionOk="0">
                  <a:moveTo>
                    <a:pt x="20999" y="3997"/>
                  </a:moveTo>
                  <a:cubicBezTo>
                    <a:pt x="18346" y="2693"/>
                    <a:pt x="15694" y="1390"/>
                    <a:pt x="13420" y="645"/>
                  </a:cubicBezTo>
                  <a:cubicBezTo>
                    <a:pt x="11146" y="-100"/>
                    <a:pt x="9252" y="-286"/>
                    <a:pt x="7167" y="552"/>
                  </a:cubicBezTo>
                  <a:cubicBezTo>
                    <a:pt x="5083" y="1390"/>
                    <a:pt x="2810" y="3252"/>
                    <a:pt x="2999" y="4928"/>
                  </a:cubicBezTo>
                  <a:cubicBezTo>
                    <a:pt x="3188" y="6604"/>
                    <a:pt x="5841" y="8093"/>
                    <a:pt x="8683" y="9862"/>
                  </a:cubicBezTo>
                  <a:cubicBezTo>
                    <a:pt x="11525" y="11631"/>
                    <a:pt x="14557" y="13680"/>
                    <a:pt x="15315" y="15448"/>
                  </a:cubicBezTo>
                  <a:cubicBezTo>
                    <a:pt x="16073" y="17217"/>
                    <a:pt x="14557" y="18707"/>
                    <a:pt x="12852" y="19638"/>
                  </a:cubicBezTo>
                  <a:cubicBezTo>
                    <a:pt x="11146" y="20569"/>
                    <a:pt x="9252" y="20942"/>
                    <a:pt x="7357" y="21128"/>
                  </a:cubicBezTo>
                  <a:cubicBezTo>
                    <a:pt x="5462" y="21314"/>
                    <a:pt x="3567" y="21314"/>
                    <a:pt x="2052" y="20755"/>
                  </a:cubicBezTo>
                  <a:cubicBezTo>
                    <a:pt x="536" y="20197"/>
                    <a:pt x="-601" y="19080"/>
                    <a:pt x="346" y="18242"/>
                  </a:cubicBezTo>
                  <a:cubicBezTo>
                    <a:pt x="1294" y="17404"/>
                    <a:pt x="4325" y="16845"/>
                    <a:pt x="7357" y="16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6612754" y="3034349"/>
              <a:ext cx="143646" cy="206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517" fill="norm" stroke="1" extrusionOk="0">
                  <a:moveTo>
                    <a:pt x="20941" y="1322"/>
                  </a:moveTo>
                  <a:cubicBezTo>
                    <a:pt x="16930" y="661"/>
                    <a:pt x="12918" y="0"/>
                    <a:pt x="9524" y="0"/>
                  </a:cubicBezTo>
                  <a:cubicBezTo>
                    <a:pt x="6130" y="0"/>
                    <a:pt x="3352" y="661"/>
                    <a:pt x="1655" y="2094"/>
                  </a:cubicBezTo>
                  <a:cubicBezTo>
                    <a:pt x="-42" y="3527"/>
                    <a:pt x="-659" y="5731"/>
                    <a:pt x="884" y="8045"/>
                  </a:cubicBezTo>
                  <a:cubicBezTo>
                    <a:pt x="2427" y="10359"/>
                    <a:pt x="6130" y="12784"/>
                    <a:pt x="8907" y="14437"/>
                  </a:cubicBezTo>
                  <a:cubicBezTo>
                    <a:pt x="11684" y="16090"/>
                    <a:pt x="13535" y="16971"/>
                    <a:pt x="14307" y="17963"/>
                  </a:cubicBezTo>
                  <a:cubicBezTo>
                    <a:pt x="15078" y="18955"/>
                    <a:pt x="14770" y="20057"/>
                    <a:pt x="13844" y="20718"/>
                  </a:cubicBezTo>
                  <a:cubicBezTo>
                    <a:pt x="12918" y="21380"/>
                    <a:pt x="11375" y="21600"/>
                    <a:pt x="9832" y="21490"/>
                  </a:cubicBezTo>
                  <a:cubicBezTo>
                    <a:pt x="8290" y="21380"/>
                    <a:pt x="6747" y="20939"/>
                    <a:pt x="6130" y="20388"/>
                  </a:cubicBezTo>
                  <a:cubicBezTo>
                    <a:pt x="5512" y="19837"/>
                    <a:pt x="5821" y="19176"/>
                    <a:pt x="6130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6823980" y="3009945"/>
              <a:ext cx="211821" cy="249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19" fill="norm" stroke="1" extrusionOk="0">
                  <a:moveTo>
                    <a:pt x="21402" y="455"/>
                  </a:moveTo>
                  <a:cubicBezTo>
                    <a:pt x="20333" y="95"/>
                    <a:pt x="19263" y="-265"/>
                    <a:pt x="17552" y="275"/>
                  </a:cubicBezTo>
                  <a:cubicBezTo>
                    <a:pt x="15842" y="815"/>
                    <a:pt x="13489" y="2255"/>
                    <a:pt x="10495" y="4595"/>
                  </a:cubicBezTo>
                  <a:cubicBezTo>
                    <a:pt x="7501" y="6935"/>
                    <a:pt x="3865" y="10175"/>
                    <a:pt x="1941" y="12335"/>
                  </a:cubicBezTo>
                  <a:cubicBezTo>
                    <a:pt x="16" y="14495"/>
                    <a:pt x="-198" y="15575"/>
                    <a:pt x="123" y="16835"/>
                  </a:cubicBezTo>
                  <a:cubicBezTo>
                    <a:pt x="444" y="18095"/>
                    <a:pt x="1299" y="19535"/>
                    <a:pt x="3545" y="20345"/>
                  </a:cubicBezTo>
                  <a:cubicBezTo>
                    <a:pt x="5790" y="21155"/>
                    <a:pt x="9426" y="21335"/>
                    <a:pt x="11778" y="21155"/>
                  </a:cubicBezTo>
                  <a:cubicBezTo>
                    <a:pt x="14131" y="20975"/>
                    <a:pt x="15200" y="20435"/>
                    <a:pt x="16269" y="19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6864350" y="3161349"/>
              <a:ext cx="196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7181850" y="3157116"/>
              <a:ext cx="14605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0800"/>
                    <a:pt x="6887" y="0"/>
                    <a:pt x="10487" y="0"/>
                  </a:cubicBezTo>
                  <a:cubicBezTo>
                    <a:pt x="14087" y="0"/>
                    <a:pt x="1784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7258050" y="3237549"/>
              <a:ext cx="146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7587605" y="2835593"/>
              <a:ext cx="198726" cy="36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217" fill="norm" stroke="1" extrusionOk="0">
                  <a:moveTo>
                    <a:pt x="2050" y="4924"/>
                  </a:moveTo>
                  <a:cubicBezTo>
                    <a:pt x="1389" y="4184"/>
                    <a:pt x="728" y="3443"/>
                    <a:pt x="287" y="2764"/>
                  </a:cubicBezTo>
                  <a:cubicBezTo>
                    <a:pt x="-154" y="2086"/>
                    <a:pt x="-374" y="1468"/>
                    <a:pt x="1830" y="851"/>
                  </a:cubicBezTo>
                  <a:cubicBezTo>
                    <a:pt x="4034" y="234"/>
                    <a:pt x="8663" y="-383"/>
                    <a:pt x="12630" y="296"/>
                  </a:cubicBezTo>
                  <a:cubicBezTo>
                    <a:pt x="16597" y="975"/>
                    <a:pt x="19904" y="2950"/>
                    <a:pt x="20565" y="5171"/>
                  </a:cubicBezTo>
                  <a:cubicBezTo>
                    <a:pt x="21226" y="7393"/>
                    <a:pt x="19242" y="9862"/>
                    <a:pt x="16597" y="11775"/>
                  </a:cubicBezTo>
                  <a:cubicBezTo>
                    <a:pt x="13953" y="13688"/>
                    <a:pt x="10646" y="15046"/>
                    <a:pt x="8773" y="16280"/>
                  </a:cubicBezTo>
                  <a:cubicBezTo>
                    <a:pt x="6899" y="17514"/>
                    <a:pt x="6459" y="18625"/>
                    <a:pt x="6789" y="19427"/>
                  </a:cubicBezTo>
                  <a:cubicBezTo>
                    <a:pt x="7120" y="20230"/>
                    <a:pt x="8222" y="20723"/>
                    <a:pt x="9324" y="21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7691296" y="3288349"/>
              <a:ext cx="82224" cy="9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5" h="21396" fill="norm" stroke="1" extrusionOk="0">
                  <a:moveTo>
                    <a:pt x="7542" y="11520"/>
                  </a:moveTo>
                  <a:cubicBezTo>
                    <a:pt x="4908" y="11520"/>
                    <a:pt x="2274" y="11520"/>
                    <a:pt x="957" y="12720"/>
                  </a:cubicBezTo>
                  <a:cubicBezTo>
                    <a:pt x="-360" y="13920"/>
                    <a:pt x="-360" y="16320"/>
                    <a:pt x="1220" y="18000"/>
                  </a:cubicBezTo>
                  <a:cubicBezTo>
                    <a:pt x="2801" y="19680"/>
                    <a:pt x="5962" y="20640"/>
                    <a:pt x="8860" y="21120"/>
                  </a:cubicBezTo>
                  <a:cubicBezTo>
                    <a:pt x="11757" y="21600"/>
                    <a:pt x="14391" y="21600"/>
                    <a:pt x="16762" y="19920"/>
                  </a:cubicBezTo>
                  <a:cubicBezTo>
                    <a:pt x="19133" y="18240"/>
                    <a:pt x="21240" y="14880"/>
                    <a:pt x="20186" y="11280"/>
                  </a:cubicBezTo>
                  <a:cubicBezTo>
                    <a:pt x="19133" y="7680"/>
                    <a:pt x="14918" y="3840"/>
                    <a:pt x="1070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2254250" y="3770949"/>
              <a:ext cx="18796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0" y="19680"/>
                    <a:pt x="1459" y="17760"/>
                    <a:pt x="2214" y="16320"/>
                  </a:cubicBezTo>
                  <a:cubicBezTo>
                    <a:pt x="2968" y="14880"/>
                    <a:pt x="3746" y="13920"/>
                    <a:pt x="4573" y="12960"/>
                  </a:cubicBezTo>
                  <a:cubicBezTo>
                    <a:pt x="5400" y="12000"/>
                    <a:pt x="6276" y="11040"/>
                    <a:pt x="7212" y="10320"/>
                  </a:cubicBezTo>
                  <a:cubicBezTo>
                    <a:pt x="8149" y="9600"/>
                    <a:pt x="9146" y="9120"/>
                    <a:pt x="10131" y="8400"/>
                  </a:cubicBezTo>
                  <a:cubicBezTo>
                    <a:pt x="11116" y="7680"/>
                    <a:pt x="12089" y="6720"/>
                    <a:pt x="13062" y="5760"/>
                  </a:cubicBezTo>
                  <a:cubicBezTo>
                    <a:pt x="14035" y="4800"/>
                    <a:pt x="15008" y="3840"/>
                    <a:pt x="15945" y="3120"/>
                  </a:cubicBezTo>
                  <a:cubicBezTo>
                    <a:pt x="16881" y="2400"/>
                    <a:pt x="17781" y="1920"/>
                    <a:pt x="18718" y="1440"/>
                  </a:cubicBezTo>
                  <a:cubicBezTo>
                    <a:pt x="19654" y="960"/>
                    <a:pt x="20627" y="4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2190749" y="3948749"/>
              <a:ext cx="1847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91" y="21120"/>
                    <a:pt x="1781" y="20640"/>
                    <a:pt x="2635" y="20400"/>
                  </a:cubicBezTo>
                  <a:cubicBezTo>
                    <a:pt x="3489" y="20160"/>
                    <a:pt x="4305" y="20160"/>
                    <a:pt x="5233" y="19920"/>
                  </a:cubicBezTo>
                  <a:cubicBezTo>
                    <a:pt x="6161" y="19680"/>
                    <a:pt x="7200" y="19200"/>
                    <a:pt x="8115" y="18480"/>
                  </a:cubicBezTo>
                  <a:cubicBezTo>
                    <a:pt x="9031" y="17760"/>
                    <a:pt x="9823" y="16800"/>
                    <a:pt x="10849" y="15600"/>
                  </a:cubicBezTo>
                  <a:cubicBezTo>
                    <a:pt x="11876" y="14400"/>
                    <a:pt x="13138" y="12960"/>
                    <a:pt x="14375" y="11280"/>
                  </a:cubicBezTo>
                  <a:cubicBezTo>
                    <a:pt x="15612" y="9600"/>
                    <a:pt x="16825" y="7680"/>
                    <a:pt x="18025" y="5760"/>
                  </a:cubicBezTo>
                  <a:cubicBezTo>
                    <a:pt x="19225" y="3840"/>
                    <a:pt x="20412" y="19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276349" y="4610851"/>
              <a:ext cx="196851" cy="13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1701"/>
                  </a:moveTo>
                  <a:cubicBezTo>
                    <a:pt x="929" y="719"/>
                    <a:pt x="1858" y="-263"/>
                    <a:pt x="3368" y="64"/>
                  </a:cubicBezTo>
                  <a:cubicBezTo>
                    <a:pt x="4877" y="392"/>
                    <a:pt x="6968" y="2028"/>
                    <a:pt x="10103" y="5792"/>
                  </a:cubicBezTo>
                  <a:cubicBezTo>
                    <a:pt x="13239" y="9555"/>
                    <a:pt x="17419" y="15446"/>
                    <a:pt x="21600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497377" y="4563018"/>
              <a:ext cx="26624" cy="255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387" fill="norm" stroke="1" extrusionOk="0">
                  <a:moveTo>
                    <a:pt x="10929" y="2797"/>
                  </a:moveTo>
                  <a:cubicBezTo>
                    <a:pt x="15913" y="1557"/>
                    <a:pt x="20898" y="318"/>
                    <a:pt x="20898" y="53"/>
                  </a:cubicBezTo>
                  <a:cubicBezTo>
                    <a:pt x="20898" y="-213"/>
                    <a:pt x="15913" y="495"/>
                    <a:pt x="10929" y="3151"/>
                  </a:cubicBezTo>
                  <a:cubicBezTo>
                    <a:pt x="5944" y="5807"/>
                    <a:pt x="960" y="10410"/>
                    <a:pt x="129" y="13774"/>
                  </a:cubicBezTo>
                  <a:cubicBezTo>
                    <a:pt x="-702" y="17138"/>
                    <a:pt x="2621" y="19262"/>
                    <a:pt x="5944" y="21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600200" y="4837749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1382408" y="4279947"/>
              <a:ext cx="141592" cy="168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236" fill="norm" stroke="1" extrusionOk="0">
                  <a:moveTo>
                    <a:pt x="4095" y="8674"/>
                  </a:moveTo>
                  <a:cubicBezTo>
                    <a:pt x="3777" y="11341"/>
                    <a:pt x="3460" y="14007"/>
                    <a:pt x="2824" y="16407"/>
                  </a:cubicBezTo>
                  <a:cubicBezTo>
                    <a:pt x="2189" y="18807"/>
                    <a:pt x="1236" y="20941"/>
                    <a:pt x="601" y="21207"/>
                  </a:cubicBezTo>
                  <a:cubicBezTo>
                    <a:pt x="-34" y="21474"/>
                    <a:pt x="-352" y="19874"/>
                    <a:pt x="601" y="16541"/>
                  </a:cubicBezTo>
                  <a:cubicBezTo>
                    <a:pt x="1554" y="13207"/>
                    <a:pt x="3777" y="8141"/>
                    <a:pt x="6001" y="4807"/>
                  </a:cubicBezTo>
                  <a:cubicBezTo>
                    <a:pt x="8224" y="1474"/>
                    <a:pt x="10448" y="-126"/>
                    <a:pt x="12036" y="7"/>
                  </a:cubicBezTo>
                  <a:cubicBezTo>
                    <a:pt x="13624" y="141"/>
                    <a:pt x="14577" y="2007"/>
                    <a:pt x="16007" y="5341"/>
                  </a:cubicBezTo>
                  <a:cubicBezTo>
                    <a:pt x="17436" y="8674"/>
                    <a:pt x="19342" y="13474"/>
                    <a:pt x="21248" y="18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1962149" y="4666299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1993900" y="4780599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2520950" y="4723449"/>
              <a:ext cx="88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2728383" y="4609149"/>
              <a:ext cx="846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59"/>
                    <a:pt x="0" y="9318"/>
                    <a:pt x="0" y="12918"/>
                  </a:cubicBezTo>
                  <a:cubicBezTo>
                    <a:pt x="0" y="16518"/>
                    <a:pt x="10800" y="190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2857499" y="4704399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2965399" y="4628199"/>
              <a:ext cx="2545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950"/>
                    <a:pt x="-1622" y="9900"/>
                    <a:pt x="870" y="13500"/>
                  </a:cubicBezTo>
                  <a:cubicBezTo>
                    <a:pt x="3363" y="17100"/>
                    <a:pt x="11670" y="19350"/>
                    <a:pt x="199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3136900" y="4577399"/>
              <a:ext cx="2222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7" y="4246"/>
                    <a:pt x="6994" y="8492"/>
                    <a:pt x="10594" y="12092"/>
                  </a:cubicBezTo>
                  <a:cubicBezTo>
                    <a:pt x="14194" y="15692"/>
                    <a:pt x="17897" y="186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3232150" y="4574955"/>
              <a:ext cx="139700" cy="33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155"/>
                  </a:moveTo>
                  <a:cubicBezTo>
                    <a:pt x="19964" y="21"/>
                    <a:pt x="18327" y="-113"/>
                    <a:pt x="17018" y="155"/>
                  </a:cubicBezTo>
                  <a:cubicBezTo>
                    <a:pt x="15709" y="424"/>
                    <a:pt x="14727" y="1094"/>
                    <a:pt x="12600" y="3509"/>
                  </a:cubicBezTo>
                  <a:cubicBezTo>
                    <a:pt x="10473" y="5924"/>
                    <a:pt x="7200" y="10083"/>
                    <a:pt x="4909" y="13370"/>
                  </a:cubicBezTo>
                  <a:cubicBezTo>
                    <a:pt x="2618" y="16657"/>
                    <a:pt x="1309" y="19072"/>
                    <a:pt x="0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3448050" y="4818699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4019549" y="4767899"/>
              <a:ext cx="152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4038599" y="4875849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4406899" y="4812349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4751916" y="4640899"/>
              <a:ext cx="423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116"/>
                    <a:pt x="0" y="10232"/>
                    <a:pt x="0" y="13832"/>
                  </a:cubicBezTo>
                  <a:cubicBezTo>
                    <a:pt x="0" y="17432"/>
                    <a:pt x="10800" y="195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4845049" y="4786949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5429"/>
                    <a:pt x="9755" y="9257"/>
                    <a:pt x="13355" y="5657"/>
                  </a:cubicBezTo>
                  <a:cubicBezTo>
                    <a:pt x="16955" y="2057"/>
                    <a:pt x="19277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4976283" y="4736149"/>
              <a:ext cx="846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60"/>
                    <a:pt x="0" y="11520"/>
                    <a:pt x="0" y="15120"/>
                  </a:cubicBezTo>
                  <a:cubicBezTo>
                    <a:pt x="0" y="18720"/>
                    <a:pt x="108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5159718" y="4615499"/>
              <a:ext cx="98082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fill="norm" stroke="1" extrusionOk="0">
                  <a:moveTo>
                    <a:pt x="15781" y="0"/>
                  </a:moveTo>
                  <a:cubicBezTo>
                    <a:pt x="10726" y="5069"/>
                    <a:pt x="5670" y="10139"/>
                    <a:pt x="2913" y="13445"/>
                  </a:cubicBezTo>
                  <a:cubicBezTo>
                    <a:pt x="156" y="16751"/>
                    <a:pt x="-304" y="18294"/>
                    <a:pt x="156" y="19506"/>
                  </a:cubicBezTo>
                  <a:cubicBezTo>
                    <a:pt x="615" y="20718"/>
                    <a:pt x="1994" y="21600"/>
                    <a:pt x="5670" y="21600"/>
                  </a:cubicBezTo>
                  <a:cubicBezTo>
                    <a:pt x="9347" y="21600"/>
                    <a:pt x="15322" y="20718"/>
                    <a:pt x="21296" y="19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5251450" y="4767899"/>
              <a:ext cx="190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5568949" y="4717099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5607049" y="4799649"/>
              <a:ext cx="247651" cy="4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14087"/>
                  </a:moveTo>
                  <a:cubicBezTo>
                    <a:pt x="554" y="17843"/>
                    <a:pt x="1108" y="21600"/>
                    <a:pt x="3046" y="21130"/>
                  </a:cubicBezTo>
                  <a:cubicBezTo>
                    <a:pt x="4985" y="20661"/>
                    <a:pt x="8308" y="15965"/>
                    <a:pt x="11631" y="11739"/>
                  </a:cubicBezTo>
                  <a:cubicBezTo>
                    <a:pt x="14954" y="7513"/>
                    <a:pt x="18277" y="37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5930899" y="4578298"/>
              <a:ext cx="156635" cy="31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7005" y="2963"/>
                  </a:moveTo>
                  <a:cubicBezTo>
                    <a:pt x="6714" y="2243"/>
                    <a:pt x="6422" y="1523"/>
                    <a:pt x="7297" y="1019"/>
                  </a:cubicBezTo>
                  <a:cubicBezTo>
                    <a:pt x="8173" y="515"/>
                    <a:pt x="10216" y="227"/>
                    <a:pt x="12114" y="83"/>
                  </a:cubicBezTo>
                  <a:cubicBezTo>
                    <a:pt x="14011" y="-61"/>
                    <a:pt x="15762" y="-61"/>
                    <a:pt x="17514" y="443"/>
                  </a:cubicBezTo>
                  <a:cubicBezTo>
                    <a:pt x="19265" y="947"/>
                    <a:pt x="21016" y="1955"/>
                    <a:pt x="20724" y="3467"/>
                  </a:cubicBezTo>
                  <a:cubicBezTo>
                    <a:pt x="20432" y="4979"/>
                    <a:pt x="18097" y="6995"/>
                    <a:pt x="16200" y="8435"/>
                  </a:cubicBezTo>
                  <a:cubicBezTo>
                    <a:pt x="14303" y="9875"/>
                    <a:pt x="12843" y="10739"/>
                    <a:pt x="13135" y="11315"/>
                  </a:cubicBezTo>
                  <a:cubicBezTo>
                    <a:pt x="13427" y="11891"/>
                    <a:pt x="15470" y="12179"/>
                    <a:pt x="17076" y="12539"/>
                  </a:cubicBezTo>
                  <a:cubicBezTo>
                    <a:pt x="18681" y="12899"/>
                    <a:pt x="19849" y="13331"/>
                    <a:pt x="20578" y="13907"/>
                  </a:cubicBezTo>
                  <a:cubicBezTo>
                    <a:pt x="21308" y="14483"/>
                    <a:pt x="21600" y="15203"/>
                    <a:pt x="21600" y="15923"/>
                  </a:cubicBezTo>
                  <a:cubicBezTo>
                    <a:pt x="21600" y="16643"/>
                    <a:pt x="21308" y="17363"/>
                    <a:pt x="17659" y="18299"/>
                  </a:cubicBezTo>
                  <a:cubicBezTo>
                    <a:pt x="14011" y="19235"/>
                    <a:pt x="7005" y="20387"/>
                    <a:pt x="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377950" y="5536249"/>
              <a:ext cx="1905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618"/>
                    <a:pt x="4800" y="5236"/>
                    <a:pt x="7200" y="8673"/>
                  </a:cubicBezTo>
                  <a:cubicBezTo>
                    <a:pt x="9600" y="12109"/>
                    <a:pt x="12000" y="16364"/>
                    <a:pt x="14400" y="18655"/>
                  </a:cubicBezTo>
                  <a:cubicBezTo>
                    <a:pt x="16800" y="20945"/>
                    <a:pt x="19200" y="212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559106" y="5516943"/>
              <a:ext cx="34745" cy="38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497" fill="norm" stroke="1" extrusionOk="0">
                  <a:moveTo>
                    <a:pt x="20856" y="3536"/>
                  </a:moveTo>
                  <a:cubicBezTo>
                    <a:pt x="20856" y="2949"/>
                    <a:pt x="20856" y="2362"/>
                    <a:pt x="20856" y="1658"/>
                  </a:cubicBezTo>
                  <a:cubicBezTo>
                    <a:pt x="20856" y="954"/>
                    <a:pt x="20856" y="132"/>
                    <a:pt x="20221" y="14"/>
                  </a:cubicBezTo>
                  <a:cubicBezTo>
                    <a:pt x="19585" y="-103"/>
                    <a:pt x="18315" y="484"/>
                    <a:pt x="16409" y="2597"/>
                  </a:cubicBezTo>
                  <a:cubicBezTo>
                    <a:pt x="14503" y="4710"/>
                    <a:pt x="11962" y="8349"/>
                    <a:pt x="8785" y="11460"/>
                  </a:cubicBezTo>
                  <a:cubicBezTo>
                    <a:pt x="5609" y="14571"/>
                    <a:pt x="1797" y="17154"/>
                    <a:pt x="527" y="18738"/>
                  </a:cubicBezTo>
                  <a:cubicBezTo>
                    <a:pt x="-744" y="20323"/>
                    <a:pt x="527" y="20910"/>
                    <a:pt x="1797" y="21204"/>
                  </a:cubicBezTo>
                  <a:cubicBezTo>
                    <a:pt x="3068" y="21497"/>
                    <a:pt x="4338" y="21497"/>
                    <a:pt x="5609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638300" y="5836022"/>
              <a:ext cx="146050" cy="15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4196"/>
                  </a:moveTo>
                  <a:cubicBezTo>
                    <a:pt x="626" y="2737"/>
                    <a:pt x="1252" y="1277"/>
                    <a:pt x="2661" y="548"/>
                  </a:cubicBezTo>
                  <a:cubicBezTo>
                    <a:pt x="4070" y="-182"/>
                    <a:pt x="6261" y="-182"/>
                    <a:pt x="7826" y="548"/>
                  </a:cubicBezTo>
                  <a:cubicBezTo>
                    <a:pt x="9391" y="1277"/>
                    <a:pt x="10330" y="2737"/>
                    <a:pt x="10017" y="4926"/>
                  </a:cubicBezTo>
                  <a:cubicBezTo>
                    <a:pt x="9704" y="7115"/>
                    <a:pt x="8139" y="10034"/>
                    <a:pt x="6730" y="11932"/>
                  </a:cubicBezTo>
                  <a:cubicBezTo>
                    <a:pt x="5322" y="13829"/>
                    <a:pt x="4070" y="14704"/>
                    <a:pt x="3130" y="16018"/>
                  </a:cubicBezTo>
                  <a:cubicBezTo>
                    <a:pt x="2191" y="17332"/>
                    <a:pt x="1565" y="19083"/>
                    <a:pt x="2191" y="20104"/>
                  </a:cubicBezTo>
                  <a:cubicBezTo>
                    <a:pt x="2817" y="21126"/>
                    <a:pt x="4696" y="21418"/>
                    <a:pt x="8139" y="20542"/>
                  </a:cubicBezTo>
                  <a:cubicBezTo>
                    <a:pt x="11583" y="19667"/>
                    <a:pt x="16591" y="17623"/>
                    <a:pt x="21600" y="15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439438" y="5301299"/>
              <a:ext cx="129012" cy="12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0743" fill="norm" stroke="1" extrusionOk="0">
                  <a:moveTo>
                    <a:pt x="4511" y="10286"/>
                  </a:moveTo>
                  <a:cubicBezTo>
                    <a:pt x="2769" y="14743"/>
                    <a:pt x="1028" y="19200"/>
                    <a:pt x="331" y="20400"/>
                  </a:cubicBezTo>
                  <a:cubicBezTo>
                    <a:pt x="-366" y="21600"/>
                    <a:pt x="-18" y="19543"/>
                    <a:pt x="1899" y="15943"/>
                  </a:cubicBezTo>
                  <a:cubicBezTo>
                    <a:pt x="3815" y="12343"/>
                    <a:pt x="7299" y="7200"/>
                    <a:pt x="9737" y="4114"/>
                  </a:cubicBezTo>
                  <a:cubicBezTo>
                    <a:pt x="12176" y="1029"/>
                    <a:pt x="13569" y="0"/>
                    <a:pt x="15137" y="0"/>
                  </a:cubicBezTo>
                  <a:cubicBezTo>
                    <a:pt x="16705" y="0"/>
                    <a:pt x="18447" y="1029"/>
                    <a:pt x="19492" y="3771"/>
                  </a:cubicBezTo>
                  <a:cubicBezTo>
                    <a:pt x="20537" y="6514"/>
                    <a:pt x="20886" y="10971"/>
                    <a:pt x="21234" y="15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2133599" y="5720399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200"/>
                    <a:pt x="11520" y="10800"/>
                    <a:pt x="15120" y="7200"/>
                  </a:cubicBezTo>
                  <a:cubicBezTo>
                    <a:pt x="18720" y="3600"/>
                    <a:pt x="2016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2159000" y="5904549"/>
              <a:ext cx="139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2781300" y="5815649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3187700" y="5637849"/>
              <a:ext cx="127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168"/>
                    <a:pt x="7200" y="8337"/>
                    <a:pt x="10800" y="11937"/>
                  </a:cubicBezTo>
                  <a:cubicBezTo>
                    <a:pt x="14400" y="15537"/>
                    <a:pt x="18000" y="185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3371850" y="5802949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8000"/>
                    <a:pt x="7897" y="14400"/>
                    <a:pt x="11497" y="10800"/>
                  </a:cubicBezTo>
                  <a:cubicBezTo>
                    <a:pt x="15097" y="7200"/>
                    <a:pt x="1834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3479800" y="5726749"/>
              <a:ext cx="508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2731"/>
                    <a:pt x="1800" y="5462"/>
                    <a:pt x="5400" y="9062"/>
                  </a:cubicBezTo>
                  <a:cubicBezTo>
                    <a:pt x="9000" y="12662"/>
                    <a:pt x="15300" y="171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3741092" y="5682299"/>
              <a:ext cx="1810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909"/>
                    <a:pt x="1332" y="7817"/>
                    <a:pt x="132" y="11417"/>
                  </a:cubicBezTo>
                  <a:cubicBezTo>
                    <a:pt x="-1068" y="15017"/>
                    <a:pt x="6132" y="18309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4006850" y="5772754"/>
              <a:ext cx="165100" cy="4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5" fill="norm" stroke="1" extrusionOk="0">
                  <a:moveTo>
                    <a:pt x="0" y="20845"/>
                  </a:moveTo>
                  <a:cubicBezTo>
                    <a:pt x="4708" y="13645"/>
                    <a:pt x="9415" y="6445"/>
                    <a:pt x="12877" y="2845"/>
                  </a:cubicBezTo>
                  <a:cubicBezTo>
                    <a:pt x="16338" y="-755"/>
                    <a:pt x="18554" y="-755"/>
                    <a:pt x="19800" y="1816"/>
                  </a:cubicBezTo>
                  <a:cubicBezTo>
                    <a:pt x="21046" y="4388"/>
                    <a:pt x="21323" y="9531"/>
                    <a:pt x="21600" y="14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4013200" y="5904549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4393683" y="5717074"/>
              <a:ext cx="211090" cy="22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0910" fill="norm" stroke="1" extrusionOk="0">
                  <a:moveTo>
                    <a:pt x="13263" y="4931"/>
                  </a:moveTo>
                  <a:cubicBezTo>
                    <a:pt x="13263" y="3195"/>
                    <a:pt x="13263" y="1460"/>
                    <a:pt x="12424" y="592"/>
                  </a:cubicBezTo>
                  <a:cubicBezTo>
                    <a:pt x="11585" y="-276"/>
                    <a:pt x="9908" y="-276"/>
                    <a:pt x="7915" y="1170"/>
                  </a:cubicBezTo>
                  <a:cubicBezTo>
                    <a:pt x="5923" y="2617"/>
                    <a:pt x="3616" y="5510"/>
                    <a:pt x="2044" y="8788"/>
                  </a:cubicBezTo>
                  <a:cubicBezTo>
                    <a:pt x="471" y="12067"/>
                    <a:pt x="-368" y="15731"/>
                    <a:pt x="156" y="18045"/>
                  </a:cubicBezTo>
                  <a:cubicBezTo>
                    <a:pt x="681" y="20360"/>
                    <a:pt x="2568" y="21324"/>
                    <a:pt x="6028" y="20745"/>
                  </a:cubicBezTo>
                  <a:cubicBezTo>
                    <a:pt x="9488" y="20167"/>
                    <a:pt x="14521" y="18045"/>
                    <a:pt x="17457" y="16406"/>
                  </a:cubicBezTo>
                  <a:cubicBezTo>
                    <a:pt x="20393" y="14767"/>
                    <a:pt x="21232" y="13610"/>
                    <a:pt x="20813" y="11874"/>
                  </a:cubicBezTo>
                  <a:cubicBezTo>
                    <a:pt x="20393" y="10138"/>
                    <a:pt x="18715" y="7824"/>
                    <a:pt x="16514" y="6570"/>
                  </a:cubicBezTo>
                  <a:cubicBezTo>
                    <a:pt x="14312" y="5317"/>
                    <a:pt x="11585" y="5124"/>
                    <a:pt x="8859" y="4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524000" y="6471401"/>
              <a:ext cx="158750" cy="16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1386"/>
                  </a:moveTo>
                  <a:cubicBezTo>
                    <a:pt x="1152" y="586"/>
                    <a:pt x="2304" y="-214"/>
                    <a:pt x="4032" y="53"/>
                  </a:cubicBezTo>
                  <a:cubicBezTo>
                    <a:pt x="5760" y="319"/>
                    <a:pt x="8064" y="1653"/>
                    <a:pt x="10512" y="4986"/>
                  </a:cubicBezTo>
                  <a:cubicBezTo>
                    <a:pt x="12960" y="8319"/>
                    <a:pt x="15552" y="13653"/>
                    <a:pt x="17424" y="16719"/>
                  </a:cubicBezTo>
                  <a:cubicBezTo>
                    <a:pt x="19296" y="19786"/>
                    <a:pt x="20448" y="20586"/>
                    <a:pt x="21600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606550" y="6488749"/>
              <a:ext cx="1651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1902"/>
                    <a:pt x="15508" y="3804"/>
                    <a:pt x="12185" y="6860"/>
                  </a:cubicBezTo>
                  <a:cubicBezTo>
                    <a:pt x="8862" y="9917"/>
                    <a:pt x="5262" y="14128"/>
                    <a:pt x="3185" y="16777"/>
                  </a:cubicBezTo>
                  <a:cubicBezTo>
                    <a:pt x="1108" y="19426"/>
                    <a:pt x="554" y="205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1720850" y="6742204"/>
              <a:ext cx="114368" cy="19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424" fill="norm" stroke="1" extrusionOk="0">
                  <a:moveTo>
                    <a:pt x="4629" y="4334"/>
                  </a:moveTo>
                  <a:cubicBezTo>
                    <a:pt x="4629" y="3147"/>
                    <a:pt x="4629" y="1960"/>
                    <a:pt x="5593" y="1129"/>
                  </a:cubicBezTo>
                  <a:cubicBezTo>
                    <a:pt x="6557" y="299"/>
                    <a:pt x="8486" y="-176"/>
                    <a:pt x="10029" y="61"/>
                  </a:cubicBezTo>
                  <a:cubicBezTo>
                    <a:pt x="11571" y="299"/>
                    <a:pt x="12729" y="1248"/>
                    <a:pt x="13114" y="2316"/>
                  </a:cubicBezTo>
                  <a:cubicBezTo>
                    <a:pt x="13500" y="3384"/>
                    <a:pt x="13114" y="4571"/>
                    <a:pt x="12150" y="5877"/>
                  </a:cubicBezTo>
                  <a:cubicBezTo>
                    <a:pt x="11186" y="7182"/>
                    <a:pt x="9643" y="8606"/>
                    <a:pt x="9836" y="9556"/>
                  </a:cubicBezTo>
                  <a:cubicBezTo>
                    <a:pt x="10029" y="10505"/>
                    <a:pt x="11957" y="10980"/>
                    <a:pt x="14079" y="11692"/>
                  </a:cubicBezTo>
                  <a:cubicBezTo>
                    <a:pt x="16200" y="12404"/>
                    <a:pt x="18514" y="13354"/>
                    <a:pt x="19864" y="14659"/>
                  </a:cubicBezTo>
                  <a:cubicBezTo>
                    <a:pt x="21214" y="15965"/>
                    <a:pt x="21600" y="17626"/>
                    <a:pt x="18129" y="18813"/>
                  </a:cubicBezTo>
                  <a:cubicBezTo>
                    <a:pt x="14657" y="20000"/>
                    <a:pt x="7329" y="20712"/>
                    <a:pt x="0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1573580" y="6288486"/>
              <a:ext cx="134571" cy="87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190" fill="norm" stroke="1" extrusionOk="0">
                  <a:moveTo>
                    <a:pt x="6269" y="6683"/>
                  </a:moveTo>
                  <a:cubicBezTo>
                    <a:pt x="4582" y="8155"/>
                    <a:pt x="2894" y="9628"/>
                    <a:pt x="1713" y="12328"/>
                  </a:cubicBezTo>
                  <a:cubicBezTo>
                    <a:pt x="532" y="15028"/>
                    <a:pt x="-143" y="18955"/>
                    <a:pt x="26" y="19937"/>
                  </a:cubicBezTo>
                  <a:cubicBezTo>
                    <a:pt x="194" y="20919"/>
                    <a:pt x="1207" y="18955"/>
                    <a:pt x="2726" y="15519"/>
                  </a:cubicBezTo>
                  <a:cubicBezTo>
                    <a:pt x="4244" y="12083"/>
                    <a:pt x="6269" y="7174"/>
                    <a:pt x="7957" y="3983"/>
                  </a:cubicBezTo>
                  <a:cubicBezTo>
                    <a:pt x="9644" y="792"/>
                    <a:pt x="10994" y="-681"/>
                    <a:pt x="12007" y="301"/>
                  </a:cubicBezTo>
                  <a:cubicBezTo>
                    <a:pt x="13019" y="1283"/>
                    <a:pt x="13694" y="4719"/>
                    <a:pt x="15213" y="8155"/>
                  </a:cubicBezTo>
                  <a:cubicBezTo>
                    <a:pt x="16732" y="11592"/>
                    <a:pt x="19094" y="15028"/>
                    <a:pt x="21457" y="18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2108200" y="6672899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0"/>
                    <a:pt x="10800" y="0"/>
                    <a:pt x="14400" y="3600"/>
                  </a:cubicBezTo>
                  <a:cubicBezTo>
                    <a:pt x="18000" y="7200"/>
                    <a:pt x="198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2120900" y="6787199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2711450" y="6672899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2984500" y="6571299"/>
              <a:ext cx="127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717"/>
                    <a:pt x="0" y="9434"/>
                    <a:pt x="3600" y="13034"/>
                  </a:cubicBezTo>
                  <a:cubicBezTo>
                    <a:pt x="7200" y="16634"/>
                    <a:pt x="14400" y="1911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3105149" y="6615749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3238500" y="6571299"/>
              <a:ext cx="254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00"/>
                    <a:pt x="0" y="12000"/>
                    <a:pt x="3600" y="15600"/>
                  </a:cubicBezTo>
                  <a:cubicBezTo>
                    <a:pt x="7200" y="19200"/>
                    <a:pt x="1440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3426145" y="6521946"/>
              <a:ext cx="117155" cy="271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86" fill="norm" stroke="1" extrusionOk="0">
                  <a:moveTo>
                    <a:pt x="21349" y="2398"/>
                  </a:moveTo>
                  <a:cubicBezTo>
                    <a:pt x="19420" y="1560"/>
                    <a:pt x="17492" y="723"/>
                    <a:pt x="14406" y="305"/>
                  </a:cubicBezTo>
                  <a:cubicBezTo>
                    <a:pt x="11320" y="-114"/>
                    <a:pt x="7078" y="-114"/>
                    <a:pt x="4378" y="388"/>
                  </a:cubicBezTo>
                  <a:cubicBezTo>
                    <a:pt x="1678" y="891"/>
                    <a:pt x="520" y="1895"/>
                    <a:pt x="135" y="3235"/>
                  </a:cubicBezTo>
                  <a:cubicBezTo>
                    <a:pt x="-251" y="4574"/>
                    <a:pt x="135" y="6249"/>
                    <a:pt x="2063" y="8007"/>
                  </a:cubicBezTo>
                  <a:cubicBezTo>
                    <a:pt x="3992" y="9765"/>
                    <a:pt x="7463" y="11607"/>
                    <a:pt x="9778" y="13616"/>
                  </a:cubicBezTo>
                  <a:cubicBezTo>
                    <a:pt x="12092" y="15626"/>
                    <a:pt x="13249" y="17802"/>
                    <a:pt x="12670" y="19142"/>
                  </a:cubicBezTo>
                  <a:cubicBezTo>
                    <a:pt x="12092" y="20481"/>
                    <a:pt x="9778" y="20984"/>
                    <a:pt x="7463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3390900" y="6495099"/>
              <a:ext cx="3429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7" y="15750"/>
                    <a:pt x="7733" y="9900"/>
                    <a:pt x="11333" y="6300"/>
                  </a:cubicBezTo>
                  <a:cubicBezTo>
                    <a:pt x="14933" y="2700"/>
                    <a:pt x="18267" y="13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3822700" y="6634799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4400"/>
                    <a:pt x="9164" y="7200"/>
                    <a:pt x="12764" y="3600"/>
                  </a:cubicBezTo>
                  <a:cubicBezTo>
                    <a:pt x="16364" y="0"/>
                    <a:pt x="1898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3822700" y="6717349"/>
              <a:ext cx="107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4189916" y="6482399"/>
              <a:ext cx="14713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600" fill="norm" stroke="1" extrusionOk="0">
                  <a:moveTo>
                    <a:pt x="13846" y="0"/>
                  </a:moveTo>
                  <a:cubicBezTo>
                    <a:pt x="10499" y="3019"/>
                    <a:pt x="7153" y="6039"/>
                    <a:pt x="4871" y="8594"/>
                  </a:cubicBezTo>
                  <a:cubicBezTo>
                    <a:pt x="2589" y="11148"/>
                    <a:pt x="1372" y="13239"/>
                    <a:pt x="612" y="14865"/>
                  </a:cubicBezTo>
                  <a:cubicBezTo>
                    <a:pt x="-149" y="16490"/>
                    <a:pt x="-453" y="17652"/>
                    <a:pt x="1220" y="18697"/>
                  </a:cubicBezTo>
                  <a:cubicBezTo>
                    <a:pt x="2893" y="19742"/>
                    <a:pt x="6544" y="20671"/>
                    <a:pt x="10195" y="21135"/>
                  </a:cubicBezTo>
                  <a:cubicBezTo>
                    <a:pt x="13846" y="21600"/>
                    <a:pt x="17496" y="21600"/>
                    <a:pt x="211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4311649" y="6634799"/>
              <a:ext cx="38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97"/>
                    <a:pt x="12000" y="1394"/>
                    <a:pt x="9000" y="4413"/>
                  </a:cubicBezTo>
                  <a:cubicBezTo>
                    <a:pt x="6000" y="7432"/>
                    <a:pt x="4800" y="12774"/>
                    <a:pt x="3600" y="16026"/>
                  </a:cubicBezTo>
                  <a:cubicBezTo>
                    <a:pt x="2400" y="19277"/>
                    <a:pt x="1200" y="204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1568449" y="7507834"/>
              <a:ext cx="171451" cy="11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3074"/>
                  </a:moveTo>
                  <a:cubicBezTo>
                    <a:pt x="800" y="1444"/>
                    <a:pt x="1600" y="-186"/>
                    <a:pt x="3467" y="18"/>
                  </a:cubicBezTo>
                  <a:cubicBezTo>
                    <a:pt x="5333" y="222"/>
                    <a:pt x="8267" y="2259"/>
                    <a:pt x="11067" y="5927"/>
                  </a:cubicBezTo>
                  <a:cubicBezTo>
                    <a:pt x="13867" y="9595"/>
                    <a:pt x="16533" y="14893"/>
                    <a:pt x="18267" y="17746"/>
                  </a:cubicBezTo>
                  <a:cubicBezTo>
                    <a:pt x="20000" y="20599"/>
                    <a:pt x="20800" y="21006"/>
                    <a:pt x="21600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1739899" y="7453949"/>
              <a:ext cx="1206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1910"/>
                    <a:pt x="14021" y="3820"/>
                    <a:pt x="10421" y="7420"/>
                  </a:cubicBezTo>
                  <a:cubicBezTo>
                    <a:pt x="6821" y="11020"/>
                    <a:pt x="3411" y="1631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1869840" y="7644449"/>
              <a:ext cx="11324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600" fill="norm" stroke="1" extrusionOk="0">
                  <a:moveTo>
                    <a:pt x="1811" y="0"/>
                  </a:moveTo>
                  <a:cubicBezTo>
                    <a:pt x="1025" y="1440"/>
                    <a:pt x="240" y="2880"/>
                    <a:pt x="43" y="4320"/>
                  </a:cubicBezTo>
                  <a:cubicBezTo>
                    <a:pt x="-153" y="5760"/>
                    <a:pt x="240" y="7200"/>
                    <a:pt x="2792" y="7488"/>
                  </a:cubicBezTo>
                  <a:cubicBezTo>
                    <a:pt x="5345" y="7776"/>
                    <a:pt x="10058" y="6912"/>
                    <a:pt x="13592" y="6192"/>
                  </a:cubicBezTo>
                  <a:cubicBezTo>
                    <a:pt x="17127" y="5472"/>
                    <a:pt x="19483" y="4896"/>
                    <a:pt x="20465" y="5472"/>
                  </a:cubicBezTo>
                  <a:cubicBezTo>
                    <a:pt x="21447" y="6048"/>
                    <a:pt x="21054" y="7776"/>
                    <a:pt x="19680" y="10656"/>
                  </a:cubicBezTo>
                  <a:cubicBezTo>
                    <a:pt x="18305" y="13536"/>
                    <a:pt x="15949" y="17568"/>
                    <a:pt x="135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1686983" y="7242694"/>
              <a:ext cx="135468" cy="13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2" fill="norm" stroke="1" extrusionOk="0">
                  <a:moveTo>
                    <a:pt x="1350" y="10082"/>
                  </a:moveTo>
                  <a:cubicBezTo>
                    <a:pt x="1350" y="11718"/>
                    <a:pt x="1350" y="13354"/>
                    <a:pt x="1012" y="15482"/>
                  </a:cubicBezTo>
                  <a:cubicBezTo>
                    <a:pt x="675" y="17609"/>
                    <a:pt x="0" y="20227"/>
                    <a:pt x="0" y="20718"/>
                  </a:cubicBezTo>
                  <a:cubicBezTo>
                    <a:pt x="0" y="21209"/>
                    <a:pt x="675" y="19573"/>
                    <a:pt x="2362" y="16136"/>
                  </a:cubicBezTo>
                  <a:cubicBezTo>
                    <a:pt x="4050" y="12700"/>
                    <a:pt x="6750" y="7464"/>
                    <a:pt x="8775" y="4191"/>
                  </a:cubicBezTo>
                  <a:cubicBezTo>
                    <a:pt x="10800" y="918"/>
                    <a:pt x="12150" y="-391"/>
                    <a:pt x="13331" y="100"/>
                  </a:cubicBezTo>
                  <a:cubicBezTo>
                    <a:pt x="14512" y="591"/>
                    <a:pt x="15525" y="2882"/>
                    <a:pt x="16875" y="6645"/>
                  </a:cubicBezTo>
                  <a:cubicBezTo>
                    <a:pt x="18225" y="10409"/>
                    <a:pt x="19912" y="15645"/>
                    <a:pt x="21600" y="20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2305050" y="7574599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2336800" y="7688899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2743200" y="7593649"/>
              <a:ext cx="215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3035300" y="7498399"/>
              <a:ext cx="317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3200399" y="7555549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3282950" y="7472999"/>
              <a:ext cx="190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141"/>
                    <a:pt x="4800" y="12282"/>
                    <a:pt x="8400" y="15882"/>
                  </a:cubicBezTo>
                  <a:cubicBezTo>
                    <a:pt x="12000" y="19482"/>
                    <a:pt x="16800" y="2054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3505200" y="7388763"/>
              <a:ext cx="132067" cy="25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387" fill="norm" stroke="1" extrusionOk="0">
                  <a:moveTo>
                    <a:pt x="0" y="5453"/>
                  </a:moveTo>
                  <a:cubicBezTo>
                    <a:pt x="2700" y="3682"/>
                    <a:pt x="5400" y="1912"/>
                    <a:pt x="7594" y="938"/>
                  </a:cubicBezTo>
                  <a:cubicBezTo>
                    <a:pt x="9788" y="-36"/>
                    <a:pt x="11475" y="-213"/>
                    <a:pt x="12656" y="230"/>
                  </a:cubicBezTo>
                  <a:cubicBezTo>
                    <a:pt x="13838" y="672"/>
                    <a:pt x="14512" y="1735"/>
                    <a:pt x="14681" y="3151"/>
                  </a:cubicBezTo>
                  <a:cubicBezTo>
                    <a:pt x="14850" y="4567"/>
                    <a:pt x="14512" y="6338"/>
                    <a:pt x="13669" y="7489"/>
                  </a:cubicBezTo>
                  <a:cubicBezTo>
                    <a:pt x="12825" y="8639"/>
                    <a:pt x="11475" y="9171"/>
                    <a:pt x="10125" y="9790"/>
                  </a:cubicBezTo>
                  <a:cubicBezTo>
                    <a:pt x="8775" y="10410"/>
                    <a:pt x="7425" y="11118"/>
                    <a:pt x="7594" y="11561"/>
                  </a:cubicBezTo>
                  <a:cubicBezTo>
                    <a:pt x="7762" y="12003"/>
                    <a:pt x="9450" y="12180"/>
                    <a:pt x="11812" y="12800"/>
                  </a:cubicBezTo>
                  <a:cubicBezTo>
                    <a:pt x="14175" y="13420"/>
                    <a:pt x="17212" y="14482"/>
                    <a:pt x="19069" y="15456"/>
                  </a:cubicBezTo>
                  <a:cubicBezTo>
                    <a:pt x="20925" y="16430"/>
                    <a:pt x="21600" y="17315"/>
                    <a:pt x="20588" y="18289"/>
                  </a:cubicBezTo>
                  <a:cubicBezTo>
                    <a:pt x="19575" y="19262"/>
                    <a:pt x="16875" y="20325"/>
                    <a:pt x="13162" y="20856"/>
                  </a:cubicBezTo>
                  <a:cubicBezTo>
                    <a:pt x="9450" y="21387"/>
                    <a:pt x="4725" y="21387"/>
                    <a:pt x="0" y="21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3886200" y="7484477"/>
              <a:ext cx="1524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00" y="11040"/>
                    <a:pt x="11400" y="1783"/>
                    <a:pt x="15000" y="240"/>
                  </a:cubicBezTo>
                  <a:cubicBezTo>
                    <a:pt x="18600" y="-1303"/>
                    <a:pt x="201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3822700" y="7638099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4171950" y="7423850"/>
              <a:ext cx="247650" cy="194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5393"/>
                  </a:moveTo>
                  <a:cubicBezTo>
                    <a:pt x="1292" y="3535"/>
                    <a:pt x="2585" y="1677"/>
                    <a:pt x="4431" y="748"/>
                  </a:cubicBezTo>
                  <a:cubicBezTo>
                    <a:pt x="6277" y="-181"/>
                    <a:pt x="8677" y="-181"/>
                    <a:pt x="9969" y="400"/>
                  </a:cubicBezTo>
                  <a:cubicBezTo>
                    <a:pt x="11262" y="980"/>
                    <a:pt x="11446" y="2142"/>
                    <a:pt x="10523" y="4929"/>
                  </a:cubicBezTo>
                  <a:cubicBezTo>
                    <a:pt x="9600" y="7716"/>
                    <a:pt x="7569" y="12129"/>
                    <a:pt x="6092" y="15148"/>
                  </a:cubicBezTo>
                  <a:cubicBezTo>
                    <a:pt x="4615" y="18167"/>
                    <a:pt x="3692" y="19793"/>
                    <a:pt x="3692" y="20606"/>
                  </a:cubicBezTo>
                  <a:cubicBezTo>
                    <a:pt x="3692" y="21419"/>
                    <a:pt x="4615" y="21419"/>
                    <a:pt x="7754" y="21071"/>
                  </a:cubicBezTo>
                  <a:cubicBezTo>
                    <a:pt x="10892" y="20722"/>
                    <a:pt x="16246" y="20025"/>
                    <a:pt x="21600" y="19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7315200" y="4073923"/>
              <a:ext cx="196850" cy="10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9445"/>
                  </a:moveTo>
                  <a:cubicBezTo>
                    <a:pt x="0" y="6421"/>
                    <a:pt x="0" y="3397"/>
                    <a:pt x="581" y="1669"/>
                  </a:cubicBezTo>
                  <a:cubicBezTo>
                    <a:pt x="1161" y="-59"/>
                    <a:pt x="2323" y="-491"/>
                    <a:pt x="4181" y="589"/>
                  </a:cubicBezTo>
                  <a:cubicBezTo>
                    <a:pt x="6039" y="1669"/>
                    <a:pt x="8594" y="4261"/>
                    <a:pt x="11613" y="7933"/>
                  </a:cubicBezTo>
                  <a:cubicBezTo>
                    <a:pt x="14632" y="11605"/>
                    <a:pt x="18116" y="16357"/>
                    <a:pt x="21600" y="21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7499350" y="4037649"/>
              <a:ext cx="825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1246"/>
                    <a:pt x="13846" y="2492"/>
                    <a:pt x="10523" y="4985"/>
                  </a:cubicBezTo>
                  <a:cubicBezTo>
                    <a:pt x="7200" y="7477"/>
                    <a:pt x="4431" y="11215"/>
                    <a:pt x="2769" y="14192"/>
                  </a:cubicBezTo>
                  <a:cubicBezTo>
                    <a:pt x="1108" y="17169"/>
                    <a:pt x="554" y="19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7296150" y="4473122"/>
              <a:ext cx="3048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00" y="12302"/>
                    <a:pt x="12000" y="4448"/>
                    <a:pt x="15600" y="1502"/>
                  </a:cubicBezTo>
                  <a:cubicBezTo>
                    <a:pt x="19200" y="-1443"/>
                    <a:pt x="204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7423150" y="4520249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7512050" y="4632658"/>
              <a:ext cx="127781" cy="242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150" fill="norm" stroke="1" extrusionOk="0">
                  <a:moveTo>
                    <a:pt x="4114" y="1827"/>
                  </a:moveTo>
                  <a:cubicBezTo>
                    <a:pt x="5486" y="1273"/>
                    <a:pt x="6857" y="719"/>
                    <a:pt x="8914" y="350"/>
                  </a:cubicBezTo>
                  <a:cubicBezTo>
                    <a:pt x="10971" y="-19"/>
                    <a:pt x="13714" y="-204"/>
                    <a:pt x="15257" y="350"/>
                  </a:cubicBezTo>
                  <a:cubicBezTo>
                    <a:pt x="16800" y="904"/>
                    <a:pt x="17143" y="2196"/>
                    <a:pt x="15943" y="3488"/>
                  </a:cubicBezTo>
                  <a:cubicBezTo>
                    <a:pt x="14743" y="4781"/>
                    <a:pt x="12000" y="6073"/>
                    <a:pt x="9771" y="6904"/>
                  </a:cubicBezTo>
                  <a:cubicBezTo>
                    <a:pt x="7543" y="7734"/>
                    <a:pt x="5829" y="8104"/>
                    <a:pt x="5829" y="8381"/>
                  </a:cubicBezTo>
                  <a:cubicBezTo>
                    <a:pt x="5829" y="8658"/>
                    <a:pt x="7543" y="8842"/>
                    <a:pt x="10114" y="9488"/>
                  </a:cubicBezTo>
                  <a:cubicBezTo>
                    <a:pt x="12686" y="10134"/>
                    <a:pt x="16114" y="11242"/>
                    <a:pt x="18343" y="12719"/>
                  </a:cubicBezTo>
                  <a:cubicBezTo>
                    <a:pt x="20571" y="14196"/>
                    <a:pt x="21600" y="16042"/>
                    <a:pt x="19714" y="17611"/>
                  </a:cubicBezTo>
                  <a:cubicBezTo>
                    <a:pt x="17829" y="19181"/>
                    <a:pt x="13029" y="20473"/>
                    <a:pt x="9257" y="20934"/>
                  </a:cubicBezTo>
                  <a:cubicBezTo>
                    <a:pt x="5486" y="21396"/>
                    <a:pt x="2743" y="21027"/>
                    <a:pt x="0" y="20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7258050" y="5728876"/>
              <a:ext cx="304800" cy="21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2963"/>
                  </a:moveTo>
                  <a:cubicBezTo>
                    <a:pt x="1500" y="1905"/>
                    <a:pt x="3000" y="846"/>
                    <a:pt x="4125" y="316"/>
                  </a:cubicBezTo>
                  <a:cubicBezTo>
                    <a:pt x="5250" y="-213"/>
                    <a:pt x="6000" y="-213"/>
                    <a:pt x="6750" y="1375"/>
                  </a:cubicBezTo>
                  <a:cubicBezTo>
                    <a:pt x="7500" y="2963"/>
                    <a:pt x="8250" y="6140"/>
                    <a:pt x="7875" y="9105"/>
                  </a:cubicBezTo>
                  <a:cubicBezTo>
                    <a:pt x="7500" y="12069"/>
                    <a:pt x="6000" y="14822"/>
                    <a:pt x="4950" y="16622"/>
                  </a:cubicBezTo>
                  <a:cubicBezTo>
                    <a:pt x="3900" y="18422"/>
                    <a:pt x="3300" y="19269"/>
                    <a:pt x="3450" y="19693"/>
                  </a:cubicBezTo>
                  <a:cubicBezTo>
                    <a:pt x="3600" y="20116"/>
                    <a:pt x="4500" y="20116"/>
                    <a:pt x="7650" y="20328"/>
                  </a:cubicBezTo>
                  <a:cubicBezTo>
                    <a:pt x="10800" y="20540"/>
                    <a:pt x="16200" y="20963"/>
                    <a:pt x="21600" y="21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7198973" y="6734283"/>
              <a:ext cx="173377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fill="norm" stroke="1" extrusionOk="0">
                  <a:moveTo>
                    <a:pt x="9605" y="2700"/>
                  </a:moveTo>
                  <a:cubicBezTo>
                    <a:pt x="10386" y="1350"/>
                    <a:pt x="11167" y="0"/>
                    <a:pt x="11297" y="0"/>
                  </a:cubicBezTo>
                  <a:cubicBezTo>
                    <a:pt x="11427" y="0"/>
                    <a:pt x="10906" y="1350"/>
                    <a:pt x="8955" y="4320"/>
                  </a:cubicBezTo>
                  <a:cubicBezTo>
                    <a:pt x="7003" y="7290"/>
                    <a:pt x="3620" y="11880"/>
                    <a:pt x="1798" y="14850"/>
                  </a:cubicBezTo>
                  <a:cubicBezTo>
                    <a:pt x="-24" y="17820"/>
                    <a:pt x="-284" y="19170"/>
                    <a:pt x="236" y="20115"/>
                  </a:cubicBezTo>
                  <a:cubicBezTo>
                    <a:pt x="757" y="21060"/>
                    <a:pt x="2058" y="21600"/>
                    <a:pt x="5702" y="21600"/>
                  </a:cubicBezTo>
                  <a:cubicBezTo>
                    <a:pt x="9345" y="21600"/>
                    <a:pt x="15330" y="21060"/>
                    <a:pt x="21316" y="20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7303442" y="6850699"/>
              <a:ext cx="43509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21142" y="0"/>
                  </a:moveTo>
                  <a:cubicBezTo>
                    <a:pt x="17028" y="554"/>
                    <a:pt x="12913" y="1108"/>
                    <a:pt x="8799" y="2769"/>
                  </a:cubicBezTo>
                  <a:cubicBezTo>
                    <a:pt x="4685" y="4431"/>
                    <a:pt x="571" y="7200"/>
                    <a:pt x="56" y="10523"/>
                  </a:cubicBezTo>
                  <a:cubicBezTo>
                    <a:pt x="-458" y="13846"/>
                    <a:pt x="2628" y="17723"/>
                    <a:pt x="57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7156450" y="7376612"/>
              <a:ext cx="254000" cy="235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3543"/>
                  </a:moveTo>
                  <a:cubicBezTo>
                    <a:pt x="1620" y="2205"/>
                    <a:pt x="3240" y="867"/>
                    <a:pt x="5130" y="293"/>
                  </a:cubicBezTo>
                  <a:cubicBezTo>
                    <a:pt x="7020" y="-280"/>
                    <a:pt x="9180" y="-89"/>
                    <a:pt x="10170" y="1536"/>
                  </a:cubicBezTo>
                  <a:cubicBezTo>
                    <a:pt x="11160" y="3161"/>
                    <a:pt x="10980" y="6219"/>
                    <a:pt x="9450" y="9278"/>
                  </a:cubicBezTo>
                  <a:cubicBezTo>
                    <a:pt x="7920" y="12336"/>
                    <a:pt x="5040" y="15394"/>
                    <a:pt x="3330" y="17401"/>
                  </a:cubicBezTo>
                  <a:cubicBezTo>
                    <a:pt x="1620" y="19408"/>
                    <a:pt x="1080" y="20364"/>
                    <a:pt x="1260" y="20842"/>
                  </a:cubicBezTo>
                  <a:cubicBezTo>
                    <a:pt x="1440" y="21320"/>
                    <a:pt x="2340" y="21320"/>
                    <a:pt x="5850" y="21129"/>
                  </a:cubicBezTo>
                  <a:cubicBezTo>
                    <a:pt x="9360" y="20938"/>
                    <a:pt x="15480" y="20555"/>
                    <a:pt x="21600" y="20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8140700" y="3104199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8166100" y="3205799"/>
              <a:ext cx="127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8678728" y="2888299"/>
              <a:ext cx="312872" cy="341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33" fill="norm" stroke="1" extrusionOk="0">
                  <a:moveTo>
                    <a:pt x="19254" y="0"/>
                  </a:moveTo>
                  <a:cubicBezTo>
                    <a:pt x="16789" y="1067"/>
                    <a:pt x="14325" y="2133"/>
                    <a:pt x="12005" y="3267"/>
                  </a:cubicBezTo>
                  <a:cubicBezTo>
                    <a:pt x="9686" y="4400"/>
                    <a:pt x="7511" y="5600"/>
                    <a:pt x="5699" y="6533"/>
                  </a:cubicBezTo>
                  <a:cubicBezTo>
                    <a:pt x="3887" y="7467"/>
                    <a:pt x="2437" y="8133"/>
                    <a:pt x="1423" y="8733"/>
                  </a:cubicBezTo>
                  <a:cubicBezTo>
                    <a:pt x="408" y="9333"/>
                    <a:pt x="-172" y="9867"/>
                    <a:pt x="45" y="10200"/>
                  </a:cubicBezTo>
                  <a:cubicBezTo>
                    <a:pt x="263" y="10533"/>
                    <a:pt x="1278" y="10667"/>
                    <a:pt x="3017" y="11000"/>
                  </a:cubicBezTo>
                  <a:cubicBezTo>
                    <a:pt x="4757" y="11333"/>
                    <a:pt x="7221" y="11867"/>
                    <a:pt x="8743" y="12333"/>
                  </a:cubicBezTo>
                  <a:cubicBezTo>
                    <a:pt x="10266" y="12800"/>
                    <a:pt x="10845" y="13200"/>
                    <a:pt x="11063" y="13733"/>
                  </a:cubicBezTo>
                  <a:cubicBezTo>
                    <a:pt x="11280" y="14267"/>
                    <a:pt x="11135" y="14933"/>
                    <a:pt x="10338" y="15667"/>
                  </a:cubicBezTo>
                  <a:cubicBezTo>
                    <a:pt x="9541" y="16400"/>
                    <a:pt x="8091" y="17200"/>
                    <a:pt x="6786" y="17933"/>
                  </a:cubicBezTo>
                  <a:cubicBezTo>
                    <a:pt x="5482" y="18667"/>
                    <a:pt x="4322" y="19333"/>
                    <a:pt x="3235" y="19933"/>
                  </a:cubicBezTo>
                  <a:cubicBezTo>
                    <a:pt x="2147" y="20533"/>
                    <a:pt x="1133" y="21067"/>
                    <a:pt x="988" y="21333"/>
                  </a:cubicBezTo>
                  <a:cubicBezTo>
                    <a:pt x="843" y="21600"/>
                    <a:pt x="1568" y="21600"/>
                    <a:pt x="4177" y="21333"/>
                  </a:cubicBezTo>
                  <a:cubicBezTo>
                    <a:pt x="6786" y="21067"/>
                    <a:pt x="11280" y="20533"/>
                    <a:pt x="14470" y="20133"/>
                  </a:cubicBezTo>
                  <a:cubicBezTo>
                    <a:pt x="17659" y="19733"/>
                    <a:pt x="19543" y="19467"/>
                    <a:pt x="21428" y="19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8693150" y="3415349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8674100" y="3345499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8769350" y="3377249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8762999" y="3415349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5429"/>
                    <a:pt x="7680" y="9257"/>
                    <a:pt x="11280" y="5657"/>
                  </a:cubicBezTo>
                  <a:cubicBezTo>
                    <a:pt x="14880" y="2057"/>
                    <a:pt x="1824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8940799" y="3301049"/>
              <a:ext cx="50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21"/>
                    <a:pt x="7200" y="8441"/>
                    <a:pt x="3600" y="12041"/>
                  </a:cubicBezTo>
                  <a:cubicBezTo>
                    <a:pt x="0" y="15641"/>
                    <a:pt x="0" y="186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8724864" y="2653349"/>
              <a:ext cx="10163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600" fill="norm" stroke="1" extrusionOk="0">
                  <a:moveTo>
                    <a:pt x="13232" y="0"/>
                  </a:moveTo>
                  <a:cubicBezTo>
                    <a:pt x="10587" y="4267"/>
                    <a:pt x="7943" y="8533"/>
                    <a:pt x="5959" y="11200"/>
                  </a:cubicBezTo>
                  <a:cubicBezTo>
                    <a:pt x="3975" y="13867"/>
                    <a:pt x="2653" y="14933"/>
                    <a:pt x="1551" y="16267"/>
                  </a:cubicBezTo>
                  <a:cubicBezTo>
                    <a:pt x="449" y="17600"/>
                    <a:pt x="-433" y="19200"/>
                    <a:pt x="228" y="20000"/>
                  </a:cubicBezTo>
                  <a:cubicBezTo>
                    <a:pt x="889" y="20800"/>
                    <a:pt x="3094" y="20800"/>
                    <a:pt x="6840" y="20933"/>
                  </a:cubicBezTo>
                  <a:cubicBezTo>
                    <a:pt x="10587" y="21067"/>
                    <a:pt x="15877" y="21333"/>
                    <a:pt x="211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8801100" y="2799399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9313379" y="2828472"/>
              <a:ext cx="110021" cy="37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367" fill="norm" stroke="1" extrusionOk="0">
                  <a:moveTo>
                    <a:pt x="20791" y="154"/>
                  </a:moveTo>
                  <a:cubicBezTo>
                    <a:pt x="18791" y="32"/>
                    <a:pt x="16791" y="-90"/>
                    <a:pt x="14991" y="93"/>
                  </a:cubicBezTo>
                  <a:cubicBezTo>
                    <a:pt x="13191" y="276"/>
                    <a:pt x="11591" y="764"/>
                    <a:pt x="8791" y="2778"/>
                  </a:cubicBezTo>
                  <a:cubicBezTo>
                    <a:pt x="5991" y="4791"/>
                    <a:pt x="1991" y="8330"/>
                    <a:pt x="591" y="11381"/>
                  </a:cubicBezTo>
                  <a:cubicBezTo>
                    <a:pt x="-809" y="14432"/>
                    <a:pt x="391" y="16995"/>
                    <a:pt x="2991" y="18642"/>
                  </a:cubicBezTo>
                  <a:cubicBezTo>
                    <a:pt x="5591" y="20290"/>
                    <a:pt x="9591" y="21022"/>
                    <a:pt x="12591" y="21266"/>
                  </a:cubicBezTo>
                  <a:cubicBezTo>
                    <a:pt x="15591" y="21510"/>
                    <a:pt x="17591" y="21266"/>
                    <a:pt x="19591" y="21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9486900" y="2907349"/>
              <a:ext cx="158750" cy="124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0"/>
                  </a:moveTo>
                  <a:cubicBezTo>
                    <a:pt x="1440" y="360"/>
                    <a:pt x="2880" y="720"/>
                    <a:pt x="5040" y="3420"/>
                  </a:cubicBezTo>
                  <a:cubicBezTo>
                    <a:pt x="7200" y="6120"/>
                    <a:pt x="10080" y="11160"/>
                    <a:pt x="12240" y="14760"/>
                  </a:cubicBezTo>
                  <a:cubicBezTo>
                    <a:pt x="14400" y="18360"/>
                    <a:pt x="15840" y="20520"/>
                    <a:pt x="17280" y="21060"/>
                  </a:cubicBezTo>
                  <a:cubicBezTo>
                    <a:pt x="18720" y="21600"/>
                    <a:pt x="20160" y="20520"/>
                    <a:pt x="21600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9592299" y="2888299"/>
              <a:ext cx="116852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21293" y="0"/>
                  </a:moveTo>
                  <a:cubicBezTo>
                    <a:pt x="15893" y="3411"/>
                    <a:pt x="10493" y="6821"/>
                    <a:pt x="7022" y="9379"/>
                  </a:cubicBezTo>
                  <a:cubicBezTo>
                    <a:pt x="3550" y="11937"/>
                    <a:pt x="2007" y="13642"/>
                    <a:pt x="1043" y="14968"/>
                  </a:cubicBezTo>
                  <a:cubicBezTo>
                    <a:pt x="79" y="16295"/>
                    <a:pt x="-307" y="17242"/>
                    <a:pt x="272" y="18284"/>
                  </a:cubicBezTo>
                  <a:cubicBezTo>
                    <a:pt x="850" y="19326"/>
                    <a:pt x="2393" y="20463"/>
                    <a:pt x="39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9683750" y="3161349"/>
              <a:ext cx="25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9696449" y="3067344"/>
              <a:ext cx="31317" cy="4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3" h="18563" fill="norm" stroke="1" extrusionOk="0">
                  <a:moveTo>
                    <a:pt x="8100" y="5083"/>
                  </a:moveTo>
                  <a:cubicBezTo>
                    <a:pt x="4050" y="8839"/>
                    <a:pt x="0" y="12596"/>
                    <a:pt x="1350" y="15413"/>
                  </a:cubicBezTo>
                  <a:cubicBezTo>
                    <a:pt x="2700" y="18231"/>
                    <a:pt x="9450" y="20109"/>
                    <a:pt x="14175" y="16822"/>
                  </a:cubicBezTo>
                  <a:cubicBezTo>
                    <a:pt x="18900" y="13535"/>
                    <a:pt x="21600" y="5083"/>
                    <a:pt x="18900" y="1796"/>
                  </a:cubicBezTo>
                  <a:cubicBezTo>
                    <a:pt x="16200" y="-1491"/>
                    <a:pt x="8100" y="387"/>
                    <a:pt x="0" y="2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9912349" y="3053399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840"/>
                    <a:pt x="6171" y="10080"/>
                    <a:pt x="9771" y="6480"/>
                  </a:cubicBezTo>
                  <a:cubicBezTo>
                    <a:pt x="13371" y="2880"/>
                    <a:pt x="17486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0102850" y="2900999"/>
              <a:ext cx="1778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327"/>
                    <a:pt x="2571" y="655"/>
                    <a:pt x="6171" y="4255"/>
                  </a:cubicBezTo>
                  <a:cubicBezTo>
                    <a:pt x="9771" y="7855"/>
                    <a:pt x="15686" y="147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10251230" y="2900999"/>
              <a:ext cx="9292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21072" y="0"/>
                  </a:moveTo>
                  <a:cubicBezTo>
                    <a:pt x="18672" y="320"/>
                    <a:pt x="16272" y="640"/>
                    <a:pt x="13872" y="1600"/>
                  </a:cubicBezTo>
                  <a:cubicBezTo>
                    <a:pt x="11472" y="2560"/>
                    <a:pt x="9072" y="4160"/>
                    <a:pt x="6432" y="6560"/>
                  </a:cubicBezTo>
                  <a:cubicBezTo>
                    <a:pt x="3792" y="8960"/>
                    <a:pt x="912" y="12160"/>
                    <a:pt x="192" y="14800"/>
                  </a:cubicBezTo>
                  <a:cubicBezTo>
                    <a:pt x="-528" y="17440"/>
                    <a:pt x="912" y="19520"/>
                    <a:pt x="23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0337800" y="3174049"/>
              <a:ext cx="25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20"/>
                    <a:pt x="0" y="8640"/>
                    <a:pt x="3600" y="12240"/>
                  </a:cubicBezTo>
                  <a:cubicBezTo>
                    <a:pt x="7200" y="15840"/>
                    <a:pt x="14400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10382199" y="3063837"/>
              <a:ext cx="31367" cy="4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28" h="19612" fill="norm" stroke="1" extrusionOk="0">
                  <a:moveTo>
                    <a:pt x="3842" y="7271"/>
                  </a:moveTo>
                  <a:cubicBezTo>
                    <a:pt x="1301" y="12413"/>
                    <a:pt x="-1240" y="17556"/>
                    <a:pt x="666" y="19099"/>
                  </a:cubicBezTo>
                  <a:cubicBezTo>
                    <a:pt x="2572" y="20642"/>
                    <a:pt x="8925" y="18585"/>
                    <a:pt x="13372" y="14471"/>
                  </a:cubicBezTo>
                  <a:cubicBezTo>
                    <a:pt x="17819" y="10356"/>
                    <a:pt x="20360" y="4185"/>
                    <a:pt x="17819" y="1613"/>
                  </a:cubicBezTo>
                  <a:cubicBezTo>
                    <a:pt x="15278" y="-958"/>
                    <a:pt x="7654" y="71"/>
                    <a:pt x="31" y="1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0215928" y="2737617"/>
              <a:ext cx="128223" cy="9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19" fill="norm" stroke="1" extrusionOk="0">
                  <a:moveTo>
                    <a:pt x="4453" y="10889"/>
                  </a:moveTo>
                  <a:cubicBezTo>
                    <a:pt x="3391" y="12767"/>
                    <a:pt x="2329" y="14645"/>
                    <a:pt x="1443" y="16758"/>
                  </a:cubicBezTo>
                  <a:cubicBezTo>
                    <a:pt x="558" y="18871"/>
                    <a:pt x="-150" y="21219"/>
                    <a:pt x="27" y="21219"/>
                  </a:cubicBezTo>
                  <a:cubicBezTo>
                    <a:pt x="204" y="21219"/>
                    <a:pt x="1266" y="18871"/>
                    <a:pt x="2683" y="15349"/>
                  </a:cubicBezTo>
                  <a:cubicBezTo>
                    <a:pt x="4099" y="11828"/>
                    <a:pt x="5870" y="7132"/>
                    <a:pt x="7640" y="4080"/>
                  </a:cubicBezTo>
                  <a:cubicBezTo>
                    <a:pt x="9411" y="1028"/>
                    <a:pt x="11181" y="-381"/>
                    <a:pt x="12420" y="89"/>
                  </a:cubicBezTo>
                  <a:cubicBezTo>
                    <a:pt x="13660" y="558"/>
                    <a:pt x="14368" y="2906"/>
                    <a:pt x="15784" y="6193"/>
                  </a:cubicBezTo>
                  <a:cubicBezTo>
                    <a:pt x="17201" y="9480"/>
                    <a:pt x="19325" y="13706"/>
                    <a:pt x="21450" y="17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10458450" y="2900999"/>
              <a:ext cx="103311" cy="31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52" fill="norm" stroke="1" extrusionOk="0">
                  <a:moveTo>
                    <a:pt x="0" y="0"/>
                  </a:moveTo>
                  <a:cubicBezTo>
                    <a:pt x="6048" y="1860"/>
                    <a:pt x="12096" y="3719"/>
                    <a:pt x="15984" y="6366"/>
                  </a:cubicBezTo>
                  <a:cubicBezTo>
                    <a:pt x="19872" y="9012"/>
                    <a:pt x="21600" y="12445"/>
                    <a:pt x="20952" y="15020"/>
                  </a:cubicBezTo>
                  <a:cubicBezTo>
                    <a:pt x="20304" y="17595"/>
                    <a:pt x="17280" y="19311"/>
                    <a:pt x="14688" y="20313"/>
                  </a:cubicBezTo>
                  <a:cubicBezTo>
                    <a:pt x="12096" y="21314"/>
                    <a:pt x="9936" y="21600"/>
                    <a:pt x="8856" y="21385"/>
                  </a:cubicBezTo>
                  <a:cubicBezTo>
                    <a:pt x="7776" y="21171"/>
                    <a:pt x="7776" y="20456"/>
                    <a:pt x="7776" y="197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10598150" y="2649116"/>
              <a:ext cx="196850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86"/>
                  </a:moveTo>
                  <a:cubicBezTo>
                    <a:pt x="697" y="2919"/>
                    <a:pt x="1394" y="1751"/>
                    <a:pt x="2439" y="1022"/>
                  </a:cubicBezTo>
                  <a:cubicBezTo>
                    <a:pt x="3484" y="292"/>
                    <a:pt x="4877" y="0"/>
                    <a:pt x="6155" y="0"/>
                  </a:cubicBezTo>
                  <a:cubicBezTo>
                    <a:pt x="7432" y="0"/>
                    <a:pt x="8594" y="292"/>
                    <a:pt x="9174" y="2043"/>
                  </a:cubicBezTo>
                  <a:cubicBezTo>
                    <a:pt x="9755" y="3795"/>
                    <a:pt x="9755" y="7005"/>
                    <a:pt x="9058" y="9486"/>
                  </a:cubicBezTo>
                  <a:cubicBezTo>
                    <a:pt x="8361" y="11968"/>
                    <a:pt x="6968" y="13719"/>
                    <a:pt x="5690" y="15470"/>
                  </a:cubicBezTo>
                  <a:cubicBezTo>
                    <a:pt x="4413" y="17222"/>
                    <a:pt x="3252" y="18973"/>
                    <a:pt x="3832" y="19849"/>
                  </a:cubicBezTo>
                  <a:cubicBezTo>
                    <a:pt x="4413" y="20724"/>
                    <a:pt x="6735" y="20724"/>
                    <a:pt x="9987" y="20870"/>
                  </a:cubicBezTo>
                  <a:cubicBezTo>
                    <a:pt x="13239" y="21016"/>
                    <a:pt x="17419" y="213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9220200" y="4031299"/>
              <a:ext cx="2032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3273"/>
                    <a:pt x="6300" y="6545"/>
                    <a:pt x="8888" y="9655"/>
                  </a:cubicBezTo>
                  <a:cubicBezTo>
                    <a:pt x="11475" y="12764"/>
                    <a:pt x="13500" y="15709"/>
                    <a:pt x="15525" y="17673"/>
                  </a:cubicBezTo>
                  <a:cubicBezTo>
                    <a:pt x="17550" y="19636"/>
                    <a:pt x="19575" y="206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9380537" y="3993199"/>
              <a:ext cx="112713" cy="38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75" fill="norm" stroke="1" extrusionOk="0">
                  <a:moveTo>
                    <a:pt x="21300" y="0"/>
                  </a:moveTo>
                  <a:cubicBezTo>
                    <a:pt x="19300" y="119"/>
                    <a:pt x="17300" y="237"/>
                    <a:pt x="15500" y="949"/>
                  </a:cubicBezTo>
                  <a:cubicBezTo>
                    <a:pt x="13700" y="1662"/>
                    <a:pt x="12100" y="2967"/>
                    <a:pt x="10700" y="4688"/>
                  </a:cubicBezTo>
                  <a:cubicBezTo>
                    <a:pt x="9300" y="6409"/>
                    <a:pt x="8100" y="8545"/>
                    <a:pt x="6300" y="10978"/>
                  </a:cubicBezTo>
                  <a:cubicBezTo>
                    <a:pt x="4500" y="13411"/>
                    <a:pt x="2100" y="16141"/>
                    <a:pt x="900" y="17980"/>
                  </a:cubicBezTo>
                  <a:cubicBezTo>
                    <a:pt x="-300" y="19820"/>
                    <a:pt x="-300" y="20769"/>
                    <a:pt x="900" y="21185"/>
                  </a:cubicBezTo>
                  <a:cubicBezTo>
                    <a:pt x="2100" y="21600"/>
                    <a:pt x="4500" y="21481"/>
                    <a:pt x="6900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9544050" y="4253549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9582149" y="4121522"/>
              <a:ext cx="33954" cy="36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0850" fill="norm" stroke="1" extrusionOk="0">
                  <a:moveTo>
                    <a:pt x="0" y="20850"/>
                  </a:moveTo>
                  <a:cubicBezTo>
                    <a:pt x="6353" y="19650"/>
                    <a:pt x="12706" y="18450"/>
                    <a:pt x="16518" y="14850"/>
                  </a:cubicBezTo>
                  <a:cubicBezTo>
                    <a:pt x="20329" y="11250"/>
                    <a:pt x="21600" y="5250"/>
                    <a:pt x="19059" y="2250"/>
                  </a:cubicBezTo>
                  <a:cubicBezTo>
                    <a:pt x="16518" y="-750"/>
                    <a:pt x="10165" y="-750"/>
                    <a:pt x="6988" y="2250"/>
                  </a:cubicBezTo>
                  <a:cubicBezTo>
                    <a:pt x="3812" y="5250"/>
                    <a:pt x="3812" y="11250"/>
                    <a:pt x="3812" y="17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9772650" y="4202749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0001249" y="4031299"/>
              <a:ext cx="190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829"/>
                    <a:pt x="9600" y="11657"/>
                    <a:pt x="13200" y="15257"/>
                  </a:cubicBezTo>
                  <a:cubicBezTo>
                    <a:pt x="16800" y="18857"/>
                    <a:pt x="19200" y="202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0138579" y="4031299"/>
              <a:ext cx="123021" cy="25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13" fill="norm" stroke="1" extrusionOk="0">
                  <a:moveTo>
                    <a:pt x="21278" y="0"/>
                  </a:moveTo>
                  <a:cubicBezTo>
                    <a:pt x="17983" y="1416"/>
                    <a:pt x="14688" y="2833"/>
                    <a:pt x="11576" y="5311"/>
                  </a:cubicBezTo>
                  <a:cubicBezTo>
                    <a:pt x="8464" y="7790"/>
                    <a:pt x="5536" y="11331"/>
                    <a:pt x="3705" y="13544"/>
                  </a:cubicBezTo>
                  <a:cubicBezTo>
                    <a:pt x="1875" y="15757"/>
                    <a:pt x="1142" y="16643"/>
                    <a:pt x="593" y="17793"/>
                  </a:cubicBezTo>
                  <a:cubicBezTo>
                    <a:pt x="44" y="18944"/>
                    <a:pt x="-322" y="20361"/>
                    <a:pt x="410" y="20980"/>
                  </a:cubicBezTo>
                  <a:cubicBezTo>
                    <a:pt x="1142" y="21600"/>
                    <a:pt x="2973" y="21423"/>
                    <a:pt x="4803" y="2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0306050" y="4304349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0325099" y="4221799"/>
              <a:ext cx="65442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12150" y="2314"/>
                  </a:moveTo>
                  <a:cubicBezTo>
                    <a:pt x="8775" y="3857"/>
                    <a:pt x="5400" y="5400"/>
                    <a:pt x="3375" y="8100"/>
                  </a:cubicBezTo>
                  <a:cubicBezTo>
                    <a:pt x="1350" y="10800"/>
                    <a:pt x="675" y="14657"/>
                    <a:pt x="2025" y="17357"/>
                  </a:cubicBezTo>
                  <a:cubicBezTo>
                    <a:pt x="3375" y="20057"/>
                    <a:pt x="6750" y="21600"/>
                    <a:pt x="10125" y="21600"/>
                  </a:cubicBezTo>
                  <a:cubicBezTo>
                    <a:pt x="13500" y="21600"/>
                    <a:pt x="16875" y="20057"/>
                    <a:pt x="18900" y="16971"/>
                  </a:cubicBezTo>
                  <a:cubicBezTo>
                    <a:pt x="20925" y="13886"/>
                    <a:pt x="21600" y="9257"/>
                    <a:pt x="19912" y="6557"/>
                  </a:cubicBezTo>
                  <a:cubicBezTo>
                    <a:pt x="18225" y="3857"/>
                    <a:pt x="14175" y="3086"/>
                    <a:pt x="10462" y="2314"/>
                  </a:cubicBezTo>
                  <a:cubicBezTo>
                    <a:pt x="6750" y="1543"/>
                    <a:pt x="3375" y="771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0170583" y="3895490"/>
              <a:ext cx="122768" cy="11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6" fill="norm" stroke="1" extrusionOk="0">
                  <a:moveTo>
                    <a:pt x="4841" y="8865"/>
                  </a:moveTo>
                  <a:cubicBezTo>
                    <a:pt x="3724" y="10865"/>
                    <a:pt x="2607" y="12865"/>
                    <a:pt x="1676" y="15265"/>
                  </a:cubicBezTo>
                  <a:cubicBezTo>
                    <a:pt x="745" y="17665"/>
                    <a:pt x="0" y="20465"/>
                    <a:pt x="0" y="20865"/>
                  </a:cubicBezTo>
                  <a:cubicBezTo>
                    <a:pt x="0" y="21265"/>
                    <a:pt x="745" y="19265"/>
                    <a:pt x="2048" y="16065"/>
                  </a:cubicBezTo>
                  <a:cubicBezTo>
                    <a:pt x="3352" y="12865"/>
                    <a:pt x="5214" y="8465"/>
                    <a:pt x="6703" y="5465"/>
                  </a:cubicBezTo>
                  <a:cubicBezTo>
                    <a:pt x="8193" y="2465"/>
                    <a:pt x="9310" y="865"/>
                    <a:pt x="10800" y="265"/>
                  </a:cubicBezTo>
                  <a:cubicBezTo>
                    <a:pt x="12290" y="-335"/>
                    <a:pt x="14152" y="65"/>
                    <a:pt x="15269" y="1665"/>
                  </a:cubicBezTo>
                  <a:cubicBezTo>
                    <a:pt x="16386" y="3265"/>
                    <a:pt x="16759" y="6065"/>
                    <a:pt x="17690" y="9065"/>
                  </a:cubicBezTo>
                  <a:cubicBezTo>
                    <a:pt x="18621" y="12065"/>
                    <a:pt x="20110" y="15265"/>
                    <a:pt x="21600" y="18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0433049" y="3999549"/>
              <a:ext cx="122737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1" h="21600" fill="norm" stroke="1" extrusionOk="0">
                  <a:moveTo>
                    <a:pt x="1045" y="0"/>
                  </a:moveTo>
                  <a:cubicBezTo>
                    <a:pt x="6968" y="2042"/>
                    <a:pt x="12890" y="4084"/>
                    <a:pt x="16548" y="6609"/>
                  </a:cubicBezTo>
                  <a:cubicBezTo>
                    <a:pt x="20206" y="9134"/>
                    <a:pt x="21600" y="12143"/>
                    <a:pt x="18465" y="14722"/>
                  </a:cubicBezTo>
                  <a:cubicBezTo>
                    <a:pt x="15329" y="17301"/>
                    <a:pt x="7665" y="1945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9057642" y="3967799"/>
              <a:ext cx="207009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600" fill="norm" stroke="1" extrusionOk="0">
                  <a:moveTo>
                    <a:pt x="8083" y="0"/>
                  </a:moveTo>
                  <a:cubicBezTo>
                    <a:pt x="4875" y="2579"/>
                    <a:pt x="1667" y="5158"/>
                    <a:pt x="491" y="7737"/>
                  </a:cubicBezTo>
                  <a:cubicBezTo>
                    <a:pt x="-685" y="10316"/>
                    <a:pt x="170" y="12896"/>
                    <a:pt x="3913" y="15206"/>
                  </a:cubicBezTo>
                  <a:cubicBezTo>
                    <a:pt x="7656" y="17516"/>
                    <a:pt x="14285" y="19558"/>
                    <a:pt x="209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10598099" y="3780739"/>
              <a:ext cx="196902" cy="17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37" fill="norm" stroke="1" extrusionOk="0">
                  <a:moveTo>
                    <a:pt x="695" y="5823"/>
                  </a:moveTo>
                  <a:cubicBezTo>
                    <a:pt x="236" y="4521"/>
                    <a:pt x="-224" y="3220"/>
                    <a:pt x="121" y="2179"/>
                  </a:cubicBezTo>
                  <a:cubicBezTo>
                    <a:pt x="465" y="1138"/>
                    <a:pt x="1614" y="357"/>
                    <a:pt x="2763" y="97"/>
                  </a:cubicBezTo>
                  <a:cubicBezTo>
                    <a:pt x="3912" y="-163"/>
                    <a:pt x="5061" y="97"/>
                    <a:pt x="5750" y="878"/>
                  </a:cubicBezTo>
                  <a:cubicBezTo>
                    <a:pt x="6440" y="1659"/>
                    <a:pt x="6670" y="2960"/>
                    <a:pt x="6440" y="4912"/>
                  </a:cubicBezTo>
                  <a:cubicBezTo>
                    <a:pt x="6210" y="6864"/>
                    <a:pt x="5521" y="9466"/>
                    <a:pt x="4257" y="11938"/>
                  </a:cubicBezTo>
                  <a:cubicBezTo>
                    <a:pt x="2993" y="14410"/>
                    <a:pt x="1155" y="16753"/>
                    <a:pt x="1385" y="18054"/>
                  </a:cubicBezTo>
                  <a:cubicBezTo>
                    <a:pt x="1614" y="19355"/>
                    <a:pt x="3912" y="19615"/>
                    <a:pt x="7589" y="20006"/>
                  </a:cubicBezTo>
                  <a:cubicBezTo>
                    <a:pt x="11265" y="20396"/>
                    <a:pt x="16321" y="20917"/>
                    <a:pt x="21376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5829300" y="5057555"/>
              <a:ext cx="2349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059" y="12582"/>
                    <a:pt x="10119" y="4867"/>
                    <a:pt x="13719" y="1782"/>
                  </a:cubicBezTo>
                  <a:cubicBezTo>
                    <a:pt x="17319" y="-1304"/>
                    <a:pt x="19459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5861535" y="5155249"/>
              <a:ext cx="221766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700" fill="norm" stroke="1" extrusionOk="0">
                  <a:moveTo>
                    <a:pt x="1787" y="0"/>
                  </a:moveTo>
                  <a:cubicBezTo>
                    <a:pt x="768" y="7200"/>
                    <a:pt x="-251" y="14400"/>
                    <a:pt x="55" y="18000"/>
                  </a:cubicBezTo>
                  <a:cubicBezTo>
                    <a:pt x="360" y="21600"/>
                    <a:pt x="1991" y="21600"/>
                    <a:pt x="5760" y="18000"/>
                  </a:cubicBezTo>
                  <a:cubicBezTo>
                    <a:pt x="9530" y="14400"/>
                    <a:pt x="15440" y="7200"/>
                    <a:pt x="213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7429500" y="5013105"/>
              <a:ext cx="825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2769" y="239"/>
                    <a:pt x="5538" y="-1304"/>
                    <a:pt x="9138" y="1782"/>
                  </a:cubicBezTo>
                  <a:cubicBezTo>
                    <a:pt x="12738" y="4867"/>
                    <a:pt x="17169" y="12582"/>
                    <a:pt x="21600" y="20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7404100" y="5091749"/>
              <a:ext cx="215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21600"/>
                    <a:pt x="12282" y="21600"/>
                    <a:pt x="15882" y="18000"/>
                  </a:cubicBezTo>
                  <a:cubicBezTo>
                    <a:pt x="19482" y="14400"/>
                    <a:pt x="20541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9578458" y="4786949"/>
              <a:ext cx="244992" cy="28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1" fill="norm" stroke="1" extrusionOk="0">
                  <a:moveTo>
                    <a:pt x="14168" y="0"/>
                  </a:moveTo>
                  <a:cubicBezTo>
                    <a:pt x="11768" y="160"/>
                    <a:pt x="9368" y="320"/>
                    <a:pt x="6968" y="1680"/>
                  </a:cubicBezTo>
                  <a:cubicBezTo>
                    <a:pt x="4568" y="3040"/>
                    <a:pt x="2168" y="5600"/>
                    <a:pt x="968" y="8560"/>
                  </a:cubicBezTo>
                  <a:cubicBezTo>
                    <a:pt x="-232" y="11520"/>
                    <a:pt x="-232" y="14880"/>
                    <a:pt x="506" y="17120"/>
                  </a:cubicBezTo>
                  <a:cubicBezTo>
                    <a:pt x="1245" y="19360"/>
                    <a:pt x="2722" y="20480"/>
                    <a:pt x="5030" y="21040"/>
                  </a:cubicBezTo>
                  <a:cubicBezTo>
                    <a:pt x="7337" y="21600"/>
                    <a:pt x="10476" y="21600"/>
                    <a:pt x="13153" y="21120"/>
                  </a:cubicBezTo>
                  <a:cubicBezTo>
                    <a:pt x="15830" y="20640"/>
                    <a:pt x="18045" y="19680"/>
                    <a:pt x="19430" y="17440"/>
                  </a:cubicBezTo>
                  <a:cubicBezTo>
                    <a:pt x="20814" y="15200"/>
                    <a:pt x="21368" y="11680"/>
                    <a:pt x="21368" y="9200"/>
                  </a:cubicBezTo>
                  <a:cubicBezTo>
                    <a:pt x="21368" y="6720"/>
                    <a:pt x="20814" y="5280"/>
                    <a:pt x="19153" y="4320"/>
                  </a:cubicBezTo>
                  <a:cubicBezTo>
                    <a:pt x="17491" y="3360"/>
                    <a:pt x="14722" y="2880"/>
                    <a:pt x="12968" y="2880"/>
                  </a:cubicBezTo>
                  <a:cubicBezTo>
                    <a:pt x="11214" y="2880"/>
                    <a:pt x="10476" y="3360"/>
                    <a:pt x="9737" y="3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4432300" y="6088136"/>
              <a:ext cx="1714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00" y="11375"/>
                    <a:pt x="8000" y="2735"/>
                    <a:pt x="11600" y="575"/>
                  </a:cubicBezTo>
                  <a:cubicBezTo>
                    <a:pt x="15200" y="-1585"/>
                    <a:pt x="184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4451350" y="6164899"/>
              <a:ext cx="209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7251700" y="6086022"/>
              <a:ext cx="2095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018" y="12302"/>
                    <a:pt x="10036" y="4448"/>
                    <a:pt x="13636" y="1502"/>
                  </a:cubicBezTo>
                  <a:cubicBezTo>
                    <a:pt x="17236" y="-1443"/>
                    <a:pt x="19418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7327900" y="6152199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9513730" y="5726749"/>
              <a:ext cx="170020" cy="16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46" fill="norm" stroke="1" extrusionOk="0">
                  <a:moveTo>
                    <a:pt x="11676" y="0"/>
                  </a:moveTo>
                  <a:cubicBezTo>
                    <a:pt x="7988" y="5815"/>
                    <a:pt x="4300" y="11631"/>
                    <a:pt x="2193" y="15231"/>
                  </a:cubicBezTo>
                  <a:cubicBezTo>
                    <a:pt x="86" y="18831"/>
                    <a:pt x="-441" y="20215"/>
                    <a:pt x="349" y="20908"/>
                  </a:cubicBezTo>
                  <a:cubicBezTo>
                    <a:pt x="1139" y="21600"/>
                    <a:pt x="3247" y="21600"/>
                    <a:pt x="6935" y="21046"/>
                  </a:cubicBezTo>
                  <a:cubicBezTo>
                    <a:pt x="10622" y="20492"/>
                    <a:pt x="15891" y="19385"/>
                    <a:pt x="21159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9632950" y="5821999"/>
              <a:ext cx="317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9375468" y="6585887"/>
              <a:ext cx="204056" cy="202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064" fill="norm" stroke="1" extrusionOk="0">
                  <a:moveTo>
                    <a:pt x="13315" y="6415"/>
                  </a:moveTo>
                  <a:cubicBezTo>
                    <a:pt x="13747" y="5313"/>
                    <a:pt x="14179" y="4211"/>
                    <a:pt x="14287" y="3109"/>
                  </a:cubicBezTo>
                  <a:cubicBezTo>
                    <a:pt x="14395" y="2007"/>
                    <a:pt x="14179" y="905"/>
                    <a:pt x="13531" y="354"/>
                  </a:cubicBezTo>
                  <a:cubicBezTo>
                    <a:pt x="12883" y="-197"/>
                    <a:pt x="11803" y="-197"/>
                    <a:pt x="10183" y="1015"/>
                  </a:cubicBezTo>
                  <a:cubicBezTo>
                    <a:pt x="8563" y="2227"/>
                    <a:pt x="6403" y="4652"/>
                    <a:pt x="4567" y="7407"/>
                  </a:cubicBezTo>
                  <a:cubicBezTo>
                    <a:pt x="2731" y="10162"/>
                    <a:pt x="1219" y="13248"/>
                    <a:pt x="463" y="15562"/>
                  </a:cubicBezTo>
                  <a:cubicBezTo>
                    <a:pt x="-293" y="17876"/>
                    <a:pt x="-293" y="19419"/>
                    <a:pt x="1759" y="20301"/>
                  </a:cubicBezTo>
                  <a:cubicBezTo>
                    <a:pt x="3811" y="21183"/>
                    <a:pt x="7915" y="21403"/>
                    <a:pt x="11587" y="20411"/>
                  </a:cubicBezTo>
                  <a:cubicBezTo>
                    <a:pt x="15259" y="19419"/>
                    <a:pt x="18499" y="17215"/>
                    <a:pt x="19903" y="14350"/>
                  </a:cubicBezTo>
                  <a:cubicBezTo>
                    <a:pt x="21307" y="11485"/>
                    <a:pt x="20875" y="7958"/>
                    <a:pt x="20119" y="5534"/>
                  </a:cubicBezTo>
                  <a:cubicBezTo>
                    <a:pt x="19363" y="3109"/>
                    <a:pt x="18283" y="1787"/>
                    <a:pt x="17203" y="1015"/>
                  </a:cubicBezTo>
                  <a:cubicBezTo>
                    <a:pt x="16123" y="244"/>
                    <a:pt x="15043" y="23"/>
                    <a:pt x="14287" y="464"/>
                  </a:cubicBezTo>
                  <a:cubicBezTo>
                    <a:pt x="13531" y="905"/>
                    <a:pt x="13099" y="2007"/>
                    <a:pt x="12883" y="2779"/>
                  </a:cubicBezTo>
                  <a:cubicBezTo>
                    <a:pt x="12667" y="3550"/>
                    <a:pt x="12667" y="3991"/>
                    <a:pt x="12667" y="4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9229853" y="7434899"/>
              <a:ext cx="270717" cy="272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210" fill="norm" stroke="1" extrusionOk="0">
                  <a:moveTo>
                    <a:pt x="14963" y="7420"/>
                  </a:moveTo>
                  <a:cubicBezTo>
                    <a:pt x="15127" y="6595"/>
                    <a:pt x="15290" y="5771"/>
                    <a:pt x="14963" y="5194"/>
                  </a:cubicBezTo>
                  <a:cubicBezTo>
                    <a:pt x="14636" y="4617"/>
                    <a:pt x="13818" y="4287"/>
                    <a:pt x="12263" y="4534"/>
                  </a:cubicBezTo>
                  <a:cubicBezTo>
                    <a:pt x="10709" y="4782"/>
                    <a:pt x="8418" y="5606"/>
                    <a:pt x="6209" y="7832"/>
                  </a:cubicBezTo>
                  <a:cubicBezTo>
                    <a:pt x="4000" y="10058"/>
                    <a:pt x="1872" y="13685"/>
                    <a:pt x="809" y="15994"/>
                  </a:cubicBezTo>
                  <a:cubicBezTo>
                    <a:pt x="-255" y="18302"/>
                    <a:pt x="-255" y="19292"/>
                    <a:pt x="727" y="20116"/>
                  </a:cubicBezTo>
                  <a:cubicBezTo>
                    <a:pt x="1709" y="20940"/>
                    <a:pt x="3672" y="21600"/>
                    <a:pt x="6945" y="20940"/>
                  </a:cubicBezTo>
                  <a:cubicBezTo>
                    <a:pt x="10218" y="20281"/>
                    <a:pt x="14800" y="18302"/>
                    <a:pt x="17581" y="16159"/>
                  </a:cubicBezTo>
                  <a:cubicBezTo>
                    <a:pt x="20363" y="14015"/>
                    <a:pt x="21345" y="11707"/>
                    <a:pt x="20772" y="8986"/>
                  </a:cubicBezTo>
                  <a:cubicBezTo>
                    <a:pt x="20200" y="6266"/>
                    <a:pt x="18072" y="3133"/>
                    <a:pt x="159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10064750" y="4891176"/>
              <a:ext cx="391420" cy="49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97" fill="norm" stroke="1" extrusionOk="0">
                  <a:moveTo>
                    <a:pt x="0" y="1521"/>
                  </a:moveTo>
                  <a:cubicBezTo>
                    <a:pt x="230" y="1068"/>
                    <a:pt x="460" y="614"/>
                    <a:pt x="1436" y="296"/>
                  </a:cubicBezTo>
                  <a:cubicBezTo>
                    <a:pt x="2413" y="-21"/>
                    <a:pt x="4136" y="-203"/>
                    <a:pt x="6836" y="387"/>
                  </a:cubicBezTo>
                  <a:cubicBezTo>
                    <a:pt x="9536" y="977"/>
                    <a:pt x="13213" y="2338"/>
                    <a:pt x="15970" y="4289"/>
                  </a:cubicBezTo>
                  <a:cubicBezTo>
                    <a:pt x="18728" y="6241"/>
                    <a:pt x="20566" y="8782"/>
                    <a:pt x="21083" y="11731"/>
                  </a:cubicBezTo>
                  <a:cubicBezTo>
                    <a:pt x="21600" y="14681"/>
                    <a:pt x="20796" y="18039"/>
                    <a:pt x="19991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10179050" y="5720399"/>
              <a:ext cx="278454" cy="184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9818" y="0"/>
                  </a:moveTo>
                  <a:cubicBezTo>
                    <a:pt x="9164" y="993"/>
                    <a:pt x="8509" y="1986"/>
                    <a:pt x="8264" y="2967"/>
                  </a:cubicBezTo>
                  <a:cubicBezTo>
                    <a:pt x="8018" y="3948"/>
                    <a:pt x="8182" y="4916"/>
                    <a:pt x="8836" y="5723"/>
                  </a:cubicBezTo>
                  <a:cubicBezTo>
                    <a:pt x="9491" y="6530"/>
                    <a:pt x="10636" y="7175"/>
                    <a:pt x="12191" y="7957"/>
                  </a:cubicBezTo>
                  <a:cubicBezTo>
                    <a:pt x="13745" y="8739"/>
                    <a:pt x="15709" y="9658"/>
                    <a:pt x="17100" y="10465"/>
                  </a:cubicBezTo>
                  <a:cubicBezTo>
                    <a:pt x="18491" y="11272"/>
                    <a:pt x="19309" y="11967"/>
                    <a:pt x="20045" y="12724"/>
                  </a:cubicBezTo>
                  <a:cubicBezTo>
                    <a:pt x="20782" y="13481"/>
                    <a:pt x="21436" y="14301"/>
                    <a:pt x="21518" y="15182"/>
                  </a:cubicBezTo>
                  <a:cubicBezTo>
                    <a:pt x="21600" y="16063"/>
                    <a:pt x="21109" y="17007"/>
                    <a:pt x="19718" y="17863"/>
                  </a:cubicBezTo>
                  <a:cubicBezTo>
                    <a:pt x="18327" y="18720"/>
                    <a:pt x="16036" y="19490"/>
                    <a:pt x="13418" y="20073"/>
                  </a:cubicBezTo>
                  <a:cubicBezTo>
                    <a:pt x="10800" y="20657"/>
                    <a:pt x="7855" y="21054"/>
                    <a:pt x="5564" y="21277"/>
                  </a:cubicBezTo>
                  <a:cubicBezTo>
                    <a:pt x="3273" y="21501"/>
                    <a:pt x="1636" y="215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10242550" y="5390199"/>
              <a:ext cx="14801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600" fill="norm" stroke="1" extrusionOk="0">
                  <a:moveTo>
                    <a:pt x="19800" y="0"/>
                  </a:moveTo>
                  <a:cubicBezTo>
                    <a:pt x="20700" y="497"/>
                    <a:pt x="21600" y="993"/>
                    <a:pt x="20400" y="3103"/>
                  </a:cubicBezTo>
                  <a:cubicBezTo>
                    <a:pt x="19200" y="5214"/>
                    <a:pt x="15900" y="8938"/>
                    <a:pt x="12150" y="12290"/>
                  </a:cubicBezTo>
                  <a:cubicBezTo>
                    <a:pt x="8400" y="15641"/>
                    <a:pt x="4200" y="186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10830897" y="5574349"/>
              <a:ext cx="167304" cy="29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98" fill="norm" stroke="1" extrusionOk="0">
                  <a:moveTo>
                    <a:pt x="16481" y="0"/>
                  </a:moveTo>
                  <a:cubicBezTo>
                    <a:pt x="12431" y="4539"/>
                    <a:pt x="8381" y="9078"/>
                    <a:pt x="5681" y="12130"/>
                  </a:cubicBezTo>
                  <a:cubicBezTo>
                    <a:pt x="2981" y="15183"/>
                    <a:pt x="1631" y="16748"/>
                    <a:pt x="821" y="18078"/>
                  </a:cubicBezTo>
                  <a:cubicBezTo>
                    <a:pt x="11" y="19409"/>
                    <a:pt x="-259" y="20504"/>
                    <a:pt x="281" y="21052"/>
                  </a:cubicBezTo>
                  <a:cubicBezTo>
                    <a:pt x="821" y="21600"/>
                    <a:pt x="2171" y="21600"/>
                    <a:pt x="5816" y="21287"/>
                  </a:cubicBezTo>
                  <a:cubicBezTo>
                    <a:pt x="9461" y="20974"/>
                    <a:pt x="15401" y="20348"/>
                    <a:pt x="21341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10965227" y="5764849"/>
              <a:ext cx="1392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023"/>
                    <a:pt x="-1303" y="10047"/>
                    <a:pt x="240" y="13647"/>
                  </a:cubicBezTo>
                  <a:cubicBezTo>
                    <a:pt x="1783" y="17247"/>
                    <a:pt x="11040" y="19423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11137900" y="5917249"/>
              <a:ext cx="1" cy="444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11253850" y="5712830"/>
              <a:ext cx="193403" cy="265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27" fill="norm" stroke="1" extrusionOk="0">
                  <a:moveTo>
                    <a:pt x="16542" y="3698"/>
                  </a:moveTo>
                  <a:cubicBezTo>
                    <a:pt x="16309" y="2841"/>
                    <a:pt x="16077" y="1984"/>
                    <a:pt x="15380" y="1470"/>
                  </a:cubicBezTo>
                  <a:cubicBezTo>
                    <a:pt x="14684" y="956"/>
                    <a:pt x="13522" y="784"/>
                    <a:pt x="11780" y="1384"/>
                  </a:cubicBezTo>
                  <a:cubicBezTo>
                    <a:pt x="10038" y="1984"/>
                    <a:pt x="7716" y="3356"/>
                    <a:pt x="5625" y="6184"/>
                  </a:cubicBezTo>
                  <a:cubicBezTo>
                    <a:pt x="3535" y="9013"/>
                    <a:pt x="1677" y="13298"/>
                    <a:pt x="748" y="15870"/>
                  </a:cubicBezTo>
                  <a:cubicBezTo>
                    <a:pt x="-181" y="18441"/>
                    <a:pt x="-181" y="19298"/>
                    <a:pt x="400" y="20070"/>
                  </a:cubicBezTo>
                  <a:cubicBezTo>
                    <a:pt x="980" y="20841"/>
                    <a:pt x="2142" y="21527"/>
                    <a:pt x="4116" y="21527"/>
                  </a:cubicBezTo>
                  <a:cubicBezTo>
                    <a:pt x="6090" y="21527"/>
                    <a:pt x="8877" y="20841"/>
                    <a:pt x="11896" y="18698"/>
                  </a:cubicBezTo>
                  <a:cubicBezTo>
                    <a:pt x="14916" y="16556"/>
                    <a:pt x="18167" y="12956"/>
                    <a:pt x="19793" y="10127"/>
                  </a:cubicBezTo>
                  <a:cubicBezTo>
                    <a:pt x="21419" y="7298"/>
                    <a:pt x="21419" y="5241"/>
                    <a:pt x="20954" y="3784"/>
                  </a:cubicBezTo>
                  <a:cubicBezTo>
                    <a:pt x="20490" y="2327"/>
                    <a:pt x="19561" y="1470"/>
                    <a:pt x="18516" y="870"/>
                  </a:cubicBezTo>
                  <a:cubicBezTo>
                    <a:pt x="17471" y="270"/>
                    <a:pt x="16309" y="-73"/>
                    <a:pt x="15264" y="13"/>
                  </a:cubicBezTo>
                  <a:cubicBezTo>
                    <a:pt x="14219" y="98"/>
                    <a:pt x="13290" y="613"/>
                    <a:pt x="13174" y="1384"/>
                  </a:cubicBezTo>
                  <a:cubicBezTo>
                    <a:pt x="13058" y="2156"/>
                    <a:pt x="13754" y="3184"/>
                    <a:pt x="14451" y="4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11504482" y="5745308"/>
              <a:ext cx="152231" cy="237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065" fill="norm" stroke="1" extrusionOk="0">
                  <a:moveTo>
                    <a:pt x="12496" y="3425"/>
                  </a:moveTo>
                  <a:cubicBezTo>
                    <a:pt x="11037" y="3237"/>
                    <a:pt x="9577" y="3049"/>
                    <a:pt x="8410" y="3425"/>
                  </a:cubicBezTo>
                  <a:cubicBezTo>
                    <a:pt x="7242" y="3800"/>
                    <a:pt x="6367" y="4739"/>
                    <a:pt x="4907" y="7275"/>
                  </a:cubicBezTo>
                  <a:cubicBezTo>
                    <a:pt x="3448" y="9811"/>
                    <a:pt x="1404" y="13943"/>
                    <a:pt x="529" y="16478"/>
                  </a:cubicBezTo>
                  <a:cubicBezTo>
                    <a:pt x="-347" y="19014"/>
                    <a:pt x="-55" y="19953"/>
                    <a:pt x="821" y="20517"/>
                  </a:cubicBezTo>
                  <a:cubicBezTo>
                    <a:pt x="1696" y="21080"/>
                    <a:pt x="3156" y="21268"/>
                    <a:pt x="6075" y="20798"/>
                  </a:cubicBezTo>
                  <a:cubicBezTo>
                    <a:pt x="8994" y="20329"/>
                    <a:pt x="13372" y="19202"/>
                    <a:pt x="16437" y="17136"/>
                  </a:cubicBezTo>
                  <a:cubicBezTo>
                    <a:pt x="19502" y="15070"/>
                    <a:pt x="21253" y="12065"/>
                    <a:pt x="20961" y="9247"/>
                  </a:cubicBezTo>
                  <a:cubicBezTo>
                    <a:pt x="20669" y="6430"/>
                    <a:pt x="18334" y="3800"/>
                    <a:pt x="16145" y="2110"/>
                  </a:cubicBezTo>
                  <a:cubicBezTo>
                    <a:pt x="13956" y="419"/>
                    <a:pt x="11912" y="-332"/>
                    <a:pt x="10891" y="138"/>
                  </a:cubicBezTo>
                  <a:cubicBezTo>
                    <a:pt x="9869" y="607"/>
                    <a:pt x="9869" y="2298"/>
                    <a:pt x="9869" y="3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0572750" y="6257520"/>
              <a:ext cx="1035050" cy="5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5" fill="norm" stroke="1" extrusionOk="0">
                  <a:moveTo>
                    <a:pt x="0" y="21035"/>
                  </a:moveTo>
                  <a:cubicBezTo>
                    <a:pt x="1413" y="18801"/>
                    <a:pt x="2827" y="16566"/>
                    <a:pt x="4263" y="13959"/>
                  </a:cubicBezTo>
                  <a:cubicBezTo>
                    <a:pt x="5698" y="11352"/>
                    <a:pt x="7156" y="8373"/>
                    <a:pt x="8702" y="6138"/>
                  </a:cubicBezTo>
                  <a:cubicBezTo>
                    <a:pt x="10248" y="3904"/>
                    <a:pt x="11882" y="2414"/>
                    <a:pt x="13627" y="1297"/>
                  </a:cubicBezTo>
                  <a:cubicBezTo>
                    <a:pt x="15372" y="180"/>
                    <a:pt x="17227" y="-565"/>
                    <a:pt x="18574" y="552"/>
                  </a:cubicBezTo>
                  <a:cubicBezTo>
                    <a:pt x="19921" y="1669"/>
                    <a:pt x="20761" y="4649"/>
                    <a:pt x="21600" y="7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0687049" y="6418899"/>
              <a:ext cx="749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9" y="20700"/>
                    <a:pt x="4637" y="19800"/>
                    <a:pt x="7231" y="16650"/>
                  </a:cubicBezTo>
                  <a:cubicBezTo>
                    <a:pt x="9824" y="13500"/>
                    <a:pt x="12692" y="8100"/>
                    <a:pt x="15132" y="4950"/>
                  </a:cubicBezTo>
                  <a:cubicBezTo>
                    <a:pt x="17573" y="1800"/>
                    <a:pt x="19586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" name="Drawing"/>
          <p:cNvGrpSpPr/>
          <p:nvPr/>
        </p:nvGrpSpPr>
        <p:grpSpPr>
          <a:xfrm>
            <a:off x="2324100" y="1320270"/>
            <a:ext cx="10325101" cy="7776937"/>
            <a:chOff x="0" y="0"/>
            <a:chExt cx="10325100" cy="7776936"/>
          </a:xfrm>
        </p:grpSpPr>
        <p:sp>
          <p:nvSpPr>
            <p:cNvPr id="577" name="Line"/>
            <p:cNvSpPr/>
            <p:nvPr/>
          </p:nvSpPr>
          <p:spPr>
            <a:xfrm>
              <a:off x="253999" y="756179"/>
              <a:ext cx="5080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976"/>
                    <a:pt x="3600" y="5952"/>
                    <a:pt x="5850" y="9216"/>
                  </a:cubicBezTo>
                  <a:cubicBezTo>
                    <a:pt x="8100" y="12480"/>
                    <a:pt x="10800" y="16032"/>
                    <a:pt x="13500" y="18144"/>
                  </a:cubicBezTo>
                  <a:cubicBezTo>
                    <a:pt x="16200" y="20256"/>
                    <a:pt x="18900" y="2092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298450" y="774099"/>
              <a:ext cx="273050" cy="40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14726"/>
                  </a:moveTo>
                  <a:cubicBezTo>
                    <a:pt x="1172" y="14726"/>
                    <a:pt x="2344" y="14726"/>
                    <a:pt x="4102" y="13816"/>
                  </a:cubicBezTo>
                  <a:cubicBezTo>
                    <a:pt x="5860" y="12907"/>
                    <a:pt x="8205" y="11088"/>
                    <a:pt x="10298" y="8814"/>
                  </a:cubicBezTo>
                  <a:cubicBezTo>
                    <a:pt x="12391" y="6541"/>
                    <a:pt x="14233" y="3812"/>
                    <a:pt x="15405" y="2164"/>
                  </a:cubicBezTo>
                  <a:cubicBezTo>
                    <a:pt x="16577" y="515"/>
                    <a:pt x="17079" y="-53"/>
                    <a:pt x="17330" y="4"/>
                  </a:cubicBezTo>
                  <a:cubicBezTo>
                    <a:pt x="17581" y="61"/>
                    <a:pt x="17581" y="743"/>
                    <a:pt x="17414" y="3244"/>
                  </a:cubicBezTo>
                  <a:cubicBezTo>
                    <a:pt x="17247" y="5745"/>
                    <a:pt x="16912" y="10065"/>
                    <a:pt x="16744" y="13134"/>
                  </a:cubicBezTo>
                  <a:cubicBezTo>
                    <a:pt x="16577" y="16204"/>
                    <a:pt x="16577" y="18023"/>
                    <a:pt x="16744" y="19216"/>
                  </a:cubicBezTo>
                  <a:cubicBezTo>
                    <a:pt x="16912" y="20410"/>
                    <a:pt x="17247" y="20979"/>
                    <a:pt x="17833" y="21263"/>
                  </a:cubicBezTo>
                  <a:cubicBezTo>
                    <a:pt x="18419" y="21547"/>
                    <a:pt x="19256" y="21547"/>
                    <a:pt x="19926" y="21320"/>
                  </a:cubicBezTo>
                  <a:cubicBezTo>
                    <a:pt x="20595" y="21092"/>
                    <a:pt x="21098" y="20638"/>
                    <a:pt x="21600" y="20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577299" y="1060979"/>
              <a:ext cx="82626" cy="14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229" fill="norm" stroke="1" extrusionOk="0">
                  <a:moveTo>
                    <a:pt x="9620" y="5635"/>
                  </a:moveTo>
                  <a:cubicBezTo>
                    <a:pt x="9093" y="4070"/>
                    <a:pt x="8566" y="2504"/>
                    <a:pt x="7249" y="2191"/>
                  </a:cubicBezTo>
                  <a:cubicBezTo>
                    <a:pt x="5932" y="1878"/>
                    <a:pt x="3825" y="2817"/>
                    <a:pt x="2244" y="4852"/>
                  </a:cubicBezTo>
                  <a:cubicBezTo>
                    <a:pt x="664" y="6887"/>
                    <a:pt x="-390" y="10017"/>
                    <a:pt x="137" y="12991"/>
                  </a:cubicBezTo>
                  <a:cubicBezTo>
                    <a:pt x="664" y="15965"/>
                    <a:pt x="2771" y="18783"/>
                    <a:pt x="5142" y="20191"/>
                  </a:cubicBezTo>
                  <a:cubicBezTo>
                    <a:pt x="7512" y="21600"/>
                    <a:pt x="10147" y="21600"/>
                    <a:pt x="13044" y="20035"/>
                  </a:cubicBezTo>
                  <a:cubicBezTo>
                    <a:pt x="15942" y="18470"/>
                    <a:pt x="19103" y="15339"/>
                    <a:pt x="20156" y="12052"/>
                  </a:cubicBezTo>
                  <a:cubicBezTo>
                    <a:pt x="21210" y="8765"/>
                    <a:pt x="20156" y="5322"/>
                    <a:pt x="17786" y="3287"/>
                  </a:cubicBezTo>
                  <a:cubicBezTo>
                    <a:pt x="15415" y="1252"/>
                    <a:pt x="11727" y="626"/>
                    <a:pt x="80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819149" y="876829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819150" y="1041929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206500" y="751723"/>
              <a:ext cx="400050" cy="44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1508"/>
                  </a:moveTo>
                  <a:cubicBezTo>
                    <a:pt x="914" y="19142"/>
                    <a:pt x="1829" y="16777"/>
                    <a:pt x="2743" y="13742"/>
                  </a:cubicBezTo>
                  <a:cubicBezTo>
                    <a:pt x="3657" y="10708"/>
                    <a:pt x="4571" y="7005"/>
                    <a:pt x="5143" y="4897"/>
                  </a:cubicBezTo>
                  <a:cubicBezTo>
                    <a:pt x="5714" y="2788"/>
                    <a:pt x="5943" y="2274"/>
                    <a:pt x="6114" y="1605"/>
                  </a:cubicBezTo>
                  <a:cubicBezTo>
                    <a:pt x="6286" y="937"/>
                    <a:pt x="6400" y="114"/>
                    <a:pt x="6400" y="11"/>
                  </a:cubicBezTo>
                  <a:cubicBezTo>
                    <a:pt x="6400" y="-92"/>
                    <a:pt x="6286" y="525"/>
                    <a:pt x="6000" y="2479"/>
                  </a:cubicBezTo>
                  <a:cubicBezTo>
                    <a:pt x="5714" y="4434"/>
                    <a:pt x="5257" y="7725"/>
                    <a:pt x="5143" y="9885"/>
                  </a:cubicBezTo>
                  <a:cubicBezTo>
                    <a:pt x="5029" y="12045"/>
                    <a:pt x="5257" y="13074"/>
                    <a:pt x="5657" y="13742"/>
                  </a:cubicBezTo>
                  <a:cubicBezTo>
                    <a:pt x="6057" y="14411"/>
                    <a:pt x="6629" y="14719"/>
                    <a:pt x="7486" y="14617"/>
                  </a:cubicBezTo>
                  <a:cubicBezTo>
                    <a:pt x="8343" y="14514"/>
                    <a:pt x="9486" y="13999"/>
                    <a:pt x="10914" y="12199"/>
                  </a:cubicBezTo>
                  <a:cubicBezTo>
                    <a:pt x="12343" y="10399"/>
                    <a:pt x="14057" y="7314"/>
                    <a:pt x="15029" y="5462"/>
                  </a:cubicBezTo>
                  <a:cubicBezTo>
                    <a:pt x="16000" y="3611"/>
                    <a:pt x="16229" y="2994"/>
                    <a:pt x="16400" y="2325"/>
                  </a:cubicBezTo>
                  <a:cubicBezTo>
                    <a:pt x="16571" y="1657"/>
                    <a:pt x="16686" y="937"/>
                    <a:pt x="16686" y="885"/>
                  </a:cubicBezTo>
                  <a:cubicBezTo>
                    <a:pt x="16686" y="834"/>
                    <a:pt x="16571" y="1451"/>
                    <a:pt x="16400" y="2942"/>
                  </a:cubicBezTo>
                  <a:cubicBezTo>
                    <a:pt x="16229" y="4434"/>
                    <a:pt x="16000" y="6799"/>
                    <a:pt x="16057" y="8497"/>
                  </a:cubicBezTo>
                  <a:cubicBezTo>
                    <a:pt x="16114" y="10194"/>
                    <a:pt x="16457" y="11222"/>
                    <a:pt x="17429" y="11788"/>
                  </a:cubicBezTo>
                  <a:cubicBezTo>
                    <a:pt x="18400" y="12354"/>
                    <a:pt x="20000" y="12457"/>
                    <a:pt x="21600" y="12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746250" y="806979"/>
              <a:ext cx="1143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5429"/>
                    <a:pt x="8800" y="9257"/>
                    <a:pt x="12400" y="5657"/>
                  </a:cubicBezTo>
                  <a:cubicBezTo>
                    <a:pt x="16000" y="2057"/>
                    <a:pt x="188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765300" y="927629"/>
              <a:ext cx="215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2122361" y="659798"/>
              <a:ext cx="265240" cy="31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22" fill="norm" stroke="1" extrusionOk="0">
                  <a:moveTo>
                    <a:pt x="392" y="6942"/>
                  </a:moveTo>
                  <a:cubicBezTo>
                    <a:pt x="52" y="5226"/>
                    <a:pt x="-288" y="3509"/>
                    <a:pt x="392" y="2222"/>
                  </a:cubicBezTo>
                  <a:cubicBezTo>
                    <a:pt x="1073" y="934"/>
                    <a:pt x="2773" y="76"/>
                    <a:pt x="4389" y="5"/>
                  </a:cubicBezTo>
                  <a:cubicBezTo>
                    <a:pt x="6005" y="-67"/>
                    <a:pt x="7536" y="648"/>
                    <a:pt x="8131" y="2293"/>
                  </a:cubicBezTo>
                  <a:cubicBezTo>
                    <a:pt x="8726" y="3938"/>
                    <a:pt x="8386" y="6513"/>
                    <a:pt x="7110" y="9231"/>
                  </a:cubicBezTo>
                  <a:cubicBezTo>
                    <a:pt x="5835" y="11949"/>
                    <a:pt x="3624" y="14810"/>
                    <a:pt x="2263" y="16526"/>
                  </a:cubicBezTo>
                  <a:cubicBezTo>
                    <a:pt x="903" y="18243"/>
                    <a:pt x="392" y="18815"/>
                    <a:pt x="222" y="19459"/>
                  </a:cubicBezTo>
                  <a:cubicBezTo>
                    <a:pt x="52" y="20103"/>
                    <a:pt x="222" y="20818"/>
                    <a:pt x="818" y="21175"/>
                  </a:cubicBezTo>
                  <a:cubicBezTo>
                    <a:pt x="1413" y="21533"/>
                    <a:pt x="2433" y="21533"/>
                    <a:pt x="5069" y="20961"/>
                  </a:cubicBezTo>
                  <a:cubicBezTo>
                    <a:pt x="7706" y="20389"/>
                    <a:pt x="11958" y="19244"/>
                    <a:pt x="14934" y="18529"/>
                  </a:cubicBezTo>
                  <a:cubicBezTo>
                    <a:pt x="17910" y="17814"/>
                    <a:pt x="19611" y="17528"/>
                    <a:pt x="21312" y="17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2559050" y="940329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4034366" y="526449"/>
              <a:ext cx="180844" cy="43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469" fill="norm" stroke="1" extrusionOk="0">
                  <a:moveTo>
                    <a:pt x="3398" y="5430"/>
                  </a:moveTo>
                  <a:cubicBezTo>
                    <a:pt x="2427" y="8380"/>
                    <a:pt x="1456" y="11331"/>
                    <a:pt x="971" y="13754"/>
                  </a:cubicBezTo>
                  <a:cubicBezTo>
                    <a:pt x="485" y="16177"/>
                    <a:pt x="485" y="18074"/>
                    <a:pt x="485" y="19338"/>
                  </a:cubicBezTo>
                  <a:cubicBezTo>
                    <a:pt x="485" y="20603"/>
                    <a:pt x="485" y="21235"/>
                    <a:pt x="364" y="21288"/>
                  </a:cubicBezTo>
                  <a:cubicBezTo>
                    <a:pt x="243" y="21340"/>
                    <a:pt x="0" y="20813"/>
                    <a:pt x="0" y="18759"/>
                  </a:cubicBezTo>
                  <a:cubicBezTo>
                    <a:pt x="0" y="16704"/>
                    <a:pt x="243" y="13122"/>
                    <a:pt x="1092" y="9908"/>
                  </a:cubicBezTo>
                  <a:cubicBezTo>
                    <a:pt x="1942" y="6694"/>
                    <a:pt x="3398" y="3850"/>
                    <a:pt x="5218" y="2164"/>
                  </a:cubicBezTo>
                  <a:cubicBezTo>
                    <a:pt x="7038" y="478"/>
                    <a:pt x="9222" y="-49"/>
                    <a:pt x="11528" y="4"/>
                  </a:cubicBezTo>
                  <a:cubicBezTo>
                    <a:pt x="13834" y="56"/>
                    <a:pt x="16261" y="689"/>
                    <a:pt x="18202" y="2374"/>
                  </a:cubicBezTo>
                  <a:cubicBezTo>
                    <a:pt x="20144" y="4060"/>
                    <a:pt x="21600" y="6800"/>
                    <a:pt x="20144" y="9750"/>
                  </a:cubicBezTo>
                  <a:cubicBezTo>
                    <a:pt x="18688" y="12700"/>
                    <a:pt x="14319" y="15861"/>
                    <a:pt x="11043" y="17863"/>
                  </a:cubicBezTo>
                  <a:cubicBezTo>
                    <a:pt x="7766" y="19865"/>
                    <a:pt x="5582" y="20708"/>
                    <a:pt x="3883" y="21130"/>
                  </a:cubicBezTo>
                  <a:cubicBezTo>
                    <a:pt x="2184" y="21551"/>
                    <a:pt x="971" y="21551"/>
                    <a:pt x="485" y="21288"/>
                  </a:cubicBezTo>
                  <a:cubicBezTo>
                    <a:pt x="0" y="21024"/>
                    <a:pt x="243" y="20497"/>
                    <a:pt x="1456" y="19707"/>
                  </a:cubicBezTo>
                  <a:cubicBezTo>
                    <a:pt x="2670" y="18917"/>
                    <a:pt x="4854" y="17863"/>
                    <a:pt x="7038" y="16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4394200" y="690001"/>
              <a:ext cx="1714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867" y="12302"/>
                    <a:pt x="11733" y="4448"/>
                    <a:pt x="15333" y="1502"/>
                  </a:cubicBezTo>
                  <a:cubicBezTo>
                    <a:pt x="18933" y="-1443"/>
                    <a:pt x="20267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4460785" y="838729"/>
              <a:ext cx="98515" cy="26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897" fill="norm" stroke="1" extrusionOk="0">
                  <a:moveTo>
                    <a:pt x="3467" y="9969"/>
                  </a:moveTo>
                  <a:cubicBezTo>
                    <a:pt x="1628" y="14954"/>
                    <a:pt x="-210" y="19938"/>
                    <a:pt x="20" y="20769"/>
                  </a:cubicBezTo>
                  <a:cubicBezTo>
                    <a:pt x="250" y="21600"/>
                    <a:pt x="2547" y="18277"/>
                    <a:pt x="6454" y="14123"/>
                  </a:cubicBezTo>
                  <a:cubicBezTo>
                    <a:pt x="10360" y="9969"/>
                    <a:pt x="15875" y="4985"/>
                    <a:pt x="213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4917985" y="469333"/>
              <a:ext cx="168365" cy="44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41" fill="norm" stroke="1" extrusionOk="0">
                  <a:moveTo>
                    <a:pt x="21476" y="3415"/>
                  </a:moveTo>
                  <a:cubicBezTo>
                    <a:pt x="21476" y="2498"/>
                    <a:pt x="21476" y="1581"/>
                    <a:pt x="20936" y="919"/>
                  </a:cubicBezTo>
                  <a:cubicBezTo>
                    <a:pt x="20396" y="257"/>
                    <a:pt x="19316" y="-151"/>
                    <a:pt x="16886" y="53"/>
                  </a:cubicBezTo>
                  <a:cubicBezTo>
                    <a:pt x="14456" y="257"/>
                    <a:pt x="10676" y="1072"/>
                    <a:pt x="8111" y="2294"/>
                  </a:cubicBezTo>
                  <a:cubicBezTo>
                    <a:pt x="5546" y="3517"/>
                    <a:pt x="4196" y="5147"/>
                    <a:pt x="4331" y="6472"/>
                  </a:cubicBezTo>
                  <a:cubicBezTo>
                    <a:pt x="4466" y="7796"/>
                    <a:pt x="6086" y="8815"/>
                    <a:pt x="7436" y="9528"/>
                  </a:cubicBezTo>
                  <a:cubicBezTo>
                    <a:pt x="8786" y="10241"/>
                    <a:pt x="9866" y="10649"/>
                    <a:pt x="10676" y="11107"/>
                  </a:cubicBezTo>
                  <a:cubicBezTo>
                    <a:pt x="11486" y="11566"/>
                    <a:pt x="12026" y="12075"/>
                    <a:pt x="11351" y="12432"/>
                  </a:cubicBezTo>
                  <a:cubicBezTo>
                    <a:pt x="10676" y="12789"/>
                    <a:pt x="8786" y="12992"/>
                    <a:pt x="7166" y="13145"/>
                  </a:cubicBezTo>
                  <a:cubicBezTo>
                    <a:pt x="5546" y="13298"/>
                    <a:pt x="4196" y="13400"/>
                    <a:pt x="2846" y="13349"/>
                  </a:cubicBezTo>
                  <a:cubicBezTo>
                    <a:pt x="1496" y="13298"/>
                    <a:pt x="146" y="13094"/>
                    <a:pt x="11" y="12840"/>
                  </a:cubicBezTo>
                  <a:cubicBezTo>
                    <a:pt x="-124" y="12585"/>
                    <a:pt x="956" y="12279"/>
                    <a:pt x="2171" y="12126"/>
                  </a:cubicBezTo>
                  <a:cubicBezTo>
                    <a:pt x="3386" y="11974"/>
                    <a:pt x="4736" y="11974"/>
                    <a:pt x="5951" y="12228"/>
                  </a:cubicBezTo>
                  <a:cubicBezTo>
                    <a:pt x="7166" y="12483"/>
                    <a:pt x="8246" y="12992"/>
                    <a:pt x="8651" y="13858"/>
                  </a:cubicBezTo>
                  <a:cubicBezTo>
                    <a:pt x="9056" y="14724"/>
                    <a:pt x="8786" y="15947"/>
                    <a:pt x="8246" y="16813"/>
                  </a:cubicBezTo>
                  <a:cubicBezTo>
                    <a:pt x="7706" y="17679"/>
                    <a:pt x="6896" y="18189"/>
                    <a:pt x="6086" y="18902"/>
                  </a:cubicBezTo>
                  <a:cubicBezTo>
                    <a:pt x="5276" y="19615"/>
                    <a:pt x="4466" y="20532"/>
                    <a:pt x="4736" y="20991"/>
                  </a:cubicBezTo>
                  <a:cubicBezTo>
                    <a:pt x="5006" y="21449"/>
                    <a:pt x="6356" y="21449"/>
                    <a:pt x="9191" y="21041"/>
                  </a:cubicBezTo>
                  <a:cubicBezTo>
                    <a:pt x="12026" y="20634"/>
                    <a:pt x="16346" y="19819"/>
                    <a:pt x="20666" y="19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5264150" y="578379"/>
              <a:ext cx="254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849"/>
                    <a:pt x="10800" y="9698"/>
                    <a:pt x="7200" y="13298"/>
                  </a:cubicBezTo>
                  <a:cubicBezTo>
                    <a:pt x="3600" y="16898"/>
                    <a:pt x="1800" y="192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5314950" y="838729"/>
              <a:ext cx="635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5600776" y="508556"/>
              <a:ext cx="228525" cy="332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27" fill="norm" stroke="1" extrusionOk="0">
                  <a:moveTo>
                    <a:pt x="3560" y="7741"/>
                  </a:moveTo>
                  <a:cubicBezTo>
                    <a:pt x="3560" y="6383"/>
                    <a:pt x="3560" y="5024"/>
                    <a:pt x="4056" y="3802"/>
                  </a:cubicBezTo>
                  <a:cubicBezTo>
                    <a:pt x="4551" y="2579"/>
                    <a:pt x="5542" y="1492"/>
                    <a:pt x="6632" y="813"/>
                  </a:cubicBezTo>
                  <a:cubicBezTo>
                    <a:pt x="7722" y="134"/>
                    <a:pt x="8911" y="-138"/>
                    <a:pt x="9703" y="66"/>
                  </a:cubicBezTo>
                  <a:cubicBezTo>
                    <a:pt x="10496" y="270"/>
                    <a:pt x="10892" y="949"/>
                    <a:pt x="10595" y="2987"/>
                  </a:cubicBezTo>
                  <a:cubicBezTo>
                    <a:pt x="10298" y="5024"/>
                    <a:pt x="9307" y="8420"/>
                    <a:pt x="7523" y="11409"/>
                  </a:cubicBezTo>
                  <a:cubicBezTo>
                    <a:pt x="5740" y="14398"/>
                    <a:pt x="3164" y="16979"/>
                    <a:pt x="1678" y="18609"/>
                  </a:cubicBezTo>
                  <a:cubicBezTo>
                    <a:pt x="191" y="20239"/>
                    <a:pt x="-205" y="20919"/>
                    <a:pt x="92" y="21190"/>
                  </a:cubicBezTo>
                  <a:cubicBezTo>
                    <a:pt x="389" y="21462"/>
                    <a:pt x="1380" y="21326"/>
                    <a:pt x="5046" y="20783"/>
                  </a:cubicBezTo>
                  <a:cubicBezTo>
                    <a:pt x="8712" y="20239"/>
                    <a:pt x="15054" y="19288"/>
                    <a:pt x="21395" y="18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5835650" y="787929"/>
              <a:ext cx="571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6054473" y="566923"/>
              <a:ext cx="192277" cy="23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094" fill="norm" stroke="1" extrusionOk="0">
                  <a:moveTo>
                    <a:pt x="17989" y="457"/>
                  </a:moveTo>
                  <a:cubicBezTo>
                    <a:pt x="16581" y="78"/>
                    <a:pt x="15172" y="-301"/>
                    <a:pt x="13059" y="362"/>
                  </a:cubicBezTo>
                  <a:cubicBezTo>
                    <a:pt x="10946" y="1025"/>
                    <a:pt x="8128" y="2731"/>
                    <a:pt x="5898" y="5288"/>
                  </a:cubicBezTo>
                  <a:cubicBezTo>
                    <a:pt x="3668" y="7846"/>
                    <a:pt x="2024" y="11257"/>
                    <a:pt x="1085" y="13531"/>
                  </a:cubicBezTo>
                  <a:cubicBezTo>
                    <a:pt x="146" y="15804"/>
                    <a:pt x="-89" y="16941"/>
                    <a:pt x="28" y="17983"/>
                  </a:cubicBezTo>
                  <a:cubicBezTo>
                    <a:pt x="146" y="19025"/>
                    <a:pt x="615" y="19973"/>
                    <a:pt x="1437" y="20541"/>
                  </a:cubicBezTo>
                  <a:cubicBezTo>
                    <a:pt x="2259" y="21110"/>
                    <a:pt x="3433" y="21299"/>
                    <a:pt x="5898" y="20825"/>
                  </a:cubicBezTo>
                  <a:cubicBezTo>
                    <a:pt x="8363" y="20352"/>
                    <a:pt x="12120" y="19215"/>
                    <a:pt x="14937" y="16562"/>
                  </a:cubicBezTo>
                  <a:cubicBezTo>
                    <a:pt x="17754" y="13910"/>
                    <a:pt x="19633" y="9741"/>
                    <a:pt x="20572" y="7088"/>
                  </a:cubicBezTo>
                  <a:cubicBezTo>
                    <a:pt x="21511" y="4436"/>
                    <a:pt x="21511" y="3299"/>
                    <a:pt x="20924" y="2541"/>
                  </a:cubicBezTo>
                  <a:cubicBezTo>
                    <a:pt x="20337" y="1783"/>
                    <a:pt x="19163" y="1404"/>
                    <a:pt x="18107" y="1499"/>
                  </a:cubicBezTo>
                  <a:cubicBezTo>
                    <a:pt x="17050" y="1594"/>
                    <a:pt x="16111" y="2162"/>
                    <a:pt x="15641" y="2920"/>
                  </a:cubicBezTo>
                  <a:cubicBezTo>
                    <a:pt x="15172" y="3678"/>
                    <a:pt x="15172" y="4625"/>
                    <a:pt x="15172" y="5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6235700" y="832379"/>
              <a:ext cx="146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6584950" y="565679"/>
              <a:ext cx="571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2084"/>
                    <a:pt x="10400" y="4168"/>
                    <a:pt x="6800" y="7768"/>
                  </a:cubicBezTo>
                  <a:cubicBezTo>
                    <a:pt x="3200" y="11368"/>
                    <a:pt x="1600" y="164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6858000" y="428913"/>
              <a:ext cx="97203" cy="466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62" fill="norm" stroke="1" extrusionOk="0">
                  <a:moveTo>
                    <a:pt x="0" y="1917"/>
                  </a:moveTo>
                  <a:cubicBezTo>
                    <a:pt x="1379" y="1428"/>
                    <a:pt x="2757" y="939"/>
                    <a:pt x="5285" y="597"/>
                  </a:cubicBezTo>
                  <a:cubicBezTo>
                    <a:pt x="7813" y="255"/>
                    <a:pt x="11489" y="60"/>
                    <a:pt x="14477" y="11"/>
                  </a:cubicBezTo>
                  <a:cubicBezTo>
                    <a:pt x="17464" y="-38"/>
                    <a:pt x="19762" y="60"/>
                    <a:pt x="20681" y="597"/>
                  </a:cubicBezTo>
                  <a:cubicBezTo>
                    <a:pt x="21600" y="1135"/>
                    <a:pt x="21140" y="2112"/>
                    <a:pt x="18153" y="3676"/>
                  </a:cubicBezTo>
                  <a:cubicBezTo>
                    <a:pt x="15166" y="5240"/>
                    <a:pt x="9651" y="7390"/>
                    <a:pt x="6204" y="8661"/>
                  </a:cubicBezTo>
                  <a:cubicBezTo>
                    <a:pt x="2757" y="9931"/>
                    <a:pt x="1379" y="10322"/>
                    <a:pt x="689" y="10762"/>
                  </a:cubicBezTo>
                  <a:cubicBezTo>
                    <a:pt x="0" y="11202"/>
                    <a:pt x="0" y="11691"/>
                    <a:pt x="1838" y="12521"/>
                  </a:cubicBezTo>
                  <a:cubicBezTo>
                    <a:pt x="3677" y="13352"/>
                    <a:pt x="7353" y="14525"/>
                    <a:pt x="10340" y="15600"/>
                  </a:cubicBezTo>
                  <a:cubicBezTo>
                    <a:pt x="13328" y="16675"/>
                    <a:pt x="15626" y="17652"/>
                    <a:pt x="16774" y="18483"/>
                  </a:cubicBezTo>
                  <a:cubicBezTo>
                    <a:pt x="17923" y="19314"/>
                    <a:pt x="17923" y="19998"/>
                    <a:pt x="16315" y="20487"/>
                  </a:cubicBezTo>
                  <a:cubicBezTo>
                    <a:pt x="14706" y="20976"/>
                    <a:pt x="11489" y="21269"/>
                    <a:pt x="8272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7080250" y="895879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7918113" y="673629"/>
              <a:ext cx="470238" cy="206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030" fill="norm" stroke="1" extrusionOk="0">
                  <a:moveTo>
                    <a:pt x="5801" y="5832"/>
                  </a:moveTo>
                  <a:cubicBezTo>
                    <a:pt x="6186" y="6480"/>
                    <a:pt x="6572" y="7128"/>
                    <a:pt x="6620" y="9396"/>
                  </a:cubicBezTo>
                  <a:cubicBezTo>
                    <a:pt x="6668" y="11664"/>
                    <a:pt x="6379" y="15552"/>
                    <a:pt x="5704" y="18036"/>
                  </a:cubicBezTo>
                  <a:cubicBezTo>
                    <a:pt x="5029" y="20520"/>
                    <a:pt x="3968" y="21600"/>
                    <a:pt x="2956" y="20736"/>
                  </a:cubicBezTo>
                  <a:cubicBezTo>
                    <a:pt x="1943" y="19872"/>
                    <a:pt x="979" y="17064"/>
                    <a:pt x="449" y="14472"/>
                  </a:cubicBezTo>
                  <a:cubicBezTo>
                    <a:pt x="-82" y="11880"/>
                    <a:pt x="-178" y="9504"/>
                    <a:pt x="352" y="7560"/>
                  </a:cubicBezTo>
                  <a:cubicBezTo>
                    <a:pt x="883" y="5616"/>
                    <a:pt x="2040" y="4104"/>
                    <a:pt x="3920" y="3132"/>
                  </a:cubicBezTo>
                  <a:cubicBezTo>
                    <a:pt x="5801" y="2160"/>
                    <a:pt x="8404" y="1728"/>
                    <a:pt x="11442" y="1296"/>
                  </a:cubicBezTo>
                  <a:cubicBezTo>
                    <a:pt x="14479" y="864"/>
                    <a:pt x="17951" y="432"/>
                    <a:pt x="214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8462433" y="415609"/>
              <a:ext cx="160868" cy="155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1137" y="1411"/>
                  </a:moveTo>
                  <a:cubicBezTo>
                    <a:pt x="2274" y="547"/>
                    <a:pt x="3411" y="-317"/>
                    <a:pt x="5400" y="115"/>
                  </a:cubicBezTo>
                  <a:cubicBezTo>
                    <a:pt x="7389" y="547"/>
                    <a:pt x="10232" y="2275"/>
                    <a:pt x="11226" y="4579"/>
                  </a:cubicBezTo>
                  <a:cubicBezTo>
                    <a:pt x="12221" y="6883"/>
                    <a:pt x="11368" y="9763"/>
                    <a:pt x="9663" y="12067"/>
                  </a:cubicBezTo>
                  <a:cubicBezTo>
                    <a:pt x="7958" y="14371"/>
                    <a:pt x="5400" y="16099"/>
                    <a:pt x="3411" y="17539"/>
                  </a:cubicBezTo>
                  <a:cubicBezTo>
                    <a:pt x="1421" y="18979"/>
                    <a:pt x="0" y="20131"/>
                    <a:pt x="0" y="20707"/>
                  </a:cubicBezTo>
                  <a:cubicBezTo>
                    <a:pt x="0" y="21283"/>
                    <a:pt x="1421" y="21283"/>
                    <a:pt x="5258" y="20563"/>
                  </a:cubicBezTo>
                  <a:cubicBezTo>
                    <a:pt x="9095" y="19843"/>
                    <a:pt x="15347" y="18403"/>
                    <a:pt x="21600" y="16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8572500" y="787929"/>
              <a:ext cx="1714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8629650" y="851429"/>
              <a:ext cx="190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16800"/>
                    <a:pt x="1920" y="12000"/>
                    <a:pt x="5520" y="8400"/>
                  </a:cubicBezTo>
                  <a:cubicBezTo>
                    <a:pt x="9120" y="4800"/>
                    <a:pt x="1536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8947644" y="635529"/>
              <a:ext cx="177307" cy="220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31" fill="norm" stroke="1" extrusionOk="0">
                  <a:moveTo>
                    <a:pt x="16713" y="0"/>
                  </a:moveTo>
                  <a:cubicBezTo>
                    <a:pt x="15442" y="0"/>
                    <a:pt x="14172" y="0"/>
                    <a:pt x="12520" y="926"/>
                  </a:cubicBezTo>
                  <a:cubicBezTo>
                    <a:pt x="10868" y="1851"/>
                    <a:pt x="8835" y="3703"/>
                    <a:pt x="6802" y="6377"/>
                  </a:cubicBezTo>
                  <a:cubicBezTo>
                    <a:pt x="4769" y="9051"/>
                    <a:pt x="2736" y="12549"/>
                    <a:pt x="1466" y="15223"/>
                  </a:cubicBezTo>
                  <a:cubicBezTo>
                    <a:pt x="195" y="17897"/>
                    <a:pt x="-313" y="19749"/>
                    <a:pt x="195" y="20674"/>
                  </a:cubicBezTo>
                  <a:cubicBezTo>
                    <a:pt x="703" y="21600"/>
                    <a:pt x="2228" y="21600"/>
                    <a:pt x="5913" y="21086"/>
                  </a:cubicBezTo>
                  <a:cubicBezTo>
                    <a:pt x="9598" y="20571"/>
                    <a:pt x="15442" y="19543"/>
                    <a:pt x="21287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9055099" y="768879"/>
              <a:ext cx="635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025"/>
                    <a:pt x="15840" y="4050"/>
                    <a:pt x="12240" y="7650"/>
                  </a:cubicBezTo>
                  <a:cubicBezTo>
                    <a:pt x="8640" y="11250"/>
                    <a:pt x="4320" y="164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9220199" y="97842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374650" y="2089679"/>
              <a:ext cx="38100" cy="553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0" y="0"/>
                  </a:moveTo>
                  <a:cubicBezTo>
                    <a:pt x="0" y="2226"/>
                    <a:pt x="0" y="4452"/>
                    <a:pt x="3000" y="6966"/>
                  </a:cubicBezTo>
                  <a:cubicBezTo>
                    <a:pt x="6000" y="9481"/>
                    <a:pt x="12000" y="12284"/>
                    <a:pt x="15000" y="14592"/>
                  </a:cubicBezTo>
                  <a:cubicBezTo>
                    <a:pt x="18000" y="16901"/>
                    <a:pt x="18000" y="18715"/>
                    <a:pt x="18000" y="19869"/>
                  </a:cubicBezTo>
                  <a:cubicBezTo>
                    <a:pt x="18000" y="21023"/>
                    <a:pt x="18000" y="21518"/>
                    <a:pt x="18600" y="21559"/>
                  </a:cubicBezTo>
                  <a:cubicBezTo>
                    <a:pt x="19200" y="21600"/>
                    <a:pt x="20400" y="21188"/>
                    <a:pt x="21600" y="20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577849" y="2192005"/>
              <a:ext cx="596901" cy="423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3832"/>
                  </a:moveTo>
                  <a:cubicBezTo>
                    <a:pt x="1609" y="2972"/>
                    <a:pt x="3217" y="2112"/>
                    <a:pt x="5132" y="1467"/>
                  </a:cubicBezTo>
                  <a:cubicBezTo>
                    <a:pt x="7047" y="823"/>
                    <a:pt x="9268" y="393"/>
                    <a:pt x="10609" y="178"/>
                  </a:cubicBezTo>
                  <a:cubicBezTo>
                    <a:pt x="11949" y="-37"/>
                    <a:pt x="12409" y="-37"/>
                    <a:pt x="12983" y="70"/>
                  </a:cubicBezTo>
                  <a:cubicBezTo>
                    <a:pt x="13557" y="178"/>
                    <a:pt x="14247" y="393"/>
                    <a:pt x="14438" y="715"/>
                  </a:cubicBezTo>
                  <a:cubicBezTo>
                    <a:pt x="14630" y="1038"/>
                    <a:pt x="14323" y="1467"/>
                    <a:pt x="13672" y="2327"/>
                  </a:cubicBezTo>
                  <a:cubicBezTo>
                    <a:pt x="13021" y="3187"/>
                    <a:pt x="12026" y="4476"/>
                    <a:pt x="10647" y="6464"/>
                  </a:cubicBezTo>
                  <a:cubicBezTo>
                    <a:pt x="9268" y="8453"/>
                    <a:pt x="7506" y="11139"/>
                    <a:pt x="6089" y="13181"/>
                  </a:cubicBezTo>
                  <a:cubicBezTo>
                    <a:pt x="4672" y="15223"/>
                    <a:pt x="3600" y="16620"/>
                    <a:pt x="2911" y="17641"/>
                  </a:cubicBezTo>
                  <a:cubicBezTo>
                    <a:pt x="2221" y="18662"/>
                    <a:pt x="1915" y="19306"/>
                    <a:pt x="1762" y="19897"/>
                  </a:cubicBezTo>
                  <a:cubicBezTo>
                    <a:pt x="1609" y="20488"/>
                    <a:pt x="1609" y="21026"/>
                    <a:pt x="1800" y="21294"/>
                  </a:cubicBezTo>
                  <a:cubicBezTo>
                    <a:pt x="1991" y="21563"/>
                    <a:pt x="2374" y="21563"/>
                    <a:pt x="3677" y="21133"/>
                  </a:cubicBezTo>
                  <a:cubicBezTo>
                    <a:pt x="4979" y="20703"/>
                    <a:pt x="7200" y="19844"/>
                    <a:pt x="9536" y="19038"/>
                  </a:cubicBezTo>
                  <a:cubicBezTo>
                    <a:pt x="11872" y="18232"/>
                    <a:pt x="14323" y="17479"/>
                    <a:pt x="16353" y="16835"/>
                  </a:cubicBezTo>
                  <a:cubicBezTo>
                    <a:pt x="18383" y="16190"/>
                    <a:pt x="19991" y="15653"/>
                    <a:pt x="21600" y="15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387656" y="1994429"/>
              <a:ext cx="15695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000"/>
                    <a:pt x="3818" y="4000"/>
                    <a:pt x="1118" y="6400"/>
                  </a:cubicBezTo>
                  <a:cubicBezTo>
                    <a:pt x="-1582" y="8800"/>
                    <a:pt x="1118" y="11600"/>
                    <a:pt x="3818" y="14200"/>
                  </a:cubicBezTo>
                  <a:cubicBezTo>
                    <a:pt x="6518" y="16800"/>
                    <a:pt x="9218" y="19200"/>
                    <a:pt x="119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2120900" y="2311929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2152650" y="2464329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3295650" y="1861079"/>
              <a:ext cx="260350" cy="26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0"/>
                  </a:moveTo>
                  <a:cubicBezTo>
                    <a:pt x="2459" y="2400"/>
                    <a:pt x="4917" y="4800"/>
                    <a:pt x="7551" y="7971"/>
                  </a:cubicBezTo>
                  <a:cubicBezTo>
                    <a:pt x="10185" y="11143"/>
                    <a:pt x="12995" y="15086"/>
                    <a:pt x="14751" y="17314"/>
                  </a:cubicBezTo>
                  <a:cubicBezTo>
                    <a:pt x="16507" y="19543"/>
                    <a:pt x="17210" y="20057"/>
                    <a:pt x="17912" y="20571"/>
                  </a:cubicBezTo>
                  <a:cubicBezTo>
                    <a:pt x="18615" y="21086"/>
                    <a:pt x="19317" y="21600"/>
                    <a:pt x="19932" y="21514"/>
                  </a:cubicBezTo>
                  <a:cubicBezTo>
                    <a:pt x="20546" y="21429"/>
                    <a:pt x="21073" y="20743"/>
                    <a:pt x="21600" y="2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3347446" y="1848379"/>
              <a:ext cx="233955" cy="34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49" fill="norm" stroke="1" extrusionOk="0">
                  <a:moveTo>
                    <a:pt x="21508" y="0"/>
                  </a:moveTo>
                  <a:cubicBezTo>
                    <a:pt x="20535" y="131"/>
                    <a:pt x="19562" y="262"/>
                    <a:pt x="18297" y="1178"/>
                  </a:cubicBezTo>
                  <a:cubicBezTo>
                    <a:pt x="17032" y="2095"/>
                    <a:pt x="15476" y="3796"/>
                    <a:pt x="13140" y="6415"/>
                  </a:cubicBezTo>
                  <a:cubicBezTo>
                    <a:pt x="10805" y="9033"/>
                    <a:pt x="7692" y="12567"/>
                    <a:pt x="5746" y="14662"/>
                  </a:cubicBezTo>
                  <a:cubicBezTo>
                    <a:pt x="3800" y="16756"/>
                    <a:pt x="3022" y="17411"/>
                    <a:pt x="2049" y="18458"/>
                  </a:cubicBezTo>
                  <a:cubicBezTo>
                    <a:pt x="1076" y="19505"/>
                    <a:pt x="-92" y="20945"/>
                    <a:pt x="5" y="21273"/>
                  </a:cubicBezTo>
                  <a:cubicBezTo>
                    <a:pt x="103" y="21600"/>
                    <a:pt x="1465" y="20815"/>
                    <a:pt x="2827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3263900" y="1706416"/>
              <a:ext cx="3619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295" y="12793"/>
                    <a:pt x="8589" y="5170"/>
                    <a:pt x="12189" y="1993"/>
                  </a:cubicBezTo>
                  <a:cubicBezTo>
                    <a:pt x="15789" y="-1183"/>
                    <a:pt x="18695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4076700" y="1988079"/>
              <a:ext cx="203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18000"/>
                    <a:pt x="7650" y="14400"/>
                    <a:pt x="11250" y="10800"/>
                  </a:cubicBezTo>
                  <a:cubicBezTo>
                    <a:pt x="14850" y="7200"/>
                    <a:pt x="1822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4400550" y="1743517"/>
              <a:ext cx="393700" cy="36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21543"/>
                  </a:moveTo>
                  <a:cubicBezTo>
                    <a:pt x="1626" y="18796"/>
                    <a:pt x="3252" y="16049"/>
                    <a:pt x="4703" y="13053"/>
                  </a:cubicBezTo>
                  <a:cubicBezTo>
                    <a:pt x="6155" y="10056"/>
                    <a:pt x="7432" y="6810"/>
                    <a:pt x="8187" y="4812"/>
                  </a:cubicBezTo>
                  <a:cubicBezTo>
                    <a:pt x="8942" y="2815"/>
                    <a:pt x="9174" y="2066"/>
                    <a:pt x="9406" y="1379"/>
                  </a:cubicBezTo>
                  <a:cubicBezTo>
                    <a:pt x="9639" y="692"/>
                    <a:pt x="9871" y="68"/>
                    <a:pt x="9813" y="5"/>
                  </a:cubicBezTo>
                  <a:cubicBezTo>
                    <a:pt x="9755" y="-57"/>
                    <a:pt x="9406" y="442"/>
                    <a:pt x="8942" y="2190"/>
                  </a:cubicBezTo>
                  <a:cubicBezTo>
                    <a:pt x="8477" y="3938"/>
                    <a:pt x="7897" y="6935"/>
                    <a:pt x="7548" y="9245"/>
                  </a:cubicBezTo>
                  <a:cubicBezTo>
                    <a:pt x="7200" y="11555"/>
                    <a:pt x="7084" y="13178"/>
                    <a:pt x="7084" y="14364"/>
                  </a:cubicBezTo>
                  <a:cubicBezTo>
                    <a:pt x="7084" y="15550"/>
                    <a:pt x="7200" y="16299"/>
                    <a:pt x="7548" y="16861"/>
                  </a:cubicBezTo>
                  <a:cubicBezTo>
                    <a:pt x="7897" y="17423"/>
                    <a:pt x="8477" y="17797"/>
                    <a:pt x="9174" y="17860"/>
                  </a:cubicBezTo>
                  <a:cubicBezTo>
                    <a:pt x="9871" y="17922"/>
                    <a:pt x="10684" y="17672"/>
                    <a:pt x="11961" y="15987"/>
                  </a:cubicBezTo>
                  <a:cubicBezTo>
                    <a:pt x="13239" y="14301"/>
                    <a:pt x="14981" y="11180"/>
                    <a:pt x="16142" y="8745"/>
                  </a:cubicBezTo>
                  <a:cubicBezTo>
                    <a:pt x="17303" y="6311"/>
                    <a:pt x="17884" y="4563"/>
                    <a:pt x="18290" y="3377"/>
                  </a:cubicBezTo>
                  <a:cubicBezTo>
                    <a:pt x="18697" y="2190"/>
                    <a:pt x="18929" y="1566"/>
                    <a:pt x="18987" y="1629"/>
                  </a:cubicBezTo>
                  <a:cubicBezTo>
                    <a:pt x="19045" y="1691"/>
                    <a:pt x="18929" y="2440"/>
                    <a:pt x="18755" y="4438"/>
                  </a:cubicBezTo>
                  <a:cubicBezTo>
                    <a:pt x="18581" y="6435"/>
                    <a:pt x="18348" y="9682"/>
                    <a:pt x="18290" y="11617"/>
                  </a:cubicBezTo>
                  <a:cubicBezTo>
                    <a:pt x="18232" y="13552"/>
                    <a:pt x="18348" y="14177"/>
                    <a:pt x="18929" y="14801"/>
                  </a:cubicBezTo>
                  <a:cubicBezTo>
                    <a:pt x="19510" y="15425"/>
                    <a:pt x="20555" y="16049"/>
                    <a:pt x="21600" y="16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4847166" y="2032529"/>
              <a:ext cx="75791" cy="11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3" h="21239" fill="norm" stroke="1" extrusionOk="0">
                  <a:moveTo>
                    <a:pt x="11368" y="1157"/>
                  </a:moveTo>
                  <a:cubicBezTo>
                    <a:pt x="8526" y="1543"/>
                    <a:pt x="5684" y="1929"/>
                    <a:pt x="3979" y="3086"/>
                  </a:cubicBezTo>
                  <a:cubicBezTo>
                    <a:pt x="2274" y="4243"/>
                    <a:pt x="1705" y="6171"/>
                    <a:pt x="1137" y="8486"/>
                  </a:cubicBezTo>
                  <a:cubicBezTo>
                    <a:pt x="568" y="10800"/>
                    <a:pt x="0" y="13500"/>
                    <a:pt x="0" y="15814"/>
                  </a:cubicBezTo>
                  <a:cubicBezTo>
                    <a:pt x="0" y="18129"/>
                    <a:pt x="568" y="20057"/>
                    <a:pt x="3695" y="20829"/>
                  </a:cubicBezTo>
                  <a:cubicBezTo>
                    <a:pt x="6821" y="21600"/>
                    <a:pt x="12505" y="21214"/>
                    <a:pt x="16200" y="20250"/>
                  </a:cubicBezTo>
                  <a:cubicBezTo>
                    <a:pt x="19895" y="19286"/>
                    <a:pt x="21600" y="17743"/>
                    <a:pt x="19326" y="14271"/>
                  </a:cubicBezTo>
                  <a:cubicBezTo>
                    <a:pt x="17053" y="10800"/>
                    <a:pt x="10800" y="5400"/>
                    <a:pt x="45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3041650" y="2356379"/>
              <a:ext cx="19177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" y="20571"/>
                    <a:pt x="1192" y="19543"/>
                    <a:pt x="1883" y="18617"/>
                  </a:cubicBezTo>
                  <a:cubicBezTo>
                    <a:pt x="2575" y="17691"/>
                    <a:pt x="3362" y="16869"/>
                    <a:pt x="4220" y="16149"/>
                  </a:cubicBezTo>
                  <a:cubicBezTo>
                    <a:pt x="5078" y="15429"/>
                    <a:pt x="6008" y="14811"/>
                    <a:pt x="6914" y="14091"/>
                  </a:cubicBezTo>
                  <a:cubicBezTo>
                    <a:pt x="7820" y="13371"/>
                    <a:pt x="8702" y="12549"/>
                    <a:pt x="9656" y="11520"/>
                  </a:cubicBezTo>
                  <a:cubicBezTo>
                    <a:pt x="10609" y="10491"/>
                    <a:pt x="11634" y="9257"/>
                    <a:pt x="12648" y="8023"/>
                  </a:cubicBezTo>
                  <a:cubicBezTo>
                    <a:pt x="13661" y="6789"/>
                    <a:pt x="14662" y="5554"/>
                    <a:pt x="15616" y="4526"/>
                  </a:cubicBezTo>
                  <a:cubicBezTo>
                    <a:pt x="16570" y="3497"/>
                    <a:pt x="17475" y="2674"/>
                    <a:pt x="18346" y="1954"/>
                  </a:cubicBezTo>
                  <a:cubicBezTo>
                    <a:pt x="19216" y="1234"/>
                    <a:pt x="20050" y="617"/>
                    <a:pt x="20587" y="309"/>
                  </a:cubicBezTo>
                  <a:cubicBezTo>
                    <a:pt x="21123" y="0"/>
                    <a:pt x="2136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3605232" y="2807229"/>
              <a:ext cx="363519" cy="17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50" fill="norm" stroke="1" extrusionOk="0">
                  <a:moveTo>
                    <a:pt x="4962" y="6781"/>
                  </a:moveTo>
                  <a:cubicBezTo>
                    <a:pt x="5212" y="9544"/>
                    <a:pt x="5461" y="12307"/>
                    <a:pt x="5274" y="14693"/>
                  </a:cubicBezTo>
                  <a:cubicBezTo>
                    <a:pt x="5087" y="17079"/>
                    <a:pt x="4463" y="19088"/>
                    <a:pt x="3776" y="20219"/>
                  </a:cubicBezTo>
                  <a:cubicBezTo>
                    <a:pt x="3089" y="21349"/>
                    <a:pt x="2340" y="21600"/>
                    <a:pt x="1653" y="20721"/>
                  </a:cubicBezTo>
                  <a:cubicBezTo>
                    <a:pt x="967" y="19842"/>
                    <a:pt x="342" y="17833"/>
                    <a:pt x="93" y="16200"/>
                  </a:cubicBezTo>
                  <a:cubicBezTo>
                    <a:pt x="-157" y="14567"/>
                    <a:pt x="-32" y="13312"/>
                    <a:pt x="2153" y="11302"/>
                  </a:cubicBezTo>
                  <a:cubicBezTo>
                    <a:pt x="4338" y="9293"/>
                    <a:pt x="8583" y="6530"/>
                    <a:pt x="12141" y="4521"/>
                  </a:cubicBezTo>
                  <a:cubicBezTo>
                    <a:pt x="15700" y="2512"/>
                    <a:pt x="18571" y="1256"/>
                    <a:pt x="2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3973603" y="2724679"/>
              <a:ext cx="166598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1251" y="0"/>
                  </a:moveTo>
                  <a:cubicBezTo>
                    <a:pt x="18011" y="2800"/>
                    <a:pt x="14771" y="5600"/>
                    <a:pt x="11126" y="8600"/>
                  </a:cubicBezTo>
                  <a:cubicBezTo>
                    <a:pt x="7481" y="11600"/>
                    <a:pt x="3431" y="14800"/>
                    <a:pt x="1541" y="17000"/>
                  </a:cubicBezTo>
                  <a:cubicBezTo>
                    <a:pt x="-349" y="19200"/>
                    <a:pt x="-79" y="20400"/>
                    <a:pt x="1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4114800" y="2781829"/>
              <a:ext cx="508000" cy="46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13195"/>
                  </a:moveTo>
                  <a:cubicBezTo>
                    <a:pt x="90" y="15149"/>
                    <a:pt x="180" y="17104"/>
                    <a:pt x="270" y="18326"/>
                  </a:cubicBezTo>
                  <a:cubicBezTo>
                    <a:pt x="360" y="19548"/>
                    <a:pt x="450" y="20036"/>
                    <a:pt x="585" y="20525"/>
                  </a:cubicBezTo>
                  <a:cubicBezTo>
                    <a:pt x="720" y="21014"/>
                    <a:pt x="900" y="21502"/>
                    <a:pt x="1125" y="21551"/>
                  </a:cubicBezTo>
                  <a:cubicBezTo>
                    <a:pt x="1350" y="21600"/>
                    <a:pt x="1620" y="21209"/>
                    <a:pt x="1935" y="19596"/>
                  </a:cubicBezTo>
                  <a:cubicBezTo>
                    <a:pt x="2250" y="17984"/>
                    <a:pt x="2610" y="15149"/>
                    <a:pt x="2790" y="12608"/>
                  </a:cubicBezTo>
                  <a:cubicBezTo>
                    <a:pt x="2970" y="10067"/>
                    <a:pt x="2970" y="7819"/>
                    <a:pt x="2970" y="6255"/>
                  </a:cubicBezTo>
                  <a:cubicBezTo>
                    <a:pt x="2970" y="4691"/>
                    <a:pt x="2970" y="3812"/>
                    <a:pt x="3465" y="3176"/>
                  </a:cubicBezTo>
                  <a:cubicBezTo>
                    <a:pt x="3960" y="2541"/>
                    <a:pt x="4950" y="2150"/>
                    <a:pt x="6795" y="1759"/>
                  </a:cubicBezTo>
                  <a:cubicBezTo>
                    <a:pt x="8640" y="1368"/>
                    <a:pt x="11340" y="977"/>
                    <a:pt x="13770" y="635"/>
                  </a:cubicBezTo>
                  <a:cubicBezTo>
                    <a:pt x="16200" y="293"/>
                    <a:pt x="18360" y="0"/>
                    <a:pt x="19620" y="0"/>
                  </a:cubicBezTo>
                  <a:cubicBezTo>
                    <a:pt x="20880" y="0"/>
                    <a:pt x="21240" y="293"/>
                    <a:pt x="21600" y="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4315467" y="2995612"/>
              <a:ext cx="217487" cy="257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18" fill="norm" stroke="1" extrusionOk="0">
                  <a:moveTo>
                    <a:pt x="1495" y="5489"/>
                  </a:moveTo>
                  <a:cubicBezTo>
                    <a:pt x="1079" y="9384"/>
                    <a:pt x="664" y="13279"/>
                    <a:pt x="456" y="15669"/>
                  </a:cubicBezTo>
                  <a:cubicBezTo>
                    <a:pt x="248" y="18059"/>
                    <a:pt x="248" y="18944"/>
                    <a:pt x="248" y="19830"/>
                  </a:cubicBezTo>
                  <a:cubicBezTo>
                    <a:pt x="248" y="20715"/>
                    <a:pt x="248" y="21600"/>
                    <a:pt x="145" y="21511"/>
                  </a:cubicBezTo>
                  <a:cubicBezTo>
                    <a:pt x="41" y="21423"/>
                    <a:pt x="-167" y="20361"/>
                    <a:pt x="248" y="17085"/>
                  </a:cubicBezTo>
                  <a:cubicBezTo>
                    <a:pt x="664" y="13810"/>
                    <a:pt x="1702" y="8321"/>
                    <a:pt x="3571" y="4869"/>
                  </a:cubicBezTo>
                  <a:cubicBezTo>
                    <a:pt x="5441" y="1416"/>
                    <a:pt x="8141" y="0"/>
                    <a:pt x="11048" y="0"/>
                  </a:cubicBezTo>
                  <a:cubicBezTo>
                    <a:pt x="13956" y="0"/>
                    <a:pt x="17071" y="1416"/>
                    <a:pt x="18941" y="3807"/>
                  </a:cubicBezTo>
                  <a:cubicBezTo>
                    <a:pt x="20810" y="6197"/>
                    <a:pt x="21433" y="9561"/>
                    <a:pt x="21329" y="11951"/>
                  </a:cubicBezTo>
                  <a:cubicBezTo>
                    <a:pt x="21225" y="14341"/>
                    <a:pt x="20395" y="15757"/>
                    <a:pt x="19564" y="17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2971799" y="1791229"/>
              <a:ext cx="241301" cy="164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58" y="1003"/>
                    <a:pt x="1516" y="2007"/>
                    <a:pt x="2368" y="3080"/>
                  </a:cubicBezTo>
                  <a:cubicBezTo>
                    <a:pt x="3221" y="4153"/>
                    <a:pt x="4168" y="5295"/>
                    <a:pt x="5211" y="6438"/>
                  </a:cubicBezTo>
                  <a:cubicBezTo>
                    <a:pt x="6253" y="7581"/>
                    <a:pt x="7389" y="8724"/>
                    <a:pt x="8526" y="9825"/>
                  </a:cubicBezTo>
                  <a:cubicBezTo>
                    <a:pt x="9663" y="10925"/>
                    <a:pt x="10800" y="11985"/>
                    <a:pt x="11653" y="13016"/>
                  </a:cubicBezTo>
                  <a:cubicBezTo>
                    <a:pt x="12505" y="14047"/>
                    <a:pt x="13074" y="15050"/>
                    <a:pt x="13547" y="16095"/>
                  </a:cubicBezTo>
                  <a:cubicBezTo>
                    <a:pt x="14021" y="17141"/>
                    <a:pt x="14400" y="18228"/>
                    <a:pt x="15063" y="19036"/>
                  </a:cubicBezTo>
                  <a:cubicBezTo>
                    <a:pt x="15726" y="19844"/>
                    <a:pt x="16674" y="20374"/>
                    <a:pt x="17337" y="20708"/>
                  </a:cubicBezTo>
                  <a:cubicBezTo>
                    <a:pt x="18000" y="21043"/>
                    <a:pt x="18379" y="21182"/>
                    <a:pt x="18758" y="21321"/>
                  </a:cubicBezTo>
                  <a:cubicBezTo>
                    <a:pt x="19137" y="21461"/>
                    <a:pt x="19516" y="21600"/>
                    <a:pt x="19989" y="21600"/>
                  </a:cubicBezTo>
                  <a:cubicBezTo>
                    <a:pt x="20463" y="21600"/>
                    <a:pt x="21032" y="21461"/>
                    <a:pt x="21600" y="21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5543550" y="1683279"/>
              <a:ext cx="95250" cy="139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0" y="98"/>
                    <a:pt x="3840" y="196"/>
                    <a:pt x="5040" y="736"/>
                  </a:cubicBezTo>
                  <a:cubicBezTo>
                    <a:pt x="6240" y="1276"/>
                    <a:pt x="6720" y="2258"/>
                    <a:pt x="7200" y="3404"/>
                  </a:cubicBezTo>
                  <a:cubicBezTo>
                    <a:pt x="7680" y="4549"/>
                    <a:pt x="8160" y="5858"/>
                    <a:pt x="9120" y="7085"/>
                  </a:cubicBezTo>
                  <a:cubicBezTo>
                    <a:pt x="10080" y="8313"/>
                    <a:pt x="11520" y="9458"/>
                    <a:pt x="12720" y="10718"/>
                  </a:cubicBezTo>
                  <a:cubicBezTo>
                    <a:pt x="13920" y="11978"/>
                    <a:pt x="14880" y="13353"/>
                    <a:pt x="15360" y="14596"/>
                  </a:cubicBezTo>
                  <a:cubicBezTo>
                    <a:pt x="15840" y="15840"/>
                    <a:pt x="15840" y="16953"/>
                    <a:pt x="16800" y="18098"/>
                  </a:cubicBezTo>
                  <a:cubicBezTo>
                    <a:pt x="17760" y="19244"/>
                    <a:pt x="19680" y="2042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6940550" y="2091380"/>
              <a:ext cx="569753" cy="54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33" fill="norm" stroke="1" extrusionOk="0">
                  <a:moveTo>
                    <a:pt x="0" y="435"/>
                  </a:moveTo>
                  <a:cubicBezTo>
                    <a:pt x="320" y="184"/>
                    <a:pt x="640" y="-67"/>
                    <a:pt x="1320" y="17"/>
                  </a:cubicBezTo>
                  <a:cubicBezTo>
                    <a:pt x="2000" y="100"/>
                    <a:pt x="3040" y="519"/>
                    <a:pt x="4840" y="1147"/>
                  </a:cubicBezTo>
                  <a:cubicBezTo>
                    <a:pt x="6640" y="1775"/>
                    <a:pt x="9200" y="2612"/>
                    <a:pt x="11720" y="3659"/>
                  </a:cubicBezTo>
                  <a:cubicBezTo>
                    <a:pt x="14240" y="4705"/>
                    <a:pt x="16720" y="5961"/>
                    <a:pt x="18200" y="6714"/>
                  </a:cubicBezTo>
                  <a:cubicBezTo>
                    <a:pt x="19680" y="7468"/>
                    <a:pt x="20160" y="7719"/>
                    <a:pt x="20600" y="7928"/>
                  </a:cubicBezTo>
                  <a:cubicBezTo>
                    <a:pt x="21040" y="8138"/>
                    <a:pt x="21440" y="8305"/>
                    <a:pt x="21520" y="8598"/>
                  </a:cubicBezTo>
                  <a:cubicBezTo>
                    <a:pt x="21600" y="8891"/>
                    <a:pt x="21360" y="9310"/>
                    <a:pt x="20160" y="10398"/>
                  </a:cubicBezTo>
                  <a:cubicBezTo>
                    <a:pt x="18960" y="11486"/>
                    <a:pt x="16800" y="13245"/>
                    <a:pt x="15000" y="14668"/>
                  </a:cubicBezTo>
                  <a:cubicBezTo>
                    <a:pt x="13200" y="16091"/>
                    <a:pt x="11760" y="17180"/>
                    <a:pt x="10880" y="17891"/>
                  </a:cubicBezTo>
                  <a:cubicBezTo>
                    <a:pt x="10000" y="18603"/>
                    <a:pt x="9680" y="18938"/>
                    <a:pt x="9360" y="19231"/>
                  </a:cubicBezTo>
                  <a:cubicBezTo>
                    <a:pt x="9040" y="19524"/>
                    <a:pt x="8720" y="19775"/>
                    <a:pt x="8680" y="20152"/>
                  </a:cubicBezTo>
                  <a:cubicBezTo>
                    <a:pt x="8640" y="20528"/>
                    <a:pt x="8880" y="21031"/>
                    <a:pt x="9120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8387910" y="2102379"/>
              <a:ext cx="336991" cy="37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64" fill="norm" stroke="1" extrusionOk="0">
                  <a:moveTo>
                    <a:pt x="19750" y="0"/>
                  </a:moveTo>
                  <a:cubicBezTo>
                    <a:pt x="16262" y="732"/>
                    <a:pt x="12774" y="1464"/>
                    <a:pt x="9621" y="3051"/>
                  </a:cubicBezTo>
                  <a:cubicBezTo>
                    <a:pt x="6468" y="4637"/>
                    <a:pt x="3651" y="7078"/>
                    <a:pt x="1974" y="9641"/>
                  </a:cubicBezTo>
                  <a:cubicBezTo>
                    <a:pt x="297" y="12203"/>
                    <a:pt x="-240" y="14888"/>
                    <a:pt x="95" y="16780"/>
                  </a:cubicBezTo>
                  <a:cubicBezTo>
                    <a:pt x="431" y="18671"/>
                    <a:pt x="1638" y="19769"/>
                    <a:pt x="4053" y="20502"/>
                  </a:cubicBezTo>
                  <a:cubicBezTo>
                    <a:pt x="6468" y="21234"/>
                    <a:pt x="10090" y="21600"/>
                    <a:pt x="13176" y="21417"/>
                  </a:cubicBezTo>
                  <a:cubicBezTo>
                    <a:pt x="16262" y="21234"/>
                    <a:pt x="18811" y="20502"/>
                    <a:pt x="21360" y="19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8763000" y="2470679"/>
              <a:ext cx="762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320"/>
                    <a:pt x="14400" y="8640"/>
                    <a:pt x="10800" y="12240"/>
                  </a:cubicBezTo>
                  <a:cubicBezTo>
                    <a:pt x="7200" y="15840"/>
                    <a:pt x="360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9251950" y="2165879"/>
              <a:ext cx="254000" cy="188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10080"/>
                  </a:moveTo>
                  <a:cubicBezTo>
                    <a:pt x="1620" y="8640"/>
                    <a:pt x="3240" y="7200"/>
                    <a:pt x="4500" y="6480"/>
                  </a:cubicBezTo>
                  <a:cubicBezTo>
                    <a:pt x="5760" y="5760"/>
                    <a:pt x="6660" y="5760"/>
                    <a:pt x="7650" y="7560"/>
                  </a:cubicBezTo>
                  <a:cubicBezTo>
                    <a:pt x="8640" y="9360"/>
                    <a:pt x="9720" y="12960"/>
                    <a:pt x="10080" y="15360"/>
                  </a:cubicBezTo>
                  <a:cubicBezTo>
                    <a:pt x="10440" y="17760"/>
                    <a:pt x="10080" y="18960"/>
                    <a:pt x="9360" y="19920"/>
                  </a:cubicBezTo>
                  <a:cubicBezTo>
                    <a:pt x="8640" y="20880"/>
                    <a:pt x="7560" y="21600"/>
                    <a:pt x="7020" y="21240"/>
                  </a:cubicBezTo>
                  <a:cubicBezTo>
                    <a:pt x="6480" y="20880"/>
                    <a:pt x="6480" y="19440"/>
                    <a:pt x="7920" y="16200"/>
                  </a:cubicBezTo>
                  <a:cubicBezTo>
                    <a:pt x="9360" y="12960"/>
                    <a:pt x="12240" y="7920"/>
                    <a:pt x="14760" y="4920"/>
                  </a:cubicBezTo>
                  <a:cubicBezTo>
                    <a:pt x="17280" y="1920"/>
                    <a:pt x="19440" y="9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9467849" y="2192929"/>
              <a:ext cx="246369" cy="374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62" fill="norm" stroke="1" extrusionOk="0">
                  <a:moveTo>
                    <a:pt x="0" y="4974"/>
                  </a:moveTo>
                  <a:cubicBezTo>
                    <a:pt x="2031" y="4612"/>
                    <a:pt x="4062" y="4250"/>
                    <a:pt x="5631" y="3707"/>
                  </a:cubicBezTo>
                  <a:cubicBezTo>
                    <a:pt x="7200" y="3164"/>
                    <a:pt x="8308" y="2440"/>
                    <a:pt x="8954" y="1776"/>
                  </a:cubicBezTo>
                  <a:cubicBezTo>
                    <a:pt x="9600" y="1113"/>
                    <a:pt x="9785" y="509"/>
                    <a:pt x="9415" y="208"/>
                  </a:cubicBezTo>
                  <a:cubicBezTo>
                    <a:pt x="9046" y="-94"/>
                    <a:pt x="8123" y="-94"/>
                    <a:pt x="6923" y="389"/>
                  </a:cubicBezTo>
                  <a:cubicBezTo>
                    <a:pt x="5723" y="871"/>
                    <a:pt x="4246" y="1837"/>
                    <a:pt x="3323" y="2681"/>
                  </a:cubicBezTo>
                  <a:cubicBezTo>
                    <a:pt x="2400" y="3526"/>
                    <a:pt x="2031" y="4250"/>
                    <a:pt x="1846" y="4914"/>
                  </a:cubicBezTo>
                  <a:cubicBezTo>
                    <a:pt x="1662" y="5578"/>
                    <a:pt x="1662" y="6181"/>
                    <a:pt x="2215" y="6603"/>
                  </a:cubicBezTo>
                  <a:cubicBezTo>
                    <a:pt x="2769" y="7026"/>
                    <a:pt x="3877" y="7267"/>
                    <a:pt x="5815" y="7146"/>
                  </a:cubicBezTo>
                  <a:cubicBezTo>
                    <a:pt x="7754" y="7026"/>
                    <a:pt x="10523" y="6543"/>
                    <a:pt x="12646" y="5819"/>
                  </a:cubicBezTo>
                  <a:cubicBezTo>
                    <a:pt x="14769" y="5095"/>
                    <a:pt x="16246" y="4129"/>
                    <a:pt x="17262" y="3285"/>
                  </a:cubicBezTo>
                  <a:cubicBezTo>
                    <a:pt x="18277" y="2440"/>
                    <a:pt x="18831" y="1716"/>
                    <a:pt x="18738" y="1535"/>
                  </a:cubicBezTo>
                  <a:cubicBezTo>
                    <a:pt x="18646" y="1354"/>
                    <a:pt x="17908" y="1716"/>
                    <a:pt x="17354" y="2862"/>
                  </a:cubicBezTo>
                  <a:cubicBezTo>
                    <a:pt x="16800" y="4009"/>
                    <a:pt x="16431" y="5940"/>
                    <a:pt x="16800" y="8232"/>
                  </a:cubicBezTo>
                  <a:cubicBezTo>
                    <a:pt x="17169" y="10525"/>
                    <a:pt x="18277" y="13180"/>
                    <a:pt x="19200" y="15171"/>
                  </a:cubicBezTo>
                  <a:cubicBezTo>
                    <a:pt x="20123" y="17162"/>
                    <a:pt x="20862" y="18489"/>
                    <a:pt x="21231" y="19455"/>
                  </a:cubicBezTo>
                  <a:cubicBezTo>
                    <a:pt x="21600" y="20420"/>
                    <a:pt x="21600" y="21023"/>
                    <a:pt x="21046" y="21265"/>
                  </a:cubicBezTo>
                  <a:cubicBezTo>
                    <a:pt x="20492" y="21506"/>
                    <a:pt x="19385" y="21385"/>
                    <a:pt x="18092" y="19877"/>
                  </a:cubicBezTo>
                  <a:cubicBezTo>
                    <a:pt x="16800" y="18369"/>
                    <a:pt x="15323" y="15472"/>
                    <a:pt x="14585" y="13723"/>
                  </a:cubicBezTo>
                  <a:cubicBezTo>
                    <a:pt x="13846" y="11973"/>
                    <a:pt x="13846" y="11370"/>
                    <a:pt x="13846" y="10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9702800" y="2119699"/>
              <a:ext cx="88900" cy="58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9" fill="norm" stroke="1" extrusionOk="0">
                  <a:moveTo>
                    <a:pt x="0" y="11781"/>
                  </a:moveTo>
                  <a:cubicBezTo>
                    <a:pt x="1029" y="7312"/>
                    <a:pt x="2057" y="2843"/>
                    <a:pt x="3857" y="981"/>
                  </a:cubicBezTo>
                  <a:cubicBezTo>
                    <a:pt x="5657" y="-881"/>
                    <a:pt x="8229" y="-136"/>
                    <a:pt x="11314" y="3588"/>
                  </a:cubicBezTo>
                  <a:cubicBezTo>
                    <a:pt x="14400" y="7312"/>
                    <a:pt x="18000" y="14016"/>
                    <a:pt x="21600" y="20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9817100" y="2157882"/>
              <a:ext cx="127000" cy="149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0" fill="norm" stroke="1" extrusionOk="0">
                  <a:moveTo>
                    <a:pt x="0" y="12657"/>
                  </a:moveTo>
                  <a:cubicBezTo>
                    <a:pt x="5040" y="9994"/>
                    <a:pt x="10080" y="7331"/>
                    <a:pt x="12960" y="5112"/>
                  </a:cubicBezTo>
                  <a:cubicBezTo>
                    <a:pt x="15840" y="2893"/>
                    <a:pt x="16560" y="1117"/>
                    <a:pt x="15840" y="378"/>
                  </a:cubicBezTo>
                  <a:cubicBezTo>
                    <a:pt x="15120" y="-362"/>
                    <a:pt x="12960" y="-66"/>
                    <a:pt x="10620" y="1709"/>
                  </a:cubicBezTo>
                  <a:cubicBezTo>
                    <a:pt x="8280" y="3485"/>
                    <a:pt x="5760" y="6739"/>
                    <a:pt x="5760" y="10290"/>
                  </a:cubicBezTo>
                  <a:cubicBezTo>
                    <a:pt x="5760" y="13841"/>
                    <a:pt x="8280" y="17687"/>
                    <a:pt x="11340" y="19463"/>
                  </a:cubicBezTo>
                  <a:cubicBezTo>
                    <a:pt x="14400" y="21238"/>
                    <a:pt x="18000" y="20942"/>
                    <a:pt x="21600" y="20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9956054" y="2209513"/>
              <a:ext cx="248397" cy="112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0065" fill="norm" stroke="1" extrusionOk="0">
                  <a:moveTo>
                    <a:pt x="10955" y="5830"/>
                  </a:moveTo>
                  <a:cubicBezTo>
                    <a:pt x="10592" y="3935"/>
                    <a:pt x="10229" y="2041"/>
                    <a:pt x="9049" y="904"/>
                  </a:cubicBezTo>
                  <a:cubicBezTo>
                    <a:pt x="7869" y="-233"/>
                    <a:pt x="5872" y="-612"/>
                    <a:pt x="4148" y="1662"/>
                  </a:cubicBezTo>
                  <a:cubicBezTo>
                    <a:pt x="2424" y="3935"/>
                    <a:pt x="972" y="8862"/>
                    <a:pt x="336" y="12272"/>
                  </a:cubicBezTo>
                  <a:cubicBezTo>
                    <a:pt x="-299" y="15683"/>
                    <a:pt x="-117" y="17577"/>
                    <a:pt x="1607" y="18904"/>
                  </a:cubicBezTo>
                  <a:cubicBezTo>
                    <a:pt x="3331" y="20230"/>
                    <a:pt x="6598" y="20988"/>
                    <a:pt x="10138" y="17956"/>
                  </a:cubicBezTo>
                  <a:cubicBezTo>
                    <a:pt x="13677" y="14925"/>
                    <a:pt x="17489" y="8104"/>
                    <a:pt x="21301" y="1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0167358" y="1992637"/>
              <a:ext cx="143953" cy="32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35" fill="norm" stroke="1" extrusionOk="0">
                  <a:moveTo>
                    <a:pt x="18634" y="4747"/>
                  </a:moveTo>
                  <a:cubicBezTo>
                    <a:pt x="19573" y="3765"/>
                    <a:pt x="20512" y="2783"/>
                    <a:pt x="20981" y="1942"/>
                  </a:cubicBezTo>
                  <a:cubicBezTo>
                    <a:pt x="21451" y="1100"/>
                    <a:pt x="21451" y="399"/>
                    <a:pt x="20512" y="119"/>
                  </a:cubicBezTo>
                  <a:cubicBezTo>
                    <a:pt x="19573" y="-162"/>
                    <a:pt x="17694" y="-22"/>
                    <a:pt x="14877" y="1381"/>
                  </a:cubicBezTo>
                  <a:cubicBezTo>
                    <a:pt x="12060" y="2783"/>
                    <a:pt x="8303" y="5448"/>
                    <a:pt x="5642" y="8394"/>
                  </a:cubicBezTo>
                  <a:cubicBezTo>
                    <a:pt x="2981" y="11339"/>
                    <a:pt x="1416" y="14565"/>
                    <a:pt x="634" y="16529"/>
                  </a:cubicBezTo>
                  <a:cubicBezTo>
                    <a:pt x="-149" y="18493"/>
                    <a:pt x="-149" y="19194"/>
                    <a:pt x="321" y="19825"/>
                  </a:cubicBezTo>
                  <a:cubicBezTo>
                    <a:pt x="790" y="20456"/>
                    <a:pt x="1729" y="21017"/>
                    <a:pt x="2981" y="21228"/>
                  </a:cubicBezTo>
                  <a:cubicBezTo>
                    <a:pt x="4234" y="21438"/>
                    <a:pt x="5799" y="21298"/>
                    <a:pt x="7364" y="21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0134600" y="2216679"/>
              <a:ext cx="95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8464549" y="2870729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8489950" y="3023129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21600"/>
                    <a:pt x="8743" y="21600"/>
                    <a:pt x="12343" y="18000"/>
                  </a:cubicBezTo>
                  <a:cubicBezTo>
                    <a:pt x="15943" y="14400"/>
                    <a:pt x="18771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3276600" y="3727979"/>
              <a:ext cx="2063750" cy="282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10006"/>
                  </a:moveTo>
                  <a:cubicBezTo>
                    <a:pt x="0" y="10800"/>
                    <a:pt x="0" y="11594"/>
                    <a:pt x="166" y="13262"/>
                  </a:cubicBezTo>
                  <a:cubicBezTo>
                    <a:pt x="332" y="14929"/>
                    <a:pt x="665" y="17471"/>
                    <a:pt x="1008" y="19138"/>
                  </a:cubicBezTo>
                  <a:cubicBezTo>
                    <a:pt x="1351" y="20806"/>
                    <a:pt x="1706" y="21600"/>
                    <a:pt x="2226" y="20965"/>
                  </a:cubicBezTo>
                  <a:cubicBezTo>
                    <a:pt x="2747" y="20329"/>
                    <a:pt x="3434" y="18265"/>
                    <a:pt x="4165" y="16200"/>
                  </a:cubicBezTo>
                  <a:cubicBezTo>
                    <a:pt x="4896" y="14135"/>
                    <a:pt x="5671" y="12071"/>
                    <a:pt x="6402" y="10721"/>
                  </a:cubicBezTo>
                  <a:cubicBezTo>
                    <a:pt x="7134" y="9371"/>
                    <a:pt x="7820" y="8735"/>
                    <a:pt x="8485" y="8974"/>
                  </a:cubicBezTo>
                  <a:cubicBezTo>
                    <a:pt x="9150" y="9212"/>
                    <a:pt x="9792" y="10324"/>
                    <a:pt x="10446" y="11118"/>
                  </a:cubicBezTo>
                  <a:cubicBezTo>
                    <a:pt x="11099" y="11912"/>
                    <a:pt x="11764" y="12388"/>
                    <a:pt x="12450" y="12547"/>
                  </a:cubicBezTo>
                  <a:cubicBezTo>
                    <a:pt x="13137" y="12706"/>
                    <a:pt x="13846" y="12547"/>
                    <a:pt x="14522" y="12229"/>
                  </a:cubicBezTo>
                  <a:cubicBezTo>
                    <a:pt x="15198" y="11912"/>
                    <a:pt x="15840" y="11435"/>
                    <a:pt x="16538" y="10324"/>
                  </a:cubicBezTo>
                  <a:cubicBezTo>
                    <a:pt x="17236" y="9212"/>
                    <a:pt x="17989" y="7465"/>
                    <a:pt x="18786" y="5718"/>
                  </a:cubicBezTo>
                  <a:cubicBezTo>
                    <a:pt x="19584" y="3971"/>
                    <a:pt x="20426" y="2224"/>
                    <a:pt x="20902" y="1271"/>
                  </a:cubicBezTo>
                  <a:cubicBezTo>
                    <a:pt x="21378" y="318"/>
                    <a:pt x="21489" y="15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63500" y="4658164"/>
              <a:ext cx="311150" cy="24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1405"/>
                  </a:moveTo>
                  <a:cubicBezTo>
                    <a:pt x="441" y="660"/>
                    <a:pt x="882" y="-85"/>
                    <a:pt x="1616" y="8"/>
                  </a:cubicBezTo>
                  <a:cubicBezTo>
                    <a:pt x="2351" y="101"/>
                    <a:pt x="3380" y="1032"/>
                    <a:pt x="5878" y="3453"/>
                  </a:cubicBezTo>
                  <a:cubicBezTo>
                    <a:pt x="8376" y="5874"/>
                    <a:pt x="12343" y="9784"/>
                    <a:pt x="15208" y="13043"/>
                  </a:cubicBezTo>
                  <a:cubicBezTo>
                    <a:pt x="18073" y="16301"/>
                    <a:pt x="19837" y="18908"/>
                    <a:pt x="21600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39699" y="4674129"/>
              <a:ext cx="2222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9" y="3404"/>
                    <a:pt x="15017" y="6807"/>
                    <a:pt x="11520" y="10080"/>
                  </a:cubicBezTo>
                  <a:cubicBezTo>
                    <a:pt x="8023" y="13353"/>
                    <a:pt x="4320" y="16495"/>
                    <a:pt x="2366" y="18393"/>
                  </a:cubicBezTo>
                  <a:cubicBezTo>
                    <a:pt x="411" y="20291"/>
                    <a:pt x="206" y="209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0" y="4483629"/>
              <a:ext cx="3365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34" y="14400"/>
                    <a:pt x="10868" y="7200"/>
                    <a:pt x="14468" y="3600"/>
                  </a:cubicBezTo>
                  <a:cubicBezTo>
                    <a:pt x="18068" y="0"/>
                    <a:pt x="1983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628650" y="4750329"/>
              <a:ext cx="171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679450" y="4928129"/>
              <a:ext cx="1460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4070" y="8100"/>
                    <a:pt x="8139" y="16200"/>
                    <a:pt x="11739" y="18900"/>
                  </a:cubicBezTo>
                  <a:cubicBezTo>
                    <a:pt x="15339" y="21600"/>
                    <a:pt x="18470" y="189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295400" y="4636029"/>
              <a:ext cx="2328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1350"/>
                    <a:pt x="11782" y="2700"/>
                    <a:pt x="15709" y="5925"/>
                  </a:cubicBezTo>
                  <a:cubicBezTo>
                    <a:pt x="19636" y="9150"/>
                    <a:pt x="21600" y="14250"/>
                    <a:pt x="21600" y="17175"/>
                  </a:cubicBezTo>
                  <a:cubicBezTo>
                    <a:pt x="21600" y="20100"/>
                    <a:pt x="19636" y="20850"/>
                    <a:pt x="17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4933950" y="1069445"/>
              <a:ext cx="1771903" cy="187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495" fill="norm" stroke="1" extrusionOk="0">
                  <a:moveTo>
                    <a:pt x="0" y="19416"/>
                  </a:moveTo>
                  <a:cubicBezTo>
                    <a:pt x="722" y="18202"/>
                    <a:pt x="1443" y="16989"/>
                    <a:pt x="2204" y="16139"/>
                  </a:cubicBezTo>
                  <a:cubicBezTo>
                    <a:pt x="2964" y="15290"/>
                    <a:pt x="3763" y="14804"/>
                    <a:pt x="4575" y="14319"/>
                  </a:cubicBezTo>
                  <a:cubicBezTo>
                    <a:pt x="5387" y="13834"/>
                    <a:pt x="6212" y="13348"/>
                    <a:pt x="7114" y="12620"/>
                  </a:cubicBezTo>
                  <a:cubicBezTo>
                    <a:pt x="8016" y="11892"/>
                    <a:pt x="8996" y="10921"/>
                    <a:pt x="10001" y="9829"/>
                  </a:cubicBezTo>
                  <a:cubicBezTo>
                    <a:pt x="11006" y="8737"/>
                    <a:pt x="12037" y="7524"/>
                    <a:pt x="13107" y="6431"/>
                  </a:cubicBezTo>
                  <a:cubicBezTo>
                    <a:pt x="14177" y="5339"/>
                    <a:pt x="15285" y="4369"/>
                    <a:pt x="16277" y="3640"/>
                  </a:cubicBezTo>
                  <a:cubicBezTo>
                    <a:pt x="17270" y="2912"/>
                    <a:pt x="18146" y="2427"/>
                    <a:pt x="18945" y="1942"/>
                  </a:cubicBezTo>
                  <a:cubicBezTo>
                    <a:pt x="19744" y="1456"/>
                    <a:pt x="20466" y="971"/>
                    <a:pt x="20917" y="728"/>
                  </a:cubicBezTo>
                  <a:cubicBezTo>
                    <a:pt x="21368" y="485"/>
                    <a:pt x="21548" y="485"/>
                    <a:pt x="21574" y="364"/>
                  </a:cubicBezTo>
                  <a:cubicBezTo>
                    <a:pt x="21600" y="243"/>
                    <a:pt x="21471" y="0"/>
                    <a:pt x="20917" y="0"/>
                  </a:cubicBezTo>
                  <a:cubicBezTo>
                    <a:pt x="20363" y="0"/>
                    <a:pt x="19383" y="243"/>
                    <a:pt x="18365" y="971"/>
                  </a:cubicBezTo>
                  <a:cubicBezTo>
                    <a:pt x="17347" y="1699"/>
                    <a:pt x="16290" y="2912"/>
                    <a:pt x="15285" y="4126"/>
                  </a:cubicBezTo>
                  <a:cubicBezTo>
                    <a:pt x="14280" y="5339"/>
                    <a:pt x="13326" y="6553"/>
                    <a:pt x="12359" y="7766"/>
                  </a:cubicBezTo>
                  <a:cubicBezTo>
                    <a:pt x="11393" y="8980"/>
                    <a:pt x="10413" y="10193"/>
                    <a:pt x="9369" y="11528"/>
                  </a:cubicBezTo>
                  <a:cubicBezTo>
                    <a:pt x="8326" y="12863"/>
                    <a:pt x="7217" y="14319"/>
                    <a:pt x="6263" y="15654"/>
                  </a:cubicBezTo>
                  <a:cubicBezTo>
                    <a:pt x="5310" y="16989"/>
                    <a:pt x="4511" y="18202"/>
                    <a:pt x="3931" y="19173"/>
                  </a:cubicBezTo>
                  <a:cubicBezTo>
                    <a:pt x="3351" y="20144"/>
                    <a:pt x="2990" y="20872"/>
                    <a:pt x="2887" y="21236"/>
                  </a:cubicBezTo>
                  <a:cubicBezTo>
                    <a:pt x="2784" y="21600"/>
                    <a:pt x="2938" y="21600"/>
                    <a:pt x="3493" y="21115"/>
                  </a:cubicBezTo>
                  <a:cubicBezTo>
                    <a:pt x="4047" y="20629"/>
                    <a:pt x="5000" y="19658"/>
                    <a:pt x="5941" y="18809"/>
                  </a:cubicBezTo>
                  <a:cubicBezTo>
                    <a:pt x="6882" y="17960"/>
                    <a:pt x="7810" y="17231"/>
                    <a:pt x="8970" y="16746"/>
                  </a:cubicBezTo>
                  <a:cubicBezTo>
                    <a:pt x="10130" y="16261"/>
                    <a:pt x="11522" y="16018"/>
                    <a:pt x="12424" y="16018"/>
                  </a:cubicBezTo>
                  <a:cubicBezTo>
                    <a:pt x="13326" y="16018"/>
                    <a:pt x="13738" y="16261"/>
                    <a:pt x="14151" y="16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784350" y="4947179"/>
              <a:ext cx="1016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871"/>
                    <a:pt x="9000" y="9741"/>
                    <a:pt x="5400" y="13341"/>
                  </a:cubicBezTo>
                  <a:cubicBezTo>
                    <a:pt x="1800" y="16941"/>
                    <a:pt x="900" y="192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2499904" y="4603866"/>
              <a:ext cx="388841" cy="35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71" fill="norm" stroke="1" extrusionOk="0">
                  <a:moveTo>
                    <a:pt x="111" y="21371"/>
                  </a:moveTo>
                  <a:cubicBezTo>
                    <a:pt x="-6" y="20736"/>
                    <a:pt x="-123" y="20100"/>
                    <a:pt x="286" y="19084"/>
                  </a:cubicBezTo>
                  <a:cubicBezTo>
                    <a:pt x="694" y="18067"/>
                    <a:pt x="1628" y="16670"/>
                    <a:pt x="3146" y="13875"/>
                  </a:cubicBezTo>
                  <a:cubicBezTo>
                    <a:pt x="4664" y="11079"/>
                    <a:pt x="6766" y="6886"/>
                    <a:pt x="8108" y="4218"/>
                  </a:cubicBezTo>
                  <a:cubicBezTo>
                    <a:pt x="9451" y="1550"/>
                    <a:pt x="10035" y="406"/>
                    <a:pt x="10093" y="89"/>
                  </a:cubicBezTo>
                  <a:cubicBezTo>
                    <a:pt x="10152" y="-229"/>
                    <a:pt x="9685" y="279"/>
                    <a:pt x="9159" y="2122"/>
                  </a:cubicBezTo>
                  <a:cubicBezTo>
                    <a:pt x="8634" y="3964"/>
                    <a:pt x="8050" y="7140"/>
                    <a:pt x="8050" y="9555"/>
                  </a:cubicBezTo>
                  <a:cubicBezTo>
                    <a:pt x="8050" y="11969"/>
                    <a:pt x="8634" y="13620"/>
                    <a:pt x="9218" y="14573"/>
                  </a:cubicBezTo>
                  <a:cubicBezTo>
                    <a:pt x="9801" y="15526"/>
                    <a:pt x="10385" y="15780"/>
                    <a:pt x="11494" y="15653"/>
                  </a:cubicBezTo>
                  <a:cubicBezTo>
                    <a:pt x="12603" y="15526"/>
                    <a:pt x="14238" y="15018"/>
                    <a:pt x="15931" y="13493"/>
                  </a:cubicBezTo>
                  <a:cubicBezTo>
                    <a:pt x="17624" y="11969"/>
                    <a:pt x="19375" y="9427"/>
                    <a:pt x="20309" y="7839"/>
                  </a:cubicBezTo>
                  <a:cubicBezTo>
                    <a:pt x="21243" y="6251"/>
                    <a:pt x="21360" y="5616"/>
                    <a:pt x="21419" y="4853"/>
                  </a:cubicBezTo>
                  <a:cubicBezTo>
                    <a:pt x="21477" y="4091"/>
                    <a:pt x="21477" y="3202"/>
                    <a:pt x="21185" y="2757"/>
                  </a:cubicBezTo>
                  <a:cubicBezTo>
                    <a:pt x="20893" y="2312"/>
                    <a:pt x="20309" y="2312"/>
                    <a:pt x="19842" y="2757"/>
                  </a:cubicBezTo>
                  <a:cubicBezTo>
                    <a:pt x="19375" y="3202"/>
                    <a:pt x="19025" y="4091"/>
                    <a:pt x="18850" y="6124"/>
                  </a:cubicBezTo>
                  <a:cubicBezTo>
                    <a:pt x="18675" y="8157"/>
                    <a:pt x="18675" y="11333"/>
                    <a:pt x="18908" y="13747"/>
                  </a:cubicBezTo>
                  <a:cubicBezTo>
                    <a:pt x="19142" y="16162"/>
                    <a:pt x="19609" y="17813"/>
                    <a:pt x="20076" y="19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2945180" y="4880222"/>
              <a:ext cx="96443" cy="90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084" fill="norm" stroke="1" extrusionOk="0">
                  <a:moveTo>
                    <a:pt x="9916" y="6693"/>
                  </a:moveTo>
                  <a:cubicBezTo>
                    <a:pt x="7618" y="6693"/>
                    <a:pt x="5320" y="6693"/>
                    <a:pt x="3482" y="7920"/>
                  </a:cubicBezTo>
                  <a:cubicBezTo>
                    <a:pt x="1643" y="9147"/>
                    <a:pt x="265" y="11602"/>
                    <a:pt x="35" y="14056"/>
                  </a:cubicBezTo>
                  <a:cubicBezTo>
                    <a:pt x="-195" y="16511"/>
                    <a:pt x="724" y="18965"/>
                    <a:pt x="2333" y="20193"/>
                  </a:cubicBezTo>
                  <a:cubicBezTo>
                    <a:pt x="3941" y="21420"/>
                    <a:pt x="6239" y="21420"/>
                    <a:pt x="9226" y="19947"/>
                  </a:cubicBezTo>
                  <a:cubicBezTo>
                    <a:pt x="12214" y="18475"/>
                    <a:pt x="15890" y="15529"/>
                    <a:pt x="18188" y="12338"/>
                  </a:cubicBezTo>
                  <a:cubicBezTo>
                    <a:pt x="20486" y="9147"/>
                    <a:pt x="21405" y="5711"/>
                    <a:pt x="20716" y="3502"/>
                  </a:cubicBezTo>
                  <a:cubicBezTo>
                    <a:pt x="20026" y="1293"/>
                    <a:pt x="17728" y="311"/>
                    <a:pt x="15431" y="65"/>
                  </a:cubicBezTo>
                  <a:cubicBezTo>
                    <a:pt x="13133" y="-180"/>
                    <a:pt x="10835" y="311"/>
                    <a:pt x="8537" y="8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3181350" y="4788429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3200400" y="4877329"/>
              <a:ext cx="1143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3433544" y="4624251"/>
              <a:ext cx="344706" cy="257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19" fill="norm" stroke="1" extrusionOk="0">
                  <a:moveTo>
                    <a:pt x="112" y="8285"/>
                  </a:moveTo>
                  <a:cubicBezTo>
                    <a:pt x="-19" y="7240"/>
                    <a:pt x="-151" y="6195"/>
                    <a:pt x="442" y="4889"/>
                  </a:cubicBezTo>
                  <a:cubicBezTo>
                    <a:pt x="1034" y="3582"/>
                    <a:pt x="2351" y="2015"/>
                    <a:pt x="3339" y="1056"/>
                  </a:cubicBezTo>
                  <a:cubicBezTo>
                    <a:pt x="4327" y="98"/>
                    <a:pt x="4986" y="-250"/>
                    <a:pt x="5710" y="185"/>
                  </a:cubicBezTo>
                  <a:cubicBezTo>
                    <a:pt x="6434" y="621"/>
                    <a:pt x="7225" y="1840"/>
                    <a:pt x="7356" y="4018"/>
                  </a:cubicBezTo>
                  <a:cubicBezTo>
                    <a:pt x="7488" y="6195"/>
                    <a:pt x="6961" y="9331"/>
                    <a:pt x="6369" y="11856"/>
                  </a:cubicBezTo>
                  <a:cubicBezTo>
                    <a:pt x="5776" y="14382"/>
                    <a:pt x="5117" y="16298"/>
                    <a:pt x="4722" y="17779"/>
                  </a:cubicBezTo>
                  <a:cubicBezTo>
                    <a:pt x="4327" y="19260"/>
                    <a:pt x="4195" y="20305"/>
                    <a:pt x="4459" y="20827"/>
                  </a:cubicBezTo>
                  <a:cubicBezTo>
                    <a:pt x="4722" y="21350"/>
                    <a:pt x="5381" y="21350"/>
                    <a:pt x="7949" y="20827"/>
                  </a:cubicBezTo>
                  <a:cubicBezTo>
                    <a:pt x="10517" y="20305"/>
                    <a:pt x="14995" y="19260"/>
                    <a:pt x="17564" y="18650"/>
                  </a:cubicBezTo>
                  <a:cubicBezTo>
                    <a:pt x="20132" y="18040"/>
                    <a:pt x="20790" y="17866"/>
                    <a:pt x="21449" y="17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2000250" y="1067329"/>
              <a:ext cx="412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5600"/>
                    <a:pt x="7754" y="9600"/>
                    <a:pt x="11354" y="6000"/>
                  </a:cubicBezTo>
                  <a:cubicBezTo>
                    <a:pt x="14954" y="2400"/>
                    <a:pt x="18277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2108200" y="1181629"/>
              <a:ext cx="3048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0" y="15943"/>
                    <a:pt x="8700" y="10286"/>
                    <a:pt x="12300" y="6686"/>
                  </a:cubicBezTo>
                  <a:cubicBezTo>
                    <a:pt x="15900" y="3086"/>
                    <a:pt x="18750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4203700" y="4912164"/>
              <a:ext cx="52388" cy="11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424" fill="norm" stroke="1" extrusionOk="0">
                  <a:moveTo>
                    <a:pt x="12462" y="2910"/>
                  </a:moveTo>
                  <a:cubicBezTo>
                    <a:pt x="14954" y="1367"/>
                    <a:pt x="17446" y="-176"/>
                    <a:pt x="19108" y="17"/>
                  </a:cubicBezTo>
                  <a:cubicBezTo>
                    <a:pt x="20769" y="210"/>
                    <a:pt x="21600" y="2138"/>
                    <a:pt x="18277" y="5995"/>
                  </a:cubicBezTo>
                  <a:cubicBezTo>
                    <a:pt x="14954" y="9853"/>
                    <a:pt x="7477" y="15638"/>
                    <a:pt x="0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4464050" y="4674129"/>
              <a:ext cx="558800" cy="212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8345" y="4491"/>
                  </a:moveTo>
                  <a:cubicBezTo>
                    <a:pt x="7609" y="7271"/>
                    <a:pt x="6873" y="10051"/>
                    <a:pt x="6014" y="12725"/>
                  </a:cubicBezTo>
                  <a:cubicBezTo>
                    <a:pt x="5155" y="15398"/>
                    <a:pt x="4173" y="17964"/>
                    <a:pt x="3436" y="19461"/>
                  </a:cubicBezTo>
                  <a:cubicBezTo>
                    <a:pt x="2700" y="20958"/>
                    <a:pt x="2209" y="21386"/>
                    <a:pt x="1759" y="21493"/>
                  </a:cubicBezTo>
                  <a:cubicBezTo>
                    <a:pt x="1309" y="21600"/>
                    <a:pt x="900" y="21386"/>
                    <a:pt x="573" y="20638"/>
                  </a:cubicBezTo>
                  <a:cubicBezTo>
                    <a:pt x="245" y="19889"/>
                    <a:pt x="0" y="18606"/>
                    <a:pt x="0" y="16681"/>
                  </a:cubicBezTo>
                  <a:cubicBezTo>
                    <a:pt x="0" y="14756"/>
                    <a:pt x="245" y="12190"/>
                    <a:pt x="1350" y="9731"/>
                  </a:cubicBezTo>
                  <a:cubicBezTo>
                    <a:pt x="2455" y="7271"/>
                    <a:pt x="4418" y="4919"/>
                    <a:pt x="6750" y="3315"/>
                  </a:cubicBezTo>
                  <a:cubicBezTo>
                    <a:pt x="9082" y="1711"/>
                    <a:pt x="11782" y="855"/>
                    <a:pt x="14318" y="428"/>
                  </a:cubicBezTo>
                  <a:cubicBezTo>
                    <a:pt x="16855" y="0"/>
                    <a:pt x="1922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5270500" y="4659312"/>
              <a:ext cx="14605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5916"/>
                    <a:pt x="626" y="10232"/>
                    <a:pt x="2661" y="6253"/>
                  </a:cubicBezTo>
                  <a:cubicBezTo>
                    <a:pt x="4696" y="2274"/>
                    <a:pt x="8452" y="0"/>
                    <a:pt x="11896" y="0"/>
                  </a:cubicBezTo>
                  <a:cubicBezTo>
                    <a:pt x="15339" y="0"/>
                    <a:pt x="18470" y="2274"/>
                    <a:pt x="21600" y="4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5264150" y="4782079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5657850" y="4390722"/>
              <a:ext cx="508000" cy="522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17149"/>
                  </a:moveTo>
                  <a:cubicBezTo>
                    <a:pt x="90" y="18369"/>
                    <a:pt x="180" y="19588"/>
                    <a:pt x="405" y="20372"/>
                  </a:cubicBezTo>
                  <a:cubicBezTo>
                    <a:pt x="630" y="21156"/>
                    <a:pt x="990" y="21504"/>
                    <a:pt x="1305" y="21504"/>
                  </a:cubicBezTo>
                  <a:cubicBezTo>
                    <a:pt x="1620" y="21504"/>
                    <a:pt x="1890" y="21156"/>
                    <a:pt x="2205" y="19631"/>
                  </a:cubicBezTo>
                  <a:cubicBezTo>
                    <a:pt x="2520" y="18107"/>
                    <a:pt x="2880" y="15407"/>
                    <a:pt x="2880" y="12794"/>
                  </a:cubicBezTo>
                  <a:cubicBezTo>
                    <a:pt x="2880" y="10181"/>
                    <a:pt x="2520" y="7656"/>
                    <a:pt x="2250" y="6175"/>
                  </a:cubicBezTo>
                  <a:cubicBezTo>
                    <a:pt x="1980" y="4694"/>
                    <a:pt x="1800" y="4259"/>
                    <a:pt x="1710" y="3823"/>
                  </a:cubicBezTo>
                  <a:cubicBezTo>
                    <a:pt x="1620" y="3388"/>
                    <a:pt x="1620" y="2952"/>
                    <a:pt x="2205" y="2517"/>
                  </a:cubicBezTo>
                  <a:cubicBezTo>
                    <a:pt x="2790" y="2081"/>
                    <a:pt x="3960" y="1646"/>
                    <a:pt x="6120" y="1167"/>
                  </a:cubicBezTo>
                  <a:cubicBezTo>
                    <a:pt x="8280" y="688"/>
                    <a:pt x="11430" y="165"/>
                    <a:pt x="13995" y="35"/>
                  </a:cubicBezTo>
                  <a:cubicBezTo>
                    <a:pt x="16560" y="-96"/>
                    <a:pt x="18540" y="165"/>
                    <a:pt x="19710" y="514"/>
                  </a:cubicBezTo>
                  <a:cubicBezTo>
                    <a:pt x="20880" y="862"/>
                    <a:pt x="21240" y="1298"/>
                    <a:pt x="21600" y="17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5878159" y="4559829"/>
              <a:ext cx="13529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5289" y="0"/>
                  </a:moveTo>
                  <a:cubicBezTo>
                    <a:pt x="3295" y="2939"/>
                    <a:pt x="1302" y="5878"/>
                    <a:pt x="471" y="7714"/>
                  </a:cubicBezTo>
                  <a:cubicBezTo>
                    <a:pt x="-360" y="9551"/>
                    <a:pt x="-28" y="10286"/>
                    <a:pt x="969" y="10580"/>
                  </a:cubicBezTo>
                  <a:cubicBezTo>
                    <a:pt x="1966" y="10873"/>
                    <a:pt x="3628" y="10727"/>
                    <a:pt x="6286" y="10139"/>
                  </a:cubicBezTo>
                  <a:cubicBezTo>
                    <a:pt x="8945" y="9551"/>
                    <a:pt x="12600" y="8522"/>
                    <a:pt x="15092" y="7788"/>
                  </a:cubicBezTo>
                  <a:cubicBezTo>
                    <a:pt x="17585" y="7053"/>
                    <a:pt x="18914" y="6612"/>
                    <a:pt x="19578" y="7053"/>
                  </a:cubicBezTo>
                  <a:cubicBezTo>
                    <a:pt x="20243" y="7494"/>
                    <a:pt x="20243" y="8816"/>
                    <a:pt x="19911" y="10727"/>
                  </a:cubicBezTo>
                  <a:cubicBezTo>
                    <a:pt x="19578" y="12637"/>
                    <a:pt x="18914" y="15135"/>
                    <a:pt x="19080" y="17045"/>
                  </a:cubicBezTo>
                  <a:cubicBezTo>
                    <a:pt x="19246" y="18955"/>
                    <a:pt x="20243" y="20278"/>
                    <a:pt x="212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6330950" y="4699529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6375400" y="4775729"/>
              <a:ext cx="1206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6671405" y="4520517"/>
              <a:ext cx="161196" cy="28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32" fill="norm" stroke="1" extrusionOk="0">
                  <a:moveTo>
                    <a:pt x="324" y="6761"/>
                  </a:moveTo>
                  <a:cubicBezTo>
                    <a:pt x="44" y="4697"/>
                    <a:pt x="-237" y="2632"/>
                    <a:pt x="324" y="1441"/>
                  </a:cubicBezTo>
                  <a:cubicBezTo>
                    <a:pt x="885" y="250"/>
                    <a:pt x="2288" y="-68"/>
                    <a:pt x="5233" y="11"/>
                  </a:cubicBezTo>
                  <a:cubicBezTo>
                    <a:pt x="8179" y="91"/>
                    <a:pt x="12667" y="567"/>
                    <a:pt x="15472" y="2156"/>
                  </a:cubicBezTo>
                  <a:cubicBezTo>
                    <a:pt x="18277" y="3744"/>
                    <a:pt x="19399" y="6444"/>
                    <a:pt x="17576" y="9382"/>
                  </a:cubicBezTo>
                  <a:cubicBezTo>
                    <a:pt x="15753" y="12320"/>
                    <a:pt x="10984" y="15497"/>
                    <a:pt x="8179" y="17403"/>
                  </a:cubicBezTo>
                  <a:cubicBezTo>
                    <a:pt x="5373" y="19308"/>
                    <a:pt x="4532" y="19944"/>
                    <a:pt x="4672" y="20500"/>
                  </a:cubicBezTo>
                  <a:cubicBezTo>
                    <a:pt x="4812" y="21056"/>
                    <a:pt x="5934" y="21532"/>
                    <a:pt x="8880" y="21532"/>
                  </a:cubicBezTo>
                  <a:cubicBezTo>
                    <a:pt x="11825" y="21532"/>
                    <a:pt x="16594" y="21056"/>
                    <a:pt x="21363" y="20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6883400" y="4909079"/>
              <a:ext cx="952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7421927" y="4375643"/>
              <a:ext cx="490173" cy="52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396" fill="norm" stroke="1" extrusionOk="0">
                  <a:moveTo>
                    <a:pt x="333" y="15294"/>
                  </a:moveTo>
                  <a:cubicBezTo>
                    <a:pt x="147" y="16590"/>
                    <a:pt x="-39" y="17886"/>
                    <a:pt x="8" y="18837"/>
                  </a:cubicBezTo>
                  <a:cubicBezTo>
                    <a:pt x="54" y="19787"/>
                    <a:pt x="333" y="20392"/>
                    <a:pt x="659" y="20824"/>
                  </a:cubicBezTo>
                  <a:cubicBezTo>
                    <a:pt x="985" y="21256"/>
                    <a:pt x="1358" y="21515"/>
                    <a:pt x="1683" y="21342"/>
                  </a:cubicBezTo>
                  <a:cubicBezTo>
                    <a:pt x="2009" y="21169"/>
                    <a:pt x="2289" y="20565"/>
                    <a:pt x="2428" y="18923"/>
                  </a:cubicBezTo>
                  <a:cubicBezTo>
                    <a:pt x="2568" y="17281"/>
                    <a:pt x="2568" y="14603"/>
                    <a:pt x="2195" y="11795"/>
                  </a:cubicBezTo>
                  <a:cubicBezTo>
                    <a:pt x="1823" y="8987"/>
                    <a:pt x="1078" y="6049"/>
                    <a:pt x="659" y="4235"/>
                  </a:cubicBezTo>
                  <a:cubicBezTo>
                    <a:pt x="240" y="2421"/>
                    <a:pt x="147" y="1729"/>
                    <a:pt x="520" y="1254"/>
                  </a:cubicBezTo>
                  <a:cubicBezTo>
                    <a:pt x="892" y="779"/>
                    <a:pt x="1730" y="520"/>
                    <a:pt x="3871" y="304"/>
                  </a:cubicBezTo>
                  <a:cubicBezTo>
                    <a:pt x="6013" y="88"/>
                    <a:pt x="9458" y="-85"/>
                    <a:pt x="12623" y="45"/>
                  </a:cubicBezTo>
                  <a:cubicBezTo>
                    <a:pt x="15789" y="174"/>
                    <a:pt x="18675" y="606"/>
                    <a:pt x="21561" y="1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7584016" y="4592260"/>
              <a:ext cx="220135" cy="23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2908" y="8392"/>
                  </a:moveTo>
                  <a:cubicBezTo>
                    <a:pt x="2077" y="11961"/>
                    <a:pt x="1246" y="15529"/>
                    <a:pt x="727" y="17877"/>
                  </a:cubicBezTo>
                  <a:cubicBezTo>
                    <a:pt x="208" y="20225"/>
                    <a:pt x="0" y="21352"/>
                    <a:pt x="0" y="21070"/>
                  </a:cubicBezTo>
                  <a:cubicBezTo>
                    <a:pt x="0" y="20789"/>
                    <a:pt x="208" y="19098"/>
                    <a:pt x="831" y="15811"/>
                  </a:cubicBezTo>
                  <a:cubicBezTo>
                    <a:pt x="1454" y="12524"/>
                    <a:pt x="2492" y="7641"/>
                    <a:pt x="4362" y="4448"/>
                  </a:cubicBezTo>
                  <a:cubicBezTo>
                    <a:pt x="6231" y="1255"/>
                    <a:pt x="8931" y="-248"/>
                    <a:pt x="11735" y="34"/>
                  </a:cubicBezTo>
                  <a:cubicBezTo>
                    <a:pt x="14538" y="315"/>
                    <a:pt x="17446" y="2382"/>
                    <a:pt x="19108" y="5199"/>
                  </a:cubicBezTo>
                  <a:cubicBezTo>
                    <a:pt x="20769" y="8016"/>
                    <a:pt x="21185" y="11585"/>
                    <a:pt x="21600" y="15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8356600" y="4616416"/>
              <a:ext cx="1841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972" y="11375"/>
                    <a:pt x="7945" y="2735"/>
                    <a:pt x="11545" y="575"/>
                  </a:cubicBezTo>
                  <a:cubicBezTo>
                    <a:pt x="15145" y="-1585"/>
                    <a:pt x="18372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8401049" y="4737629"/>
              <a:ext cx="292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8" y="14400"/>
                    <a:pt x="10957" y="7200"/>
                    <a:pt x="14557" y="3600"/>
                  </a:cubicBezTo>
                  <a:cubicBezTo>
                    <a:pt x="18157" y="0"/>
                    <a:pt x="1987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4601433" y="0"/>
              <a:ext cx="2755227" cy="1482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52" fill="norm" stroke="1" extrusionOk="0">
                  <a:moveTo>
                    <a:pt x="7262" y="1392"/>
                  </a:moveTo>
                  <a:cubicBezTo>
                    <a:pt x="7196" y="1208"/>
                    <a:pt x="7130" y="1023"/>
                    <a:pt x="6998" y="915"/>
                  </a:cubicBezTo>
                  <a:cubicBezTo>
                    <a:pt x="6865" y="808"/>
                    <a:pt x="6667" y="777"/>
                    <a:pt x="6286" y="900"/>
                  </a:cubicBezTo>
                  <a:cubicBezTo>
                    <a:pt x="5906" y="1023"/>
                    <a:pt x="5344" y="1300"/>
                    <a:pt x="4757" y="1562"/>
                  </a:cubicBezTo>
                  <a:cubicBezTo>
                    <a:pt x="4169" y="1823"/>
                    <a:pt x="3557" y="2069"/>
                    <a:pt x="2979" y="2454"/>
                  </a:cubicBezTo>
                  <a:cubicBezTo>
                    <a:pt x="2400" y="2839"/>
                    <a:pt x="1854" y="3362"/>
                    <a:pt x="1416" y="4069"/>
                  </a:cubicBezTo>
                  <a:cubicBezTo>
                    <a:pt x="977" y="4777"/>
                    <a:pt x="647" y="5669"/>
                    <a:pt x="407" y="6700"/>
                  </a:cubicBezTo>
                  <a:cubicBezTo>
                    <a:pt x="167" y="7731"/>
                    <a:pt x="18" y="8900"/>
                    <a:pt x="2" y="9946"/>
                  </a:cubicBezTo>
                  <a:cubicBezTo>
                    <a:pt x="-15" y="10992"/>
                    <a:pt x="101" y="11915"/>
                    <a:pt x="308" y="12777"/>
                  </a:cubicBezTo>
                  <a:cubicBezTo>
                    <a:pt x="514" y="13639"/>
                    <a:pt x="812" y="14439"/>
                    <a:pt x="1176" y="15162"/>
                  </a:cubicBezTo>
                  <a:cubicBezTo>
                    <a:pt x="1540" y="15885"/>
                    <a:pt x="1970" y="16531"/>
                    <a:pt x="2416" y="17115"/>
                  </a:cubicBezTo>
                  <a:cubicBezTo>
                    <a:pt x="2863" y="17700"/>
                    <a:pt x="3326" y="18223"/>
                    <a:pt x="3830" y="18685"/>
                  </a:cubicBezTo>
                  <a:cubicBezTo>
                    <a:pt x="4335" y="19146"/>
                    <a:pt x="4881" y="19546"/>
                    <a:pt x="5459" y="19869"/>
                  </a:cubicBezTo>
                  <a:cubicBezTo>
                    <a:pt x="6038" y="20192"/>
                    <a:pt x="6650" y="20439"/>
                    <a:pt x="7254" y="20654"/>
                  </a:cubicBezTo>
                  <a:cubicBezTo>
                    <a:pt x="7858" y="20869"/>
                    <a:pt x="8453" y="21054"/>
                    <a:pt x="9073" y="21208"/>
                  </a:cubicBezTo>
                  <a:cubicBezTo>
                    <a:pt x="9693" y="21362"/>
                    <a:pt x="10338" y="21485"/>
                    <a:pt x="11000" y="21531"/>
                  </a:cubicBezTo>
                  <a:cubicBezTo>
                    <a:pt x="11662" y="21577"/>
                    <a:pt x="12340" y="21546"/>
                    <a:pt x="13018" y="21454"/>
                  </a:cubicBezTo>
                  <a:cubicBezTo>
                    <a:pt x="13696" y="21362"/>
                    <a:pt x="14374" y="21208"/>
                    <a:pt x="15019" y="21008"/>
                  </a:cubicBezTo>
                  <a:cubicBezTo>
                    <a:pt x="15664" y="20808"/>
                    <a:pt x="16276" y="20562"/>
                    <a:pt x="16855" y="20239"/>
                  </a:cubicBezTo>
                  <a:cubicBezTo>
                    <a:pt x="17434" y="19915"/>
                    <a:pt x="17979" y="19515"/>
                    <a:pt x="18459" y="19008"/>
                  </a:cubicBezTo>
                  <a:cubicBezTo>
                    <a:pt x="18939" y="18500"/>
                    <a:pt x="19352" y="17885"/>
                    <a:pt x="19733" y="17131"/>
                  </a:cubicBezTo>
                  <a:cubicBezTo>
                    <a:pt x="20113" y="16377"/>
                    <a:pt x="20460" y="15485"/>
                    <a:pt x="20742" y="14531"/>
                  </a:cubicBezTo>
                  <a:cubicBezTo>
                    <a:pt x="21023" y="13577"/>
                    <a:pt x="21238" y="12562"/>
                    <a:pt x="21378" y="11531"/>
                  </a:cubicBezTo>
                  <a:cubicBezTo>
                    <a:pt x="21519" y="10500"/>
                    <a:pt x="21585" y="9454"/>
                    <a:pt x="21469" y="8469"/>
                  </a:cubicBezTo>
                  <a:cubicBezTo>
                    <a:pt x="21353" y="7485"/>
                    <a:pt x="21056" y="6562"/>
                    <a:pt x="20717" y="5762"/>
                  </a:cubicBezTo>
                  <a:cubicBezTo>
                    <a:pt x="20378" y="4962"/>
                    <a:pt x="19997" y="4285"/>
                    <a:pt x="19567" y="3639"/>
                  </a:cubicBezTo>
                  <a:cubicBezTo>
                    <a:pt x="19137" y="2992"/>
                    <a:pt x="18658" y="2377"/>
                    <a:pt x="18137" y="1915"/>
                  </a:cubicBezTo>
                  <a:cubicBezTo>
                    <a:pt x="17616" y="1454"/>
                    <a:pt x="17053" y="1146"/>
                    <a:pt x="16433" y="869"/>
                  </a:cubicBezTo>
                  <a:cubicBezTo>
                    <a:pt x="15813" y="592"/>
                    <a:pt x="15135" y="346"/>
                    <a:pt x="14515" y="192"/>
                  </a:cubicBezTo>
                  <a:cubicBezTo>
                    <a:pt x="13894" y="39"/>
                    <a:pt x="13332" y="-23"/>
                    <a:pt x="12637" y="8"/>
                  </a:cubicBezTo>
                  <a:cubicBezTo>
                    <a:pt x="11943" y="39"/>
                    <a:pt x="11116" y="162"/>
                    <a:pt x="10388" y="346"/>
                  </a:cubicBezTo>
                  <a:cubicBezTo>
                    <a:pt x="9660" y="531"/>
                    <a:pt x="9032" y="777"/>
                    <a:pt x="8329" y="1131"/>
                  </a:cubicBezTo>
                  <a:cubicBezTo>
                    <a:pt x="7626" y="1485"/>
                    <a:pt x="6849" y="1946"/>
                    <a:pt x="6071" y="2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8883649" y="4311906"/>
              <a:ext cx="520701" cy="574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15382"/>
                  </a:moveTo>
                  <a:cubicBezTo>
                    <a:pt x="263" y="16880"/>
                    <a:pt x="527" y="18378"/>
                    <a:pt x="790" y="19324"/>
                  </a:cubicBezTo>
                  <a:cubicBezTo>
                    <a:pt x="1054" y="20270"/>
                    <a:pt x="1317" y="20664"/>
                    <a:pt x="1624" y="20979"/>
                  </a:cubicBezTo>
                  <a:cubicBezTo>
                    <a:pt x="1932" y="21295"/>
                    <a:pt x="2283" y="21531"/>
                    <a:pt x="2502" y="21295"/>
                  </a:cubicBezTo>
                  <a:cubicBezTo>
                    <a:pt x="2722" y="21058"/>
                    <a:pt x="2810" y="20349"/>
                    <a:pt x="2678" y="18575"/>
                  </a:cubicBezTo>
                  <a:cubicBezTo>
                    <a:pt x="2546" y="16801"/>
                    <a:pt x="2195" y="13963"/>
                    <a:pt x="1800" y="11559"/>
                  </a:cubicBezTo>
                  <a:cubicBezTo>
                    <a:pt x="1405" y="9154"/>
                    <a:pt x="966" y="7184"/>
                    <a:pt x="702" y="5843"/>
                  </a:cubicBezTo>
                  <a:cubicBezTo>
                    <a:pt x="439" y="4503"/>
                    <a:pt x="351" y="3794"/>
                    <a:pt x="1317" y="3124"/>
                  </a:cubicBezTo>
                  <a:cubicBezTo>
                    <a:pt x="2283" y="2454"/>
                    <a:pt x="4302" y="1823"/>
                    <a:pt x="6673" y="1232"/>
                  </a:cubicBezTo>
                  <a:cubicBezTo>
                    <a:pt x="9044" y="640"/>
                    <a:pt x="11766" y="89"/>
                    <a:pt x="14268" y="10"/>
                  </a:cubicBezTo>
                  <a:cubicBezTo>
                    <a:pt x="16771" y="-69"/>
                    <a:pt x="19054" y="325"/>
                    <a:pt x="20239" y="719"/>
                  </a:cubicBezTo>
                  <a:cubicBezTo>
                    <a:pt x="21424" y="1113"/>
                    <a:pt x="21512" y="1508"/>
                    <a:pt x="21600" y="1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9126600" y="4489979"/>
              <a:ext cx="233300" cy="20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56" fill="norm" stroke="1" extrusionOk="0">
                  <a:moveTo>
                    <a:pt x="4518" y="0"/>
                  </a:moveTo>
                  <a:cubicBezTo>
                    <a:pt x="2962" y="5069"/>
                    <a:pt x="1405" y="10139"/>
                    <a:pt x="626" y="13665"/>
                  </a:cubicBezTo>
                  <a:cubicBezTo>
                    <a:pt x="-152" y="17192"/>
                    <a:pt x="-152" y="19176"/>
                    <a:pt x="334" y="20278"/>
                  </a:cubicBezTo>
                  <a:cubicBezTo>
                    <a:pt x="821" y="21380"/>
                    <a:pt x="1794" y="21600"/>
                    <a:pt x="4616" y="21380"/>
                  </a:cubicBezTo>
                  <a:cubicBezTo>
                    <a:pt x="7437" y="21159"/>
                    <a:pt x="12107" y="20498"/>
                    <a:pt x="15221" y="19727"/>
                  </a:cubicBezTo>
                  <a:cubicBezTo>
                    <a:pt x="18334" y="18955"/>
                    <a:pt x="19891" y="18073"/>
                    <a:pt x="21448" y="17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9262533" y="4610629"/>
              <a:ext cx="3386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55"/>
                    <a:pt x="10800" y="1309"/>
                    <a:pt x="6750" y="4255"/>
                  </a:cubicBezTo>
                  <a:cubicBezTo>
                    <a:pt x="2700" y="7200"/>
                    <a:pt x="0" y="12436"/>
                    <a:pt x="0" y="15709"/>
                  </a:cubicBezTo>
                  <a:cubicBezTo>
                    <a:pt x="0" y="18982"/>
                    <a:pt x="2700" y="20291"/>
                    <a:pt x="5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9632950" y="4675071"/>
              <a:ext cx="1079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694" y="6132"/>
                    <a:pt x="3388" y="-1068"/>
                    <a:pt x="6988" y="132"/>
                  </a:cubicBezTo>
                  <a:cubicBezTo>
                    <a:pt x="10588" y="1332"/>
                    <a:pt x="16094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9671050" y="4769379"/>
              <a:ext cx="228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6800"/>
                    <a:pt x="12400" y="12000"/>
                    <a:pt x="16000" y="8400"/>
                  </a:cubicBezTo>
                  <a:cubicBezTo>
                    <a:pt x="19600" y="4800"/>
                    <a:pt x="206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10001287" y="4575213"/>
              <a:ext cx="323814" cy="289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02" fill="norm" stroke="1" extrusionOk="0">
                  <a:moveTo>
                    <a:pt x="839" y="5437"/>
                  </a:moveTo>
                  <a:cubicBezTo>
                    <a:pt x="558" y="4185"/>
                    <a:pt x="278" y="2932"/>
                    <a:pt x="979" y="1837"/>
                  </a:cubicBezTo>
                  <a:cubicBezTo>
                    <a:pt x="1680" y="741"/>
                    <a:pt x="3363" y="-198"/>
                    <a:pt x="4626" y="37"/>
                  </a:cubicBezTo>
                  <a:cubicBezTo>
                    <a:pt x="5888" y="272"/>
                    <a:pt x="6730" y="1680"/>
                    <a:pt x="6589" y="3950"/>
                  </a:cubicBezTo>
                  <a:cubicBezTo>
                    <a:pt x="6449" y="6219"/>
                    <a:pt x="5327" y="9350"/>
                    <a:pt x="4135" y="11698"/>
                  </a:cubicBezTo>
                  <a:cubicBezTo>
                    <a:pt x="2943" y="14045"/>
                    <a:pt x="1680" y="15611"/>
                    <a:pt x="909" y="16785"/>
                  </a:cubicBezTo>
                  <a:cubicBezTo>
                    <a:pt x="138" y="17959"/>
                    <a:pt x="-143" y="18741"/>
                    <a:pt x="67" y="19132"/>
                  </a:cubicBezTo>
                  <a:cubicBezTo>
                    <a:pt x="278" y="19524"/>
                    <a:pt x="979" y="19524"/>
                    <a:pt x="4065" y="19680"/>
                  </a:cubicBezTo>
                  <a:cubicBezTo>
                    <a:pt x="7151" y="19837"/>
                    <a:pt x="12621" y="20150"/>
                    <a:pt x="15917" y="20463"/>
                  </a:cubicBezTo>
                  <a:cubicBezTo>
                    <a:pt x="19213" y="20776"/>
                    <a:pt x="20335" y="21089"/>
                    <a:pt x="21457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044293" y="5874019"/>
              <a:ext cx="41558" cy="47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515" fill="norm" stroke="1" extrusionOk="0">
                  <a:moveTo>
                    <a:pt x="1764" y="1465"/>
                  </a:moveTo>
                  <a:cubicBezTo>
                    <a:pt x="684" y="787"/>
                    <a:pt x="-396" y="109"/>
                    <a:pt x="144" y="12"/>
                  </a:cubicBezTo>
                  <a:cubicBezTo>
                    <a:pt x="684" y="-85"/>
                    <a:pt x="2844" y="399"/>
                    <a:pt x="5544" y="1901"/>
                  </a:cubicBezTo>
                  <a:cubicBezTo>
                    <a:pt x="8244" y="3402"/>
                    <a:pt x="11484" y="5920"/>
                    <a:pt x="12564" y="8778"/>
                  </a:cubicBezTo>
                  <a:cubicBezTo>
                    <a:pt x="13644" y="11635"/>
                    <a:pt x="12564" y="14832"/>
                    <a:pt x="11484" y="16866"/>
                  </a:cubicBezTo>
                  <a:cubicBezTo>
                    <a:pt x="10404" y="18900"/>
                    <a:pt x="9324" y="19772"/>
                    <a:pt x="10944" y="20353"/>
                  </a:cubicBezTo>
                  <a:cubicBezTo>
                    <a:pt x="12564" y="20934"/>
                    <a:pt x="16884" y="21224"/>
                    <a:pt x="21204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166594" y="5956829"/>
              <a:ext cx="427257" cy="36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61" fill="norm" stroke="1" extrusionOk="0">
                  <a:moveTo>
                    <a:pt x="91" y="5244"/>
                  </a:moveTo>
                  <a:cubicBezTo>
                    <a:pt x="-16" y="4370"/>
                    <a:pt x="-122" y="3496"/>
                    <a:pt x="357" y="2997"/>
                  </a:cubicBezTo>
                  <a:cubicBezTo>
                    <a:pt x="836" y="2497"/>
                    <a:pt x="1900" y="2372"/>
                    <a:pt x="4294" y="1935"/>
                  </a:cubicBezTo>
                  <a:cubicBezTo>
                    <a:pt x="6688" y="1498"/>
                    <a:pt x="10412" y="749"/>
                    <a:pt x="13072" y="375"/>
                  </a:cubicBezTo>
                  <a:cubicBezTo>
                    <a:pt x="15732" y="0"/>
                    <a:pt x="17328" y="0"/>
                    <a:pt x="18392" y="0"/>
                  </a:cubicBezTo>
                  <a:cubicBezTo>
                    <a:pt x="19456" y="0"/>
                    <a:pt x="19988" y="0"/>
                    <a:pt x="20308" y="312"/>
                  </a:cubicBezTo>
                  <a:cubicBezTo>
                    <a:pt x="20627" y="624"/>
                    <a:pt x="20733" y="1249"/>
                    <a:pt x="20361" y="2123"/>
                  </a:cubicBezTo>
                  <a:cubicBezTo>
                    <a:pt x="19988" y="2997"/>
                    <a:pt x="19137" y="4120"/>
                    <a:pt x="17062" y="6055"/>
                  </a:cubicBezTo>
                  <a:cubicBezTo>
                    <a:pt x="14987" y="7991"/>
                    <a:pt x="11689" y="10738"/>
                    <a:pt x="8976" y="13047"/>
                  </a:cubicBezTo>
                  <a:cubicBezTo>
                    <a:pt x="6262" y="15357"/>
                    <a:pt x="4134" y="17230"/>
                    <a:pt x="2857" y="18541"/>
                  </a:cubicBezTo>
                  <a:cubicBezTo>
                    <a:pt x="1580" y="19852"/>
                    <a:pt x="1155" y="20601"/>
                    <a:pt x="1208" y="21038"/>
                  </a:cubicBezTo>
                  <a:cubicBezTo>
                    <a:pt x="1261" y="21475"/>
                    <a:pt x="1793" y="21600"/>
                    <a:pt x="3496" y="21288"/>
                  </a:cubicBezTo>
                  <a:cubicBezTo>
                    <a:pt x="5198" y="20976"/>
                    <a:pt x="8071" y="20227"/>
                    <a:pt x="10944" y="19540"/>
                  </a:cubicBezTo>
                  <a:cubicBezTo>
                    <a:pt x="13817" y="18853"/>
                    <a:pt x="16690" y="18229"/>
                    <a:pt x="18445" y="17792"/>
                  </a:cubicBezTo>
                  <a:cubicBezTo>
                    <a:pt x="20201" y="17355"/>
                    <a:pt x="20840" y="17105"/>
                    <a:pt x="21478" y="16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781439" y="5848879"/>
              <a:ext cx="34662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4453" y="2790"/>
                    <a:pt x="8100" y="5580"/>
                    <a:pt x="4288" y="8685"/>
                  </a:cubicBezTo>
                  <a:cubicBezTo>
                    <a:pt x="477" y="11790"/>
                    <a:pt x="-794" y="15210"/>
                    <a:pt x="477" y="17415"/>
                  </a:cubicBezTo>
                  <a:cubicBezTo>
                    <a:pt x="1747" y="19620"/>
                    <a:pt x="5559" y="20610"/>
                    <a:pt x="93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2203450" y="6128279"/>
              <a:ext cx="133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2152650" y="6287029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3181350" y="5620021"/>
              <a:ext cx="49711" cy="78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549" fill="norm" stroke="1" extrusionOk="0">
                  <a:moveTo>
                    <a:pt x="0" y="883"/>
                  </a:moveTo>
                  <a:cubicBezTo>
                    <a:pt x="2700" y="474"/>
                    <a:pt x="5400" y="66"/>
                    <a:pt x="7200" y="7"/>
                  </a:cubicBezTo>
                  <a:cubicBezTo>
                    <a:pt x="9000" y="-51"/>
                    <a:pt x="9900" y="241"/>
                    <a:pt x="10800" y="1233"/>
                  </a:cubicBezTo>
                  <a:cubicBezTo>
                    <a:pt x="11700" y="2226"/>
                    <a:pt x="12600" y="3919"/>
                    <a:pt x="14400" y="5787"/>
                  </a:cubicBezTo>
                  <a:cubicBezTo>
                    <a:pt x="16200" y="7655"/>
                    <a:pt x="18900" y="9698"/>
                    <a:pt x="20250" y="11712"/>
                  </a:cubicBezTo>
                  <a:cubicBezTo>
                    <a:pt x="21600" y="13726"/>
                    <a:pt x="21600" y="15711"/>
                    <a:pt x="18900" y="17346"/>
                  </a:cubicBezTo>
                  <a:cubicBezTo>
                    <a:pt x="16200" y="18980"/>
                    <a:pt x="10800" y="20265"/>
                    <a:pt x="540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3543299" y="5652029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929"/>
                    <a:pt x="7200" y="11859"/>
                    <a:pt x="9000" y="15353"/>
                  </a:cubicBezTo>
                  <a:cubicBezTo>
                    <a:pt x="10800" y="18847"/>
                    <a:pt x="10800" y="19906"/>
                    <a:pt x="12600" y="20541"/>
                  </a:cubicBezTo>
                  <a:cubicBezTo>
                    <a:pt x="14400" y="21176"/>
                    <a:pt x="18000" y="213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3822700" y="5772679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4191000" y="5627479"/>
              <a:ext cx="247650" cy="234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3425"/>
                  </a:moveTo>
                  <a:cubicBezTo>
                    <a:pt x="2215" y="2257"/>
                    <a:pt x="4431" y="1090"/>
                    <a:pt x="6000" y="506"/>
                  </a:cubicBezTo>
                  <a:cubicBezTo>
                    <a:pt x="7569" y="-78"/>
                    <a:pt x="8492" y="-78"/>
                    <a:pt x="9415" y="117"/>
                  </a:cubicBezTo>
                  <a:cubicBezTo>
                    <a:pt x="10338" y="311"/>
                    <a:pt x="11262" y="700"/>
                    <a:pt x="10523" y="2938"/>
                  </a:cubicBezTo>
                  <a:cubicBezTo>
                    <a:pt x="9785" y="5176"/>
                    <a:pt x="7385" y="9263"/>
                    <a:pt x="5631" y="11598"/>
                  </a:cubicBezTo>
                  <a:cubicBezTo>
                    <a:pt x="3877" y="13933"/>
                    <a:pt x="2769" y="14517"/>
                    <a:pt x="1938" y="15198"/>
                  </a:cubicBezTo>
                  <a:cubicBezTo>
                    <a:pt x="1108" y="15879"/>
                    <a:pt x="554" y="16657"/>
                    <a:pt x="831" y="17144"/>
                  </a:cubicBezTo>
                  <a:cubicBezTo>
                    <a:pt x="1108" y="17630"/>
                    <a:pt x="2215" y="17825"/>
                    <a:pt x="5077" y="18117"/>
                  </a:cubicBezTo>
                  <a:cubicBezTo>
                    <a:pt x="7938" y="18408"/>
                    <a:pt x="12554" y="18798"/>
                    <a:pt x="15600" y="19381"/>
                  </a:cubicBezTo>
                  <a:cubicBezTo>
                    <a:pt x="18646" y="19965"/>
                    <a:pt x="20123" y="20744"/>
                    <a:pt x="21600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3467100" y="6019789"/>
              <a:ext cx="927100" cy="95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21250"/>
                  </a:moveTo>
                  <a:cubicBezTo>
                    <a:pt x="2071" y="17493"/>
                    <a:pt x="4142" y="13737"/>
                    <a:pt x="6164" y="10450"/>
                  </a:cubicBezTo>
                  <a:cubicBezTo>
                    <a:pt x="8186" y="7163"/>
                    <a:pt x="10159" y="4346"/>
                    <a:pt x="12082" y="2467"/>
                  </a:cubicBezTo>
                  <a:cubicBezTo>
                    <a:pt x="14005" y="589"/>
                    <a:pt x="15879" y="-350"/>
                    <a:pt x="17458" y="120"/>
                  </a:cubicBezTo>
                  <a:cubicBezTo>
                    <a:pt x="19036" y="589"/>
                    <a:pt x="20318" y="2467"/>
                    <a:pt x="21600" y="4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3657599" y="6227433"/>
              <a:ext cx="241301" cy="11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2810"/>
                  </a:moveTo>
                  <a:cubicBezTo>
                    <a:pt x="758" y="1239"/>
                    <a:pt x="1516" y="-332"/>
                    <a:pt x="3032" y="61"/>
                  </a:cubicBezTo>
                  <a:cubicBezTo>
                    <a:pt x="4547" y="453"/>
                    <a:pt x="6821" y="2810"/>
                    <a:pt x="7958" y="4970"/>
                  </a:cubicBezTo>
                  <a:cubicBezTo>
                    <a:pt x="9095" y="7130"/>
                    <a:pt x="9095" y="9093"/>
                    <a:pt x="8337" y="11450"/>
                  </a:cubicBezTo>
                  <a:cubicBezTo>
                    <a:pt x="7579" y="13806"/>
                    <a:pt x="6063" y="16555"/>
                    <a:pt x="4832" y="18323"/>
                  </a:cubicBezTo>
                  <a:cubicBezTo>
                    <a:pt x="3600" y="20090"/>
                    <a:pt x="2653" y="20875"/>
                    <a:pt x="2937" y="21072"/>
                  </a:cubicBezTo>
                  <a:cubicBezTo>
                    <a:pt x="3221" y="21268"/>
                    <a:pt x="4737" y="20875"/>
                    <a:pt x="8053" y="19304"/>
                  </a:cubicBezTo>
                  <a:cubicBezTo>
                    <a:pt x="11368" y="17733"/>
                    <a:pt x="16484" y="14984"/>
                    <a:pt x="21600" y="12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3917949" y="6172729"/>
              <a:ext cx="825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842"/>
                    <a:pt x="13846" y="5684"/>
                    <a:pt x="10246" y="9284"/>
                  </a:cubicBezTo>
                  <a:cubicBezTo>
                    <a:pt x="6646" y="12884"/>
                    <a:pt x="3323" y="172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3987800" y="6282531"/>
              <a:ext cx="241300" cy="100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8871"/>
                  </a:moveTo>
                  <a:cubicBezTo>
                    <a:pt x="1516" y="5785"/>
                    <a:pt x="3032" y="2700"/>
                    <a:pt x="4358" y="1157"/>
                  </a:cubicBezTo>
                  <a:cubicBezTo>
                    <a:pt x="5684" y="-386"/>
                    <a:pt x="6821" y="-386"/>
                    <a:pt x="7389" y="1157"/>
                  </a:cubicBezTo>
                  <a:cubicBezTo>
                    <a:pt x="7958" y="2700"/>
                    <a:pt x="7958" y="5785"/>
                    <a:pt x="7579" y="8430"/>
                  </a:cubicBezTo>
                  <a:cubicBezTo>
                    <a:pt x="7200" y="11075"/>
                    <a:pt x="6442" y="13279"/>
                    <a:pt x="5684" y="15043"/>
                  </a:cubicBezTo>
                  <a:cubicBezTo>
                    <a:pt x="4926" y="16806"/>
                    <a:pt x="4168" y="18128"/>
                    <a:pt x="4358" y="19230"/>
                  </a:cubicBezTo>
                  <a:cubicBezTo>
                    <a:pt x="4547" y="20332"/>
                    <a:pt x="5684" y="21214"/>
                    <a:pt x="8716" y="20994"/>
                  </a:cubicBezTo>
                  <a:cubicBezTo>
                    <a:pt x="11747" y="20773"/>
                    <a:pt x="16674" y="19451"/>
                    <a:pt x="21600" y="18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4635500" y="5550429"/>
              <a:ext cx="92907" cy="90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600" fill="norm" stroke="1" extrusionOk="0">
                  <a:moveTo>
                    <a:pt x="11520" y="0"/>
                  </a:moveTo>
                  <a:cubicBezTo>
                    <a:pt x="13920" y="1561"/>
                    <a:pt x="16320" y="3122"/>
                    <a:pt x="18240" y="4959"/>
                  </a:cubicBezTo>
                  <a:cubicBezTo>
                    <a:pt x="20160" y="6797"/>
                    <a:pt x="21600" y="8912"/>
                    <a:pt x="20880" y="10876"/>
                  </a:cubicBezTo>
                  <a:cubicBezTo>
                    <a:pt x="20160" y="12839"/>
                    <a:pt x="17280" y="14652"/>
                    <a:pt x="14160" y="16263"/>
                  </a:cubicBezTo>
                  <a:cubicBezTo>
                    <a:pt x="11040" y="17874"/>
                    <a:pt x="7680" y="19284"/>
                    <a:pt x="5280" y="20140"/>
                  </a:cubicBezTo>
                  <a:cubicBezTo>
                    <a:pt x="2880" y="20996"/>
                    <a:pt x="1440" y="2129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5067300" y="5986062"/>
              <a:ext cx="133350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12946"/>
                  </a:moveTo>
                  <a:cubicBezTo>
                    <a:pt x="4457" y="7864"/>
                    <a:pt x="8914" y="2782"/>
                    <a:pt x="12000" y="876"/>
                  </a:cubicBezTo>
                  <a:cubicBezTo>
                    <a:pt x="15086" y="-1030"/>
                    <a:pt x="16800" y="241"/>
                    <a:pt x="18171" y="4052"/>
                  </a:cubicBezTo>
                  <a:cubicBezTo>
                    <a:pt x="19543" y="7864"/>
                    <a:pt x="20571" y="14217"/>
                    <a:pt x="21600" y="20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5099049" y="6090179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5518150" y="5683779"/>
              <a:ext cx="5080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600"/>
                    <a:pt x="16200" y="5200"/>
                    <a:pt x="12600" y="8450"/>
                  </a:cubicBezTo>
                  <a:cubicBezTo>
                    <a:pt x="9000" y="11700"/>
                    <a:pt x="4500" y="15600"/>
                    <a:pt x="2250" y="17900"/>
                  </a:cubicBezTo>
                  <a:cubicBezTo>
                    <a:pt x="0" y="20200"/>
                    <a:pt x="0" y="20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5607050" y="5963179"/>
              <a:ext cx="165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38" y="15200"/>
                    <a:pt x="3877" y="8800"/>
                    <a:pt x="7477" y="5200"/>
                  </a:cubicBezTo>
                  <a:cubicBezTo>
                    <a:pt x="11077" y="1600"/>
                    <a:pt x="16338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5988050" y="5855229"/>
              <a:ext cx="127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6140449" y="5696479"/>
              <a:ext cx="635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3086"/>
                    <a:pt x="17280" y="6171"/>
                    <a:pt x="14400" y="9463"/>
                  </a:cubicBezTo>
                  <a:cubicBezTo>
                    <a:pt x="11520" y="12754"/>
                    <a:pt x="7920" y="16251"/>
                    <a:pt x="5400" y="18309"/>
                  </a:cubicBezTo>
                  <a:cubicBezTo>
                    <a:pt x="2880" y="20366"/>
                    <a:pt x="1440" y="209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6483350" y="5912814"/>
              <a:ext cx="215900" cy="3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0" fill="norm" stroke="1" extrusionOk="0">
                  <a:moveTo>
                    <a:pt x="0" y="20230"/>
                  </a:moveTo>
                  <a:cubicBezTo>
                    <a:pt x="212" y="14546"/>
                    <a:pt x="424" y="8862"/>
                    <a:pt x="1906" y="4883"/>
                  </a:cubicBezTo>
                  <a:cubicBezTo>
                    <a:pt x="3388" y="904"/>
                    <a:pt x="6141" y="-1370"/>
                    <a:pt x="9635" y="904"/>
                  </a:cubicBezTo>
                  <a:cubicBezTo>
                    <a:pt x="13129" y="3177"/>
                    <a:pt x="17365" y="9998"/>
                    <a:pt x="21600" y="16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6546850" y="6039379"/>
              <a:ext cx="215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6985000" y="5779029"/>
              <a:ext cx="508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093"/>
                    <a:pt x="14400" y="10185"/>
                    <a:pt x="10800" y="13785"/>
                  </a:cubicBezTo>
                  <a:cubicBezTo>
                    <a:pt x="7200" y="17385"/>
                    <a:pt x="3600" y="194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6851650" y="6236229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6800"/>
                    <a:pt x="1350" y="12000"/>
                    <a:pt x="4950" y="8400"/>
                  </a:cubicBezTo>
                  <a:cubicBezTo>
                    <a:pt x="8550" y="4800"/>
                    <a:pt x="1507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6946900" y="6337829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9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937329" y="1747819"/>
              <a:ext cx="1329635" cy="1306115"/>
            </a:xfrm>
            <a:prstGeom prst="rect">
              <a:avLst/>
            </a:prstGeom>
            <a:effectLst/>
          </p:spPr>
        </p:pic>
        <p:pic>
          <p:nvPicPr>
            <p:cNvPr id="70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614810" y="5806130"/>
              <a:ext cx="325952" cy="366600"/>
            </a:xfrm>
            <a:prstGeom prst="rect">
              <a:avLst/>
            </a:prstGeom>
            <a:effectLst/>
          </p:spPr>
        </p:pic>
        <p:pic>
          <p:nvPicPr>
            <p:cNvPr id="70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264541" y="5860116"/>
              <a:ext cx="434959" cy="318964"/>
            </a:xfrm>
            <a:prstGeom prst="rect">
              <a:avLst/>
            </a:prstGeom>
            <a:effectLst/>
          </p:spPr>
        </p:pic>
        <p:pic>
          <p:nvPicPr>
            <p:cNvPr id="70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654800" y="6945312"/>
              <a:ext cx="368300" cy="33868"/>
            </a:xfrm>
            <a:prstGeom prst="rect">
              <a:avLst/>
            </a:prstGeom>
            <a:effectLst/>
          </p:spPr>
        </p:pic>
        <p:pic>
          <p:nvPicPr>
            <p:cNvPr id="70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661150" y="7036329"/>
              <a:ext cx="444500" cy="38101"/>
            </a:xfrm>
            <a:prstGeom prst="rect">
              <a:avLst/>
            </a:prstGeom>
            <a:effectLst/>
          </p:spPr>
        </p:pic>
        <p:pic>
          <p:nvPicPr>
            <p:cNvPr id="70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972300" y="6863218"/>
              <a:ext cx="227592" cy="281062"/>
            </a:xfrm>
            <a:prstGeom prst="rect">
              <a:avLst/>
            </a:prstGeom>
            <a:effectLst/>
          </p:spPr>
        </p:pic>
        <p:pic>
          <p:nvPicPr>
            <p:cNvPr id="71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612990" y="6841132"/>
              <a:ext cx="248310" cy="258698"/>
            </a:xfrm>
            <a:prstGeom prst="rect">
              <a:avLst/>
            </a:prstGeom>
            <a:effectLst/>
          </p:spPr>
        </p:pic>
        <p:pic>
          <p:nvPicPr>
            <p:cNvPr id="71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966825" y="6864879"/>
              <a:ext cx="345325" cy="228601"/>
            </a:xfrm>
            <a:prstGeom prst="rect">
              <a:avLst/>
            </a:prstGeom>
            <a:effectLst/>
          </p:spPr>
        </p:pic>
        <p:pic>
          <p:nvPicPr>
            <p:cNvPr id="71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566149" y="6858529"/>
              <a:ext cx="44451" cy="292101"/>
            </a:xfrm>
            <a:prstGeom prst="rect">
              <a:avLst/>
            </a:prstGeom>
            <a:effectLst/>
          </p:spPr>
        </p:pic>
        <p:pic>
          <p:nvPicPr>
            <p:cNvPr id="71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683500" y="7339906"/>
              <a:ext cx="977900" cy="109174"/>
            </a:xfrm>
            <a:prstGeom prst="rect">
              <a:avLst/>
            </a:prstGeom>
            <a:effectLst/>
          </p:spPr>
        </p:pic>
        <p:pic>
          <p:nvPicPr>
            <p:cNvPr id="71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7759700" y="7476595"/>
              <a:ext cx="850900" cy="80435"/>
            </a:xfrm>
            <a:prstGeom prst="rect">
              <a:avLst/>
            </a:prstGeom>
            <a:effectLst/>
          </p:spPr>
        </p:pic>
        <p:pic>
          <p:nvPicPr>
            <p:cNvPr id="72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361101" y="7413230"/>
              <a:ext cx="281126" cy="258100"/>
            </a:xfrm>
            <a:prstGeom prst="rect">
              <a:avLst/>
            </a:prstGeom>
            <a:effectLst/>
          </p:spPr>
        </p:pic>
        <p:pic>
          <p:nvPicPr>
            <p:cNvPr id="723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791200" y="7518929"/>
              <a:ext cx="76200" cy="38101"/>
            </a:xfrm>
            <a:prstGeom prst="rect">
              <a:avLst/>
            </a:prstGeom>
            <a:effectLst/>
          </p:spPr>
        </p:pic>
        <p:pic>
          <p:nvPicPr>
            <p:cNvPr id="725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765800" y="7607829"/>
              <a:ext cx="171450" cy="57151"/>
            </a:xfrm>
            <a:prstGeom prst="rect">
              <a:avLst/>
            </a:prstGeom>
            <a:effectLst/>
          </p:spPr>
        </p:pic>
        <p:pic>
          <p:nvPicPr>
            <p:cNvPr id="727" name="Shape Shape" descr="Shap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6067591" y="7494773"/>
              <a:ext cx="194666" cy="185953"/>
            </a:xfrm>
            <a:prstGeom prst="rect">
              <a:avLst/>
            </a:prstGeom>
            <a:effectLst/>
          </p:spPr>
        </p:pic>
        <p:pic>
          <p:nvPicPr>
            <p:cNvPr id="729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337300" y="7563379"/>
              <a:ext cx="76200" cy="57151"/>
            </a:xfrm>
            <a:prstGeom prst="rect">
              <a:avLst/>
            </a:prstGeom>
            <a:effectLst/>
          </p:spPr>
        </p:pic>
        <p:pic>
          <p:nvPicPr>
            <p:cNvPr id="73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447662" y="7512579"/>
              <a:ext cx="207687" cy="213015"/>
            </a:xfrm>
            <a:prstGeom prst="rect">
              <a:avLst/>
            </a:prstGeom>
            <a:effectLst/>
          </p:spPr>
        </p:pic>
        <p:pic>
          <p:nvPicPr>
            <p:cNvPr id="733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432550" y="7468129"/>
              <a:ext cx="285750" cy="50801"/>
            </a:xfrm>
            <a:prstGeom prst="rect">
              <a:avLst/>
            </a:prstGeom>
            <a:effectLst/>
          </p:spPr>
        </p:pic>
        <p:pic>
          <p:nvPicPr>
            <p:cNvPr id="735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834716" y="7588779"/>
              <a:ext cx="543984" cy="188158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9" name="Drawing"/>
          <p:cNvGrpSpPr/>
          <p:nvPr/>
        </p:nvGrpSpPr>
        <p:grpSpPr>
          <a:xfrm>
            <a:off x="615949" y="1549400"/>
            <a:ext cx="12388851" cy="8204201"/>
            <a:chOff x="0" y="-12700"/>
            <a:chExt cx="12388849" cy="8204200"/>
          </a:xfrm>
        </p:grpSpPr>
        <p:sp>
          <p:nvSpPr>
            <p:cNvPr id="739" name="Line"/>
            <p:cNvSpPr/>
            <p:nvPr/>
          </p:nvSpPr>
          <p:spPr>
            <a:xfrm>
              <a:off x="1353494" y="576299"/>
              <a:ext cx="251028" cy="60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370" fill="norm" stroke="1" extrusionOk="0">
                  <a:moveTo>
                    <a:pt x="452" y="8605"/>
                  </a:moveTo>
                  <a:cubicBezTo>
                    <a:pt x="629" y="10330"/>
                    <a:pt x="806" y="12055"/>
                    <a:pt x="983" y="13292"/>
                  </a:cubicBezTo>
                  <a:cubicBezTo>
                    <a:pt x="1160" y="14530"/>
                    <a:pt x="1337" y="15280"/>
                    <a:pt x="1072" y="14305"/>
                  </a:cubicBezTo>
                  <a:cubicBezTo>
                    <a:pt x="806" y="13330"/>
                    <a:pt x="98" y="10630"/>
                    <a:pt x="10" y="8080"/>
                  </a:cubicBezTo>
                  <a:cubicBezTo>
                    <a:pt x="-79" y="5530"/>
                    <a:pt x="452" y="3130"/>
                    <a:pt x="1514" y="1705"/>
                  </a:cubicBezTo>
                  <a:cubicBezTo>
                    <a:pt x="2577" y="280"/>
                    <a:pt x="4170" y="-170"/>
                    <a:pt x="6383" y="55"/>
                  </a:cubicBezTo>
                  <a:cubicBezTo>
                    <a:pt x="8596" y="280"/>
                    <a:pt x="11429" y="1180"/>
                    <a:pt x="14173" y="2868"/>
                  </a:cubicBezTo>
                  <a:cubicBezTo>
                    <a:pt x="16918" y="4555"/>
                    <a:pt x="19573" y="7030"/>
                    <a:pt x="20547" y="9505"/>
                  </a:cubicBezTo>
                  <a:cubicBezTo>
                    <a:pt x="21521" y="11980"/>
                    <a:pt x="20813" y="14455"/>
                    <a:pt x="19396" y="16292"/>
                  </a:cubicBezTo>
                  <a:cubicBezTo>
                    <a:pt x="17980" y="18130"/>
                    <a:pt x="15855" y="19330"/>
                    <a:pt x="13908" y="20080"/>
                  </a:cubicBezTo>
                  <a:cubicBezTo>
                    <a:pt x="11960" y="20830"/>
                    <a:pt x="10190" y="21130"/>
                    <a:pt x="8685" y="21280"/>
                  </a:cubicBezTo>
                  <a:cubicBezTo>
                    <a:pt x="7180" y="21430"/>
                    <a:pt x="5941" y="21430"/>
                    <a:pt x="5055" y="20980"/>
                  </a:cubicBezTo>
                  <a:cubicBezTo>
                    <a:pt x="4170" y="20530"/>
                    <a:pt x="3639" y="19630"/>
                    <a:pt x="4082" y="18955"/>
                  </a:cubicBezTo>
                  <a:cubicBezTo>
                    <a:pt x="4524" y="18280"/>
                    <a:pt x="5941" y="17830"/>
                    <a:pt x="7357" y="17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756505" y="812800"/>
              <a:ext cx="173896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300" y="21600"/>
                  </a:moveTo>
                  <a:cubicBezTo>
                    <a:pt x="40" y="16457"/>
                    <a:pt x="-220" y="11314"/>
                    <a:pt x="300" y="8229"/>
                  </a:cubicBezTo>
                  <a:cubicBezTo>
                    <a:pt x="821" y="5143"/>
                    <a:pt x="2122" y="4114"/>
                    <a:pt x="5766" y="3086"/>
                  </a:cubicBezTo>
                  <a:cubicBezTo>
                    <a:pt x="9409" y="2057"/>
                    <a:pt x="15394" y="1029"/>
                    <a:pt x="213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784349" y="958849"/>
              <a:ext cx="215901" cy="4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3" fill="norm" stroke="1" extrusionOk="0">
                  <a:moveTo>
                    <a:pt x="2541" y="11270"/>
                  </a:moveTo>
                  <a:cubicBezTo>
                    <a:pt x="1271" y="15026"/>
                    <a:pt x="0" y="18783"/>
                    <a:pt x="0" y="20191"/>
                  </a:cubicBezTo>
                  <a:cubicBezTo>
                    <a:pt x="0" y="21600"/>
                    <a:pt x="1271" y="20661"/>
                    <a:pt x="5082" y="16904"/>
                  </a:cubicBezTo>
                  <a:cubicBezTo>
                    <a:pt x="8894" y="13148"/>
                    <a:pt x="15247" y="65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2150904" y="573384"/>
              <a:ext cx="173197" cy="569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529" fill="norm" stroke="1" extrusionOk="0">
                  <a:moveTo>
                    <a:pt x="21041" y="2569"/>
                  </a:moveTo>
                  <a:cubicBezTo>
                    <a:pt x="21041" y="2009"/>
                    <a:pt x="21041" y="1449"/>
                    <a:pt x="19884" y="929"/>
                  </a:cubicBezTo>
                  <a:cubicBezTo>
                    <a:pt x="18727" y="409"/>
                    <a:pt x="16412" y="-71"/>
                    <a:pt x="12812" y="9"/>
                  </a:cubicBezTo>
                  <a:cubicBezTo>
                    <a:pt x="9212" y="89"/>
                    <a:pt x="4327" y="729"/>
                    <a:pt x="1884" y="1769"/>
                  </a:cubicBezTo>
                  <a:cubicBezTo>
                    <a:pt x="-559" y="2809"/>
                    <a:pt x="-559" y="4249"/>
                    <a:pt x="1498" y="5369"/>
                  </a:cubicBezTo>
                  <a:cubicBezTo>
                    <a:pt x="3555" y="6489"/>
                    <a:pt x="7670" y="7289"/>
                    <a:pt x="10370" y="8089"/>
                  </a:cubicBezTo>
                  <a:cubicBezTo>
                    <a:pt x="13070" y="8889"/>
                    <a:pt x="14355" y="9689"/>
                    <a:pt x="13584" y="10729"/>
                  </a:cubicBezTo>
                  <a:cubicBezTo>
                    <a:pt x="12812" y="11769"/>
                    <a:pt x="9984" y="13049"/>
                    <a:pt x="7927" y="13809"/>
                  </a:cubicBezTo>
                  <a:cubicBezTo>
                    <a:pt x="5870" y="14569"/>
                    <a:pt x="4584" y="14809"/>
                    <a:pt x="3298" y="14969"/>
                  </a:cubicBezTo>
                  <a:cubicBezTo>
                    <a:pt x="2012" y="15129"/>
                    <a:pt x="727" y="15209"/>
                    <a:pt x="727" y="15209"/>
                  </a:cubicBezTo>
                  <a:cubicBezTo>
                    <a:pt x="727" y="15209"/>
                    <a:pt x="2012" y="15129"/>
                    <a:pt x="3298" y="15089"/>
                  </a:cubicBezTo>
                  <a:cubicBezTo>
                    <a:pt x="4584" y="15049"/>
                    <a:pt x="5870" y="15049"/>
                    <a:pt x="7284" y="15569"/>
                  </a:cubicBezTo>
                  <a:cubicBezTo>
                    <a:pt x="8698" y="16089"/>
                    <a:pt x="10241" y="17129"/>
                    <a:pt x="11398" y="18169"/>
                  </a:cubicBezTo>
                  <a:cubicBezTo>
                    <a:pt x="12555" y="19209"/>
                    <a:pt x="13327" y="20249"/>
                    <a:pt x="14355" y="20809"/>
                  </a:cubicBezTo>
                  <a:cubicBezTo>
                    <a:pt x="15384" y="21369"/>
                    <a:pt x="16670" y="21449"/>
                    <a:pt x="17955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2501899" y="742950"/>
              <a:ext cx="1651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08" y="2800"/>
                    <a:pt x="2215" y="5600"/>
                    <a:pt x="5815" y="9200"/>
                  </a:cubicBezTo>
                  <a:cubicBezTo>
                    <a:pt x="9415" y="12800"/>
                    <a:pt x="15508" y="17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2509196" y="697088"/>
              <a:ext cx="176854" cy="42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56" fill="norm" stroke="1" extrusionOk="0">
                  <a:moveTo>
                    <a:pt x="21485" y="72"/>
                  </a:moveTo>
                  <a:cubicBezTo>
                    <a:pt x="19942" y="-36"/>
                    <a:pt x="18399" y="-144"/>
                    <a:pt x="16856" y="720"/>
                  </a:cubicBezTo>
                  <a:cubicBezTo>
                    <a:pt x="15314" y="1584"/>
                    <a:pt x="13771" y="3420"/>
                    <a:pt x="11199" y="6066"/>
                  </a:cubicBezTo>
                  <a:cubicBezTo>
                    <a:pt x="8628" y="8712"/>
                    <a:pt x="5028" y="12168"/>
                    <a:pt x="2842" y="14652"/>
                  </a:cubicBezTo>
                  <a:cubicBezTo>
                    <a:pt x="656" y="17136"/>
                    <a:pt x="-115" y="18648"/>
                    <a:pt x="14" y="19620"/>
                  </a:cubicBezTo>
                  <a:cubicBezTo>
                    <a:pt x="142" y="20592"/>
                    <a:pt x="1171" y="21024"/>
                    <a:pt x="2199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2781299" y="908050"/>
              <a:ext cx="127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000"/>
                    <a:pt x="21600" y="12000"/>
                    <a:pt x="18000" y="15600"/>
                  </a:cubicBezTo>
                  <a:cubicBezTo>
                    <a:pt x="14400" y="19200"/>
                    <a:pt x="720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3124199" y="1047750"/>
              <a:ext cx="571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29"/>
                    <a:pt x="7200" y="9257"/>
                    <a:pt x="3600" y="12857"/>
                  </a:cubicBezTo>
                  <a:cubicBezTo>
                    <a:pt x="0" y="16457"/>
                    <a:pt x="0" y="19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3454399" y="1028700"/>
              <a:ext cx="215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3962399" y="984250"/>
              <a:ext cx="69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4032249" y="1022350"/>
              <a:ext cx="25452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4954" y="0"/>
                  </a:moveTo>
                  <a:cubicBezTo>
                    <a:pt x="18277" y="3273"/>
                    <a:pt x="21600" y="6545"/>
                    <a:pt x="19108" y="10145"/>
                  </a:cubicBezTo>
                  <a:cubicBezTo>
                    <a:pt x="16615" y="13745"/>
                    <a:pt x="8308" y="17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4464049" y="674812"/>
              <a:ext cx="273051" cy="271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2879"/>
                  </a:moveTo>
                  <a:cubicBezTo>
                    <a:pt x="837" y="1874"/>
                    <a:pt x="1674" y="870"/>
                    <a:pt x="2595" y="367"/>
                  </a:cubicBezTo>
                  <a:cubicBezTo>
                    <a:pt x="3516" y="-135"/>
                    <a:pt x="4521" y="-135"/>
                    <a:pt x="5693" y="451"/>
                  </a:cubicBezTo>
                  <a:cubicBezTo>
                    <a:pt x="6865" y="1037"/>
                    <a:pt x="8205" y="2209"/>
                    <a:pt x="9795" y="4637"/>
                  </a:cubicBezTo>
                  <a:cubicBezTo>
                    <a:pt x="11386" y="7065"/>
                    <a:pt x="13228" y="10749"/>
                    <a:pt x="14819" y="13763"/>
                  </a:cubicBezTo>
                  <a:cubicBezTo>
                    <a:pt x="16409" y="16777"/>
                    <a:pt x="17749" y="19121"/>
                    <a:pt x="18837" y="20293"/>
                  </a:cubicBezTo>
                  <a:cubicBezTo>
                    <a:pt x="19926" y="21465"/>
                    <a:pt x="20763" y="21465"/>
                    <a:pt x="21600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4585695" y="624001"/>
              <a:ext cx="195855" cy="40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10" fill="norm" stroke="1" extrusionOk="0">
                  <a:moveTo>
                    <a:pt x="21262" y="585"/>
                  </a:moveTo>
                  <a:cubicBezTo>
                    <a:pt x="20343" y="247"/>
                    <a:pt x="19424" y="-90"/>
                    <a:pt x="18619" y="22"/>
                  </a:cubicBezTo>
                  <a:cubicBezTo>
                    <a:pt x="17815" y="135"/>
                    <a:pt x="17126" y="697"/>
                    <a:pt x="14828" y="2835"/>
                  </a:cubicBezTo>
                  <a:cubicBezTo>
                    <a:pt x="12530" y="4972"/>
                    <a:pt x="8624" y="8685"/>
                    <a:pt x="5751" y="11497"/>
                  </a:cubicBezTo>
                  <a:cubicBezTo>
                    <a:pt x="2879" y="14310"/>
                    <a:pt x="1041" y="16222"/>
                    <a:pt x="351" y="17741"/>
                  </a:cubicBezTo>
                  <a:cubicBezTo>
                    <a:pt x="-338" y="19260"/>
                    <a:pt x="122" y="20385"/>
                    <a:pt x="581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4822580" y="884560"/>
              <a:ext cx="162170" cy="14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868" fill="norm" stroke="1" extrusionOk="0">
                  <a:moveTo>
                    <a:pt x="4661" y="6202"/>
                  </a:moveTo>
                  <a:cubicBezTo>
                    <a:pt x="3539" y="9596"/>
                    <a:pt x="2417" y="12990"/>
                    <a:pt x="1575" y="15767"/>
                  </a:cubicBezTo>
                  <a:cubicBezTo>
                    <a:pt x="734" y="18544"/>
                    <a:pt x="173" y="20704"/>
                    <a:pt x="32" y="20859"/>
                  </a:cubicBezTo>
                  <a:cubicBezTo>
                    <a:pt x="-108" y="21013"/>
                    <a:pt x="173" y="19162"/>
                    <a:pt x="1575" y="15459"/>
                  </a:cubicBezTo>
                  <a:cubicBezTo>
                    <a:pt x="2978" y="11756"/>
                    <a:pt x="5502" y="6202"/>
                    <a:pt x="7466" y="3116"/>
                  </a:cubicBezTo>
                  <a:cubicBezTo>
                    <a:pt x="9430" y="30"/>
                    <a:pt x="10832" y="-587"/>
                    <a:pt x="12936" y="493"/>
                  </a:cubicBezTo>
                  <a:cubicBezTo>
                    <a:pt x="15040" y="1573"/>
                    <a:pt x="17845" y="4350"/>
                    <a:pt x="19388" y="6973"/>
                  </a:cubicBezTo>
                  <a:cubicBezTo>
                    <a:pt x="20931" y="9596"/>
                    <a:pt x="21211" y="12064"/>
                    <a:pt x="21492" y="14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5143499" y="481077"/>
              <a:ext cx="139701" cy="58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1217"/>
                  </a:moveTo>
                  <a:cubicBezTo>
                    <a:pt x="982" y="830"/>
                    <a:pt x="1964" y="443"/>
                    <a:pt x="3273" y="211"/>
                  </a:cubicBezTo>
                  <a:cubicBezTo>
                    <a:pt x="4582" y="-22"/>
                    <a:pt x="6218" y="-99"/>
                    <a:pt x="8345" y="172"/>
                  </a:cubicBezTo>
                  <a:cubicBezTo>
                    <a:pt x="10473" y="443"/>
                    <a:pt x="13091" y="1062"/>
                    <a:pt x="13582" y="1914"/>
                  </a:cubicBezTo>
                  <a:cubicBezTo>
                    <a:pt x="14073" y="2766"/>
                    <a:pt x="12436" y="3849"/>
                    <a:pt x="10800" y="4740"/>
                  </a:cubicBezTo>
                  <a:cubicBezTo>
                    <a:pt x="9164" y="5630"/>
                    <a:pt x="7527" y="6327"/>
                    <a:pt x="6709" y="6907"/>
                  </a:cubicBezTo>
                  <a:cubicBezTo>
                    <a:pt x="5891" y="7488"/>
                    <a:pt x="5891" y="7953"/>
                    <a:pt x="7200" y="8572"/>
                  </a:cubicBezTo>
                  <a:cubicBezTo>
                    <a:pt x="8509" y="9191"/>
                    <a:pt x="11127" y="9966"/>
                    <a:pt x="13091" y="11011"/>
                  </a:cubicBezTo>
                  <a:cubicBezTo>
                    <a:pt x="15055" y="12056"/>
                    <a:pt x="16364" y="13372"/>
                    <a:pt x="17673" y="14611"/>
                  </a:cubicBezTo>
                  <a:cubicBezTo>
                    <a:pt x="18982" y="15849"/>
                    <a:pt x="20291" y="17011"/>
                    <a:pt x="20945" y="17901"/>
                  </a:cubicBezTo>
                  <a:cubicBezTo>
                    <a:pt x="21600" y="18791"/>
                    <a:pt x="21600" y="19411"/>
                    <a:pt x="21600" y="19914"/>
                  </a:cubicBezTo>
                  <a:cubicBezTo>
                    <a:pt x="21600" y="20417"/>
                    <a:pt x="21600" y="20804"/>
                    <a:pt x="20618" y="21075"/>
                  </a:cubicBezTo>
                  <a:cubicBezTo>
                    <a:pt x="19636" y="21346"/>
                    <a:pt x="17673" y="21501"/>
                    <a:pt x="16364" y="21462"/>
                  </a:cubicBezTo>
                  <a:cubicBezTo>
                    <a:pt x="15055" y="21424"/>
                    <a:pt x="14400" y="21191"/>
                    <a:pt x="13745" y="20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6838949" y="770147"/>
              <a:ext cx="183639" cy="46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68" fill="norm" stroke="1" extrusionOk="0">
                  <a:moveTo>
                    <a:pt x="0" y="7870"/>
                  </a:moveTo>
                  <a:cubicBezTo>
                    <a:pt x="736" y="10324"/>
                    <a:pt x="1473" y="12779"/>
                    <a:pt x="2086" y="15577"/>
                  </a:cubicBezTo>
                  <a:cubicBezTo>
                    <a:pt x="2700" y="18375"/>
                    <a:pt x="3191" y="21517"/>
                    <a:pt x="3436" y="21468"/>
                  </a:cubicBezTo>
                  <a:cubicBezTo>
                    <a:pt x="3682" y="21419"/>
                    <a:pt x="3682" y="18179"/>
                    <a:pt x="3927" y="14841"/>
                  </a:cubicBezTo>
                  <a:cubicBezTo>
                    <a:pt x="4173" y="11502"/>
                    <a:pt x="4664" y="8066"/>
                    <a:pt x="5277" y="5759"/>
                  </a:cubicBezTo>
                  <a:cubicBezTo>
                    <a:pt x="5891" y="3452"/>
                    <a:pt x="6627" y="2273"/>
                    <a:pt x="7486" y="1488"/>
                  </a:cubicBezTo>
                  <a:cubicBezTo>
                    <a:pt x="8345" y="702"/>
                    <a:pt x="9327" y="310"/>
                    <a:pt x="10432" y="113"/>
                  </a:cubicBezTo>
                  <a:cubicBezTo>
                    <a:pt x="11536" y="-83"/>
                    <a:pt x="12764" y="-83"/>
                    <a:pt x="14482" y="604"/>
                  </a:cubicBezTo>
                  <a:cubicBezTo>
                    <a:pt x="16200" y="1292"/>
                    <a:pt x="18409" y="2666"/>
                    <a:pt x="19759" y="4090"/>
                  </a:cubicBezTo>
                  <a:cubicBezTo>
                    <a:pt x="21109" y="5513"/>
                    <a:pt x="21600" y="6986"/>
                    <a:pt x="21109" y="8213"/>
                  </a:cubicBezTo>
                  <a:cubicBezTo>
                    <a:pt x="20618" y="9441"/>
                    <a:pt x="19145" y="10422"/>
                    <a:pt x="17795" y="11061"/>
                  </a:cubicBezTo>
                  <a:cubicBezTo>
                    <a:pt x="16445" y="11699"/>
                    <a:pt x="15218" y="11993"/>
                    <a:pt x="13991" y="12141"/>
                  </a:cubicBezTo>
                  <a:cubicBezTo>
                    <a:pt x="12764" y="12288"/>
                    <a:pt x="11536" y="12288"/>
                    <a:pt x="10677" y="11797"/>
                  </a:cubicBezTo>
                  <a:cubicBezTo>
                    <a:pt x="9818" y="11306"/>
                    <a:pt x="9327" y="10324"/>
                    <a:pt x="8836" y="9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7202916" y="700341"/>
              <a:ext cx="163085" cy="328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80" fill="norm" stroke="1" extrusionOk="0">
                  <a:moveTo>
                    <a:pt x="21336" y="1542"/>
                  </a:moveTo>
                  <a:cubicBezTo>
                    <a:pt x="20505" y="988"/>
                    <a:pt x="19674" y="434"/>
                    <a:pt x="18567" y="157"/>
                  </a:cubicBezTo>
                  <a:cubicBezTo>
                    <a:pt x="17459" y="-120"/>
                    <a:pt x="16074" y="-120"/>
                    <a:pt x="13721" y="918"/>
                  </a:cubicBezTo>
                  <a:cubicBezTo>
                    <a:pt x="11367" y="1957"/>
                    <a:pt x="8044" y="4034"/>
                    <a:pt x="5551" y="7011"/>
                  </a:cubicBezTo>
                  <a:cubicBezTo>
                    <a:pt x="3059" y="9988"/>
                    <a:pt x="1398" y="13865"/>
                    <a:pt x="567" y="16218"/>
                  </a:cubicBezTo>
                  <a:cubicBezTo>
                    <a:pt x="-264" y="18572"/>
                    <a:pt x="-264" y="19403"/>
                    <a:pt x="1121" y="20026"/>
                  </a:cubicBezTo>
                  <a:cubicBezTo>
                    <a:pt x="2505" y="20649"/>
                    <a:pt x="5274" y="21065"/>
                    <a:pt x="8044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7410449" y="738333"/>
              <a:ext cx="184151" cy="18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2744"/>
                  </a:moveTo>
                  <a:cubicBezTo>
                    <a:pt x="497" y="1517"/>
                    <a:pt x="993" y="290"/>
                    <a:pt x="1862" y="44"/>
                  </a:cubicBezTo>
                  <a:cubicBezTo>
                    <a:pt x="2731" y="-201"/>
                    <a:pt x="3972" y="535"/>
                    <a:pt x="4841" y="3113"/>
                  </a:cubicBezTo>
                  <a:cubicBezTo>
                    <a:pt x="5710" y="5690"/>
                    <a:pt x="6207" y="10108"/>
                    <a:pt x="6455" y="13054"/>
                  </a:cubicBezTo>
                  <a:cubicBezTo>
                    <a:pt x="6703" y="15999"/>
                    <a:pt x="6703" y="17472"/>
                    <a:pt x="6455" y="18822"/>
                  </a:cubicBezTo>
                  <a:cubicBezTo>
                    <a:pt x="6207" y="20172"/>
                    <a:pt x="5710" y="21399"/>
                    <a:pt x="5710" y="21276"/>
                  </a:cubicBezTo>
                  <a:cubicBezTo>
                    <a:pt x="5710" y="21154"/>
                    <a:pt x="6207" y="19681"/>
                    <a:pt x="7448" y="17472"/>
                  </a:cubicBezTo>
                  <a:cubicBezTo>
                    <a:pt x="8690" y="15263"/>
                    <a:pt x="10676" y="12317"/>
                    <a:pt x="12290" y="9740"/>
                  </a:cubicBezTo>
                  <a:cubicBezTo>
                    <a:pt x="13903" y="7163"/>
                    <a:pt x="15145" y="4954"/>
                    <a:pt x="15269" y="4463"/>
                  </a:cubicBezTo>
                  <a:cubicBezTo>
                    <a:pt x="15393" y="3972"/>
                    <a:pt x="14400" y="5199"/>
                    <a:pt x="13407" y="7285"/>
                  </a:cubicBezTo>
                  <a:cubicBezTo>
                    <a:pt x="12414" y="9372"/>
                    <a:pt x="11421" y="12317"/>
                    <a:pt x="10924" y="14649"/>
                  </a:cubicBezTo>
                  <a:cubicBezTo>
                    <a:pt x="10428" y="16981"/>
                    <a:pt x="10428" y="18699"/>
                    <a:pt x="11048" y="19681"/>
                  </a:cubicBezTo>
                  <a:cubicBezTo>
                    <a:pt x="11669" y="20663"/>
                    <a:pt x="12910" y="20908"/>
                    <a:pt x="14772" y="20417"/>
                  </a:cubicBezTo>
                  <a:cubicBezTo>
                    <a:pt x="16634" y="19926"/>
                    <a:pt x="19117" y="18699"/>
                    <a:pt x="21600" y="17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7651749" y="692150"/>
              <a:ext cx="54898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7" h="21600" fill="norm" stroke="1" extrusionOk="0">
                  <a:moveTo>
                    <a:pt x="16200" y="0"/>
                  </a:moveTo>
                  <a:cubicBezTo>
                    <a:pt x="15429" y="1760"/>
                    <a:pt x="14657" y="3520"/>
                    <a:pt x="16200" y="5920"/>
                  </a:cubicBezTo>
                  <a:cubicBezTo>
                    <a:pt x="17743" y="8320"/>
                    <a:pt x="21600" y="11360"/>
                    <a:pt x="19286" y="14080"/>
                  </a:cubicBezTo>
                  <a:cubicBezTo>
                    <a:pt x="16971" y="16800"/>
                    <a:pt x="8486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8192589" y="704850"/>
              <a:ext cx="30371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21523" y="0"/>
                  </a:moveTo>
                  <a:cubicBezTo>
                    <a:pt x="19573" y="3516"/>
                    <a:pt x="17623" y="7033"/>
                    <a:pt x="15523" y="9963"/>
                  </a:cubicBezTo>
                  <a:cubicBezTo>
                    <a:pt x="13423" y="12893"/>
                    <a:pt x="11173" y="15237"/>
                    <a:pt x="8773" y="16326"/>
                  </a:cubicBezTo>
                  <a:cubicBezTo>
                    <a:pt x="6373" y="17414"/>
                    <a:pt x="3823" y="17247"/>
                    <a:pt x="2323" y="16660"/>
                  </a:cubicBezTo>
                  <a:cubicBezTo>
                    <a:pt x="823" y="16074"/>
                    <a:pt x="373" y="15070"/>
                    <a:pt x="148" y="14149"/>
                  </a:cubicBezTo>
                  <a:cubicBezTo>
                    <a:pt x="-77" y="13228"/>
                    <a:pt x="-77" y="12391"/>
                    <a:pt x="373" y="11888"/>
                  </a:cubicBezTo>
                  <a:cubicBezTo>
                    <a:pt x="823" y="11386"/>
                    <a:pt x="1723" y="11219"/>
                    <a:pt x="3223" y="11553"/>
                  </a:cubicBezTo>
                  <a:cubicBezTo>
                    <a:pt x="4723" y="11888"/>
                    <a:pt x="6823" y="12726"/>
                    <a:pt x="9448" y="14484"/>
                  </a:cubicBezTo>
                  <a:cubicBezTo>
                    <a:pt x="12073" y="16242"/>
                    <a:pt x="15223" y="18921"/>
                    <a:pt x="183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8990402" y="675499"/>
              <a:ext cx="286949" cy="246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32" fill="norm" stroke="1" extrusionOk="0">
                  <a:moveTo>
                    <a:pt x="562" y="1972"/>
                  </a:moveTo>
                  <a:cubicBezTo>
                    <a:pt x="1193" y="1065"/>
                    <a:pt x="1824" y="157"/>
                    <a:pt x="2927" y="66"/>
                  </a:cubicBezTo>
                  <a:cubicBezTo>
                    <a:pt x="4031" y="-24"/>
                    <a:pt x="5608" y="702"/>
                    <a:pt x="6711" y="2970"/>
                  </a:cubicBezTo>
                  <a:cubicBezTo>
                    <a:pt x="7815" y="5239"/>
                    <a:pt x="8446" y="9051"/>
                    <a:pt x="7657" y="12318"/>
                  </a:cubicBezTo>
                  <a:cubicBezTo>
                    <a:pt x="6869" y="15586"/>
                    <a:pt x="4662" y="18308"/>
                    <a:pt x="3164" y="19760"/>
                  </a:cubicBezTo>
                  <a:cubicBezTo>
                    <a:pt x="1666" y="21212"/>
                    <a:pt x="878" y="21394"/>
                    <a:pt x="405" y="20849"/>
                  </a:cubicBezTo>
                  <a:cubicBezTo>
                    <a:pt x="-68" y="20305"/>
                    <a:pt x="-226" y="19034"/>
                    <a:pt x="483" y="17038"/>
                  </a:cubicBezTo>
                  <a:cubicBezTo>
                    <a:pt x="1193" y="15041"/>
                    <a:pt x="2770" y="12318"/>
                    <a:pt x="5529" y="9505"/>
                  </a:cubicBezTo>
                  <a:cubicBezTo>
                    <a:pt x="8288" y="6691"/>
                    <a:pt x="12229" y="3787"/>
                    <a:pt x="14673" y="2063"/>
                  </a:cubicBezTo>
                  <a:cubicBezTo>
                    <a:pt x="17117" y="339"/>
                    <a:pt x="18063" y="-206"/>
                    <a:pt x="18457" y="66"/>
                  </a:cubicBezTo>
                  <a:cubicBezTo>
                    <a:pt x="18851" y="339"/>
                    <a:pt x="18694" y="1428"/>
                    <a:pt x="18063" y="3333"/>
                  </a:cubicBezTo>
                  <a:cubicBezTo>
                    <a:pt x="17432" y="5239"/>
                    <a:pt x="16329" y="7962"/>
                    <a:pt x="16013" y="10503"/>
                  </a:cubicBezTo>
                  <a:cubicBezTo>
                    <a:pt x="15698" y="13044"/>
                    <a:pt x="16171" y="15404"/>
                    <a:pt x="17196" y="16675"/>
                  </a:cubicBezTo>
                  <a:cubicBezTo>
                    <a:pt x="18221" y="17945"/>
                    <a:pt x="19797" y="18127"/>
                    <a:pt x="21374" y="18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9512299" y="8128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9788873" y="640267"/>
              <a:ext cx="231427" cy="284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64" fill="norm" stroke="1" extrusionOk="0">
                  <a:moveTo>
                    <a:pt x="17773" y="2940"/>
                  </a:moveTo>
                  <a:cubicBezTo>
                    <a:pt x="17773" y="1988"/>
                    <a:pt x="17773" y="1035"/>
                    <a:pt x="17092" y="479"/>
                  </a:cubicBezTo>
                  <a:cubicBezTo>
                    <a:pt x="16411" y="-77"/>
                    <a:pt x="15049" y="-236"/>
                    <a:pt x="12714" y="479"/>
                  </a:cubicBezTo>
                  <a:cubicBezTo>
                    <a:pt x="10379" y="1193"/>
                    <a:pt x="7071" y="2782"/>
                    <a:pt x="4638" y="5164"/>
                  </a:cubicBezTo>
                  <a:cubicBezTo>
                    <a:pt x="2206" y="7546"/>
                    <a:pt x="649" y="10723"/>
                    <a:pt x="162" y="13343"/>
                  </a:cubicBezTo>
                  <a:cubicBezTo>
                    <a:pt x="-324" y="15964"/>
                    <a:pt x="260" y="18029"/>
                    <a:pt x="2206" y="19379"/>
                  </a:cubicBezTo>
                  <a:cubicBezTo>
                    <a:pt x="4152" y="20729"/>
                    <a:pt x="7460" y="21364"/>
                    <a:pt x="10865" y="21364"/>
                  </a:cubicBezTo>
                  <a:cubicBezTo>
                    <a:pt x="14271" y="21364"/>
                    <a:pt x="17773" y="20729"/>
                    <a:pt x="21276" y="20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10113123" y="290968"/>
              <a:ext cx="307227" cy="182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33" fill="norm" stroke="1" extrusionOk="0">
                  <a:moveTo>
                    <a:pt x="614" y="6022"/>
                  </a:moveTo>
                  <a:cubicBezTo>
                    <a:pt x="762" y="4795"/>
                    <a:pt x="910" y="3568"/>
                    <a:pt x="1871" y="2463"/>
                  </a:cubicBezTo>
                  <a:cubicBezTo>
                    <a:pt x="2833" y="1359"/>
                    <a:pt x="4608" y="377"/>
                    <a:pt x="5792" y="377"/>
                  </a:cubicBezTo>
                  <a:cubicBezTo>
                    <a:pt x="6975" y="377"/>
                    <a:pt x="7567" y="1359"/>
                    <a:pt x="6827" y="4795"/>
                  </a:cubicBezTo>
                  <a:cubicBezTo>
                    <a:pt x="6088" y="8231"/>
                    <a:pt x="4016" y="14122"/>
                    <a:pt x="2537" y="17436"/>
                  </a:cubicBezTo>
                  <a:cubicBezTo>
                    <a:pt x="1058" y="20750"/>
                    <a:pt x="170" y="21486"/>
                    <a:pt x="22" y="20995"/>
                  </a:cubicBezTo>
                  <a:cubicBezTo>
                    <a:pt x="-126" y="20504"/>
                    <a:pt x="466" y="18786"/>
                    <a:pt x="2389" y="15595"/>
                  </a:cubicBezTo>
                  <a:cubicBezTo>
                    <a:pt x="4312" y="12404"/>
                    <a:pt x="7567" y="7741"/>
                    <a:pt x="9712" y="4672"/>
                  </a:cubicBezTo>
                  <a:cubicBezTo>
                    <a:pt x="11858" y="1604"/>
                    <a:pt x="12893" y="131"/>
                    <a:pt x="13189" y="9"/>
                  </a:cubicBezTo>
                  <a:cubicBezTo>
                    <a:pt x="13485" y="-114"/>
                    <a:pt x="13041" y="1113"/>
                    <a:pt x="12597" y="2463"/>
                  </a:cubicBezTo>
                  <a:cubicBezTo>
                    <a:pt x="12153" y="3813"/>
                    <a:pt x="11710" y="5286"/>
                    <a:pt x="11414" y="6881"/>
                  </a:cubicBezTo>
                  <a:cubicBezTo>
                    <a:pt x="11118" y="8477"/>
                    <a:pt x="10970" y="10195"/>
                    <a:pt x="11266" y="11545"/>
                  </a:cubicBezTo>
                  <a:cubicBezTo>
                    <a:pt x="11562" y="12895"/>
                    <a:pt x="12301" y="13877"/>
                    <a:pt x="14077" y="14491"/>
                  </a:cubicBezTo>
                  <a:cubicBezTo>
                    <a:pt x="15852" y="15104"/>
                    <a:pt x="18663" y="15350"/>
                    <a:pt x="21474" y="15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9753599" y="1107805"/>
              <a:ext cx="254001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20868"/>
                  </a:moveTo>
                  <a:cubicBezTo>
                    <a:pt x="4860" y="14977"/>
                    <a:pt x="9720" y="9086"/>
                    <a:pt x="13230" y="5159"/>
                  </a:cubicBezTo>
                  <a:cubicBezTo>
                    <a:pt x="16740" y="1232"/>
                    <a:pt x="18900" y="-732"/>
                    <a:pt x="20070" y="250"/>
                  </a:cubicBezTo>
                  <a:cubicBezTo>
                    <a:pt x="21240" y="1232"/>
                    <a:pt x="21420" y="5159"/>
                    <a:pt x="21600" y="9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9798049" y="1157816"/>
              <a:ext cx="2095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0800"/>
                    <a:pt x="12218" y="0"/>
                    <a:pt x="15818" y="0"/>
                  </a:cubicBezTo>
                  <a:cubicBezTo>
                    <a:pt x="19418" y="0"/>
                    <a:pt x="20509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9717616" y="1428750"/>
              <a:ext cx="296335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309" y="0"/>
                  </a:moveTo>
                  <a:cubicBezTo>
                    <a:pt x="154" y="4985"/>
                    <a:pt x="0" y="9969"/>
                    <a:pt x="0" y="13708"/>
                  </a:cubicBezTo>
                  <a:cubicBezTo>
                    <a:pt x="0" y="17446"/>
                    <a:pt x="154" y="19938"/>
                    <a:pt x="771" y="20769"/>
                  </a:cubicBezTo>
                  <a:cubicBezTo>
                    <a:pt x="1389" y="21600"/>
                    <a:pt x="2469" y="20769"/>
                    <a:pt x="3626" y="19108"/>
                  </a:cubicBezTo>
                  <a:cubicBezTo>
                    <a:pt x="4783" y="17446"/>
                    <a:pt x="6017" y="14954"/>
                    <a:pt x="6943" y="12669"/>
                  </a:cubicBezTo>
                  <a:cubicBezTo>
                    <a:pt x="7869" y="10385"/>
                    <a:pt x="8486" y="8308"/>
                    <a:pt x="8794" y="8308"/>
                  </a:cubicBezTo>
                  <a:cubicBezTo>
                    <a:pt x="9103" y="8308"/>
                    <a:pt x="9103" y="10385"/>
                    <a:pt x="9489" y="11008"/>
                  </a:cubicBezTo>
                  <a:cubicBezTo>
                    <a:pt x="9874" y="11631"/>
                    <a:pt x="10646" y="10800"/>
                    <a:pt x="11417" y="9762"/>
                  </a:cubicBezTo>
                  <a:cubicBezTo>
                    <a:pt x="12189" y="8723"/>
                    <a:pt x="12960" y="7477"/>
                    <a:pt x="13423" y="7892"/>
                  </a:cubicBezTo>
                  <a:cubicBezTo>
                    <a:pt x="13886" y="8308"/>
                    <a:pt x="14040" y="10385"/>
                    <a:pt x="14580" y="12046"/>
                  </a:cubicBezTo>
                  <a:cubicBezTo>
                    <a:pt x="15120" y="13708"/>
                    <a:pt x="16046" y="14954"/>
                    <a:pt x="16354" y="16615"/>
                  </a:cubicBezTo>
                  <a:cubicBezTo>
                    <a:pt x="16663" y="18277"/>
                    <a:pt x="16354" y="20354"/>
                    <a:pt x="16431" y="20562"/>
                  </a:cubicBezTo>
                  <a:cubicBezTo>
                    <a:pt x="16509" y="20769"/>
                    <a:pt x="16971" y="19108"/>
                    <a:pt x="17434" y="17238"/>
                  </a:cubicBezTo>
                  <a:cubicBezTo>
                    <a:pt x="17897" y="15369"/>
                    <a:pt x="18360" y="13292"/>
                    <a:pt x="18977" y="11423"/>
                  </a:cubicBezTo>
                  <a:cubicBezTo>
                    <a:pt x="19594" y="9554"/>
                    <a:pt x="20366" y="7892"/>
                    <a:pt x="20751" y="8515"/>
                  </a:cubicBezTo>
                  <a:cubicBezTo>
                    <a:pt x="21137" y="9138"/>
                    <a:pt x="21137" y="12046"/>
                    <a:pt x="21214" y="14538"/>
                  </a:cubicBezTo>
                  <a:cubicBezTo>
                    <a:pt x="21291" y="17031"/>
                    <a:pt x="21446" y="19108"/>
                    <a:pt x="21600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0119088" y="1244599"/>
              <a:ext cx="161562" cy="34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87" fill="norm" stroke="1" extrusionOk="0">
                  <a:moveTo>
                    <a:pt x="16363" y="0"/>
                  </a:moveTo>
                  <a:cubicBezTo>
                    <a:pt x="14399" y="3011"/>
                    <a:pt x="12435" y="6022"/>
                    <a:pt x="10051" y="9098"/>
                  </a:cubicBezTo>
                  <a:cubicBezTo>
                    <a:pt x="7667" y="12175"/>
                    <a:pt x="4861" y="15316"/>
                    <a:pt x="3038" y="17542"/>
                  </a:cubicBezTo>
                  <a:cubicBezTo>
                    <a:pt x="1215" y="19767"/>
                    <a:pt x="373" y="21076"/>
                    <a:pt x="93" y="21338"/>
                  </a:cubicBezTo>
                  <a:cubicBezTo>
                    <a:pt x="-188" y="21600"/>
                    <a:pt x="93" y="20815"/>
                    <a:pt x="2056" y="18785"/>
                  </a:cubicBezTo>
                  <a:cubicBezTo>
                    <a:pt x="4020" y="16756"/>
                    <a:pt x="7667" y="13484"/>
                    <a:pt x="9911" y="11520"/>
                  </a:cubicBezTo>
                  <a:cubicBezTo>
                    <a:pt x="12155" y="9556"/>
                    <a:pt x="12996" y="8902"/>
                    <a:pt x="13137" y="8902"/>
                  </a:cubicBezTo>
                  <a:cubicBezTo>
                    <a:pt x="13277" y="8902"/>
                    <a:pt x="12716" y="9556"/>
                    <a:pt x="11874" y="10473"/>
                  </a:cubicBezTo>
                  <a:cubicBezTo>
                    <a:pt x="11033" y="11389"/>
                    <a:pt x="9911" y="12567"/>
                    <a:pt x="9490" y="14073"/>
                  </a:cubicBezTo>
                  <a:cubicBezTo>
                    <a:pt x="9069" y="15578"/>
                    <a:pt x="9350" y="17411"/>
                    <a:pt x="10051" y="18589"/>
                  </a:cubicBezTo>
                  <a:cubicBezTo>
                    <a:pt x="10752" y="19767"/>
                    <a:pt x="11874" y="20291"/>
                    <a:pt x="13838" y="20160"/>
                  </a:cubicBezTo>
                  <a:cubicBezTo>
                    <a:pt x="15802" y="20029"/>
                    <a:pt x="18607" y="19244"/>
                    <a:pt x="21412" y="18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10284157" y="1441450"/>
              <a:ext cx="117144" cy="12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35" fill="norm" stroke="1" extrusionOk="0">
                  <a:moveTo>
                    <a:pt x="12090" y="0"/>
                  </a:moveTo>
                  <a:cubicBezTo>
                    <a:pt x="8233" y="5666"/>
                    <a:pt x="4376" y="11331"/>
                    <a:pt x="2254" y="15226"/>
                  </a:cubicBezTo>
                  <a:cubicBezTo>
                    <a:pt x="133" y="19121"/>
                    <a:pt x="-253" y="21246"/>
                    <a:pt x="133" y="21423"/>
                  </a:cubicBezTo>
                  <a:cubicBezTo>
                    <a:pt x="518" y="21600"/>
                    <a:pt x="1676" y="19830"/>
                    <a:pt x="3604" y="16997"/>
                  </a:cubicBezTo>
                  <a:cubicBezTo>
                    <a:pt x="5533" y="14164"/>
                    <a:pt x="8233" y="10269"/>
                    <a:pt x="10547" y="7613"/>
                  </a:cubicBezTo>
                  <a:cubicBezTo>
                    <a:pt x="12861" y="4957"/>
                    <a:pt x="14790" y="3541"/>
                    <a:pt x="15754" y="4426"/>
                  </a:cubicBezTo>
                  <a:cubicBezTo>
                    <a:pt x="16718" y="5311"/>
                    <a:pt x="16718" y="8498"/>
                    <a:pt x="17490" y="10623"/>
                  </a:cubicBezTo>
                  <a:cubicBezTo>
                    <a:pt x="18261" y="12748"/>
                    <a:pt x="19804" y="13810"/>
                    <a:pt x="21347" y="14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0465979" y="1439187"/>
              <a:ext cx="68671" cy="10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676" fill="norm" stroke="1" extrusionOk="0">
                  <a:moveTo>
                    <a:pt x="7490" y="9347"/>
                  </a:moveTo>
                  <a:cubicBezTo>
                    <a:pt x="4871" y="11041"/>
                    <a:pt x="2253" y="12735"/>
                    <a:pt x="944" y="14853"/>
                  </a:cubicBezTo>
                  <a:cubicBezTo>
                    <a:pt x="-365" y="16971"/>
                    <a:pt x="-365" y="19512"/>
                    <a:pt x="1271" y="20359"/>
                  </a:cubicBezTo>
                  <a:cubicBezTo>
                    <a:pt x="2908" y="21206"/>
                    <a:pt x="6180" y="20359"/>
                    <a:pt x="9453" y="17818"/>
                  </a:cubicBezTo>
                  <a:cubicBezTo>
                    <a:pt x="12726" y="15277"/>
                    <a:pt x="15999" y="11041"/>
                    <a:pt x="17962" y="7653"/>
                  </a:cubicBezTo>
                  <a:cubicBezTo>
                    <a:pt x="19926" y="4265"/>
                    <a:pt x="20580" y="1724"/>
                    <a:pt x="20908" y="665"/>
                  </a:cubicBezTo>
                  <a:cubicBezTo>
                    <a:pt x="21235" y="-394"/>
                    <a:pt x="21235" y="30"/>
                    <a:pt x="21235" y="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0598149" y="1454149"/>
              <a:ext cx="196851" cy="5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8" fill="norm" stroke="1" extrusionOk="0">
                  <a:moveTo>
                    <a:pt x="0" y="0"/>
                  </a:moveTo>
                  <a:cubicBezTo>
                    <a:pt x="232" y="3724"/>
                    <a:pt x="465" y="7448"/>
                    <a:pt x="929" y="10800"/>
                  </a:cubicBezTo>
                  <a:cubicBezTo>
                    <a:pt x="1394" y="14152"/>
                    <a:pt x="2090" y="17131"/>
                    <a:pt x="4065" y="18993"/>
                  </a:cubicBezTo>
                  <a:cubicBezTo>
                    <a:pt x="6039" y="20855"/>
                    <a:pt x="9290" y="21600"/>
                    <a:pt x="12077" y="20483"/>
                  </a:cubicBezTo>
                  <a:cubicBezTo>
                    <a:pt x="14865" y="19366"/>
                    <a:pt x="17187" y="16386"/>
                    <a:pt x="18697" y="15269"/>
                  </a:cubicBezTo>
                  <a:cubicBezTo>
                    <a:pt x="20206" y="14152"/>
                    <a:pt x="20903" y="14897"/>
                    <a:pt x="21600" y="15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0856504" y="1466850"/>
              <a:ext cx="103597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407" y="0"/>
                  </a:moveTo>
                  <a:cubicBezTo>
                    <a:pt x="-25" y="6000"/>
                    <a:pt x="-457" y="12000"/>
                    <a:pt x="1055" y="12600"/>
                  </a:cubicBezTo>
                  <a:cubicBezTo>
                    <a:pt x="2567" y="13200"/>
                    <a:pt x="6023" y="8400"/>
                    <a:pt x="8831" y="5400"/>
                  </a:cubicBezTo>
                  <a:cubicBezTo>
                    <a:pt x="11639" y="2400"/>
                    <a:pt x="13799" y="1200"/>
                    <a:pt x="15743" y="4200"/>
                  </a:cubicBezTo>
                  <a:cubicBezTo>
                    <a:pt x="17687" y="7200"/>
                    <a:pt x="19415" y="14400"/>
                    <a:pt x="211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0991849" y="156210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2482849" y="2183190"/>
              <a:ext cx="145557" cy="524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073" fill="norm" stroke="1" extrusionOk="0">
                  <a:moveTo>
                    <a:pt x="0" y="9488"/>
                  </a:moveTo>
                  <a:cubicBezTo>
                    <a:pt x="1851" y="11955"/>
                    <a:pt x="3703" y="14421"/>
                    <a:pt x="5091" y="16292"/>
                  </a:cubicBezTo>
                  <a:cubicBezTo>
                    <a:pt x="6480" y="18162"/>
                    <a:pt x="7406" y="19438"/>
                    <a:pt x="7869" y="20288"/>
                  </a:cubicBezTo>
                  <a:cubicBezTo>
                    <a:pt x="8331" y="21139"/>
                    <a:pt x="8331" y="21564"/>
                    <a:pt x="7869" y="20161"/>
                  </a:cubicBezTo>
                  <a:cubicBezTo>
                    <a:pt x="7406" y="18758"/>
                    <a:pt x="6480" y="15526"/>
                    <a:pt x="6017" y="12210"/>
                  </a:cubicBezTo>
                  <a:cubicBezTo>
                    <a:pt x="5554" y="8893"/>
                    <a:pt x="5554" y="5492"/>
                    <a:pt x="5863" y="3536"/>
                  </a:cubicBezTo>
                  <a:cubicBezTo>
                    <a:pt x="6171" y="1580"/>
                    <a:pt x="6789" y="1070"/>
                    <a:pt x="7869" y="687"/>
                  </a:cubicBezTo>
                  <a:cubicBezTo>
                    <a:pt x="8949" y="304"/>
                    <a:pt x="10491" y="49"/>
                    <a:pt x="12034" y="7"/>
                  </a:cubicBezTo>
                  <a:cubicBezTo>
                    <a:pt x="13577" y="-36"/>
                    <a:pt x="15120" y="134"/>
                    <a:pt x="16817" y="857"/>
                  </a:cubicBezTo>
                  <a:cubicBezTo>
                    <a:pt x="18514" y="1580"/>
                    <a:pt x="20366" y="2855"/>
                    <a:pt x="20983" y="4046"/>
                  </a:cubicBezTo>
                  <a:cubicBezTo>
                    <a:pt x="21600" y="5236"/>
                    <a:pt x="20983" y="6342"/>
                    <a:pt x="19440" y="7065"/>
                  </a:cubicBezTo>
                  <a:cubicBezTo>
                    <a:pt x="17897" y="7788"/>
                    <a:pt x="15429" y="8128"/>
                    <a:pt x="12960" y="8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2641599" y="2146300"/>
              <a:ext cx="279401" cy="239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6253"/>
                  </a:moveTo>
                  <a:cubicBezTo>
                    <a:pt x="818" y="5874"/>
                    <a:pt x="1636" y="5495"/>
                    <a:pt x="2945" y="6632"/>
                  </a:cubicBezTo>
                  <a:cubicBezTo>
                    <a:pt x="4255" y="7768"/>
                    <a:pt x="6055" y="10421"/>
                    <a:pt x="7282" y="12789"/>
                  </a:cubicBezTo>
                  <a:cubicBezTo>
                    <a:pt x="8509" y="15158"/>
                    <a:pt x="9164" y="17242"/>
                    <a:pt x="9491" y="18758"/>
                  </a:cubicBezTo>
                  <a:cubicBezTo>
                    <a:pt x="9818" y="20274"/>
                    <a:pt x="9818" y="21221"/>
                    <a:pt x="9491" y="21411"/>
                  </a:cubicBezTo>
                  <a:cubicBezTo>
                    <a:pt x="9164" y="21600"/>
                    <a:pt x="8509" y="21032"/>
                    <a:pt x="8100" y="19232"/>
                  </a:cubicBezTo>
                  <a:cubicBezTo>
                    <a:pt x="7691" y="17432"/>
                    <a:pt x="7527" y="14400"/>
                    <a:pt x="7936" y="11937"/>
                  </a:cubicBezTo>
                  <a:cubicBezTo>
                    <a:pt x="8345" y="9474"/>
                    <a:pt x="9327" y="7579"/>
                    <a:pt x="10309" y="6253"/>
                  </a:cubicBezTo>
                  <a:cubicBezTo>
                    <a:pt x="11291" y="4926"/>
                    <a:pt x="12273" y="4168"/>
                    <a:pt x="13173" y="3884"/>
                  </a:cubicBezTo>
                  <a:cubicBezTo>
                    <a:pt x="14073" y="3600"/>
                    <a:pt x="14891" y="3789"/>
                    <a:pt x="15709" y="5021"/>
                  </a:cubicBezTo>
                  <a:cubicBezTo>
                    <a:pt x="16527" y="6253"/>
                    <a:pt x="17345" y="8526"/>
                    <a:pt x="17755" y="10137"/>
                  </a:cubicBezTo>
                  <a:cubicBezTo>
                    <a:pt x="18164" y="11747"/>
                    <a:pt x="18164" y="12695"/>
                    <a:pt x="18245" y="13832"/>
                  </a:cubicBezTo>
                  <a:cubicBezTo>
                    <a:pt x="18327" y="14968"/>
                    <a:pt x="18491" y="16295"/>
                    <a:pt x="18655" y="16484"/>
                  </a:cubicBezTo>
                  <a:cubicBezTo>
                    <a:pt x="18818" y="16674"/>
                    <a:pt x="18982" y="15726"/>
                    <a:pt x="19473" y="12789"/>
                  </a:cubicBezTo>
                  <a:cubicBezTo>
                    <a:pt x="19964" y="9853"/>
                    <a:pt x="20782" y="492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2959894" y="2120900"/>
              <a:ext cx="272256" cy="232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168" fill="norm" stroke="1" extrusionOk="0">
                  <a:moveTo>
                    <a:pt x="7472" y="2314"/>
                  </a:moveTo>
                  <a:cubicBezTo>
                    <a:pt x="5295" y="5014"/>
                    <a:pt x="3118" y="7714"/>
                    <a:pt x="1863" y="10318"/>
                  </a:cubicBezTo>
                  <a:cubicBezTo>
                    <a:pt x="607" y="12921"/>
                    <a:pt x="272" y="15429"/>
                    <a:pt x="104" y="17164"/>
                  </a:cubicBezTo>
                  <a:cubicBezTo>
                    <a:pt x="-63" y="18900"/>
                    <a:pt x="-63" y="19864"/>
                    <a:pt x="356" y="20539"/>
                  </a:cubicBezTo>
                  <a:cubicBezTo>
                    <a:pt x="774" y="21214"/>
                    <a:pt x="1611" y="21600"/>
                    <a:pt x="2700" y="20346"/>
                  </a:cubicBezTo>
                  <a:cubicBezTo>
                    <a:pt x="3788" y="19093"/>
                    <a:pt x="5128" y="16200"/>
                    <a:pt x="5881" y="13693"/>
                  </a:cubicBezTo>
                  <a:cubicBezTo>
                    <a:pt x="6635" y="11186"/>
                    <a:pt x="6802" y="9064"/>
                    <a:pt x="6970" y="7521"/>
                  </a:cubicBezTo>
                  <a:cubicBezTo>
                    <a:pt x="7137" y="5979"/>
                    <a:pt x="7304" y="5014"/>
                    <a:pt x="7723" y="5014"/>
                  </a:cubicBezTo>
                  <a:cubicBezTo>
                    <a:pt x="8142" y="5014"/>
                    <a:pt x="8811" y="5979"/>
                    <a:pt x="10067" y="8293"/>
                  </a:cubicBezTo>
                  <a:cubicBezTo>
                    <a:pt x="11323" y="10607"/>
                    <a:pt x="13165" y="14271"/>
                    <a:pt x="14170" y="16779"/>
                  </a:cubicBezTo>
                  <a:cubicBezTo>
                    <a:pt x="15174" y="19286"/>
                    <a:pt x="15342" y="20636"/>
                    <a:pt x="15174" y="20925"/>
                  </a:cubicBezTo>
                  <a:cubicBezTo>
                    <a:pt x="15007" y="21214"/>
                    <a:pt x="14504" y="20443"/>
                    <a:pt x="14504" y="17839"/>
                  </a:cubicBezTo>
                  <a:cubicBezTo>
                    <a:pt x="14504" y="15236"/>
                    <a:pt x="15007" y="10800"/>
                    <a:pt x="16263" y="7521"/>
                  </a:cubicBezTo>
                  <a:cubicBezTo>
                    <a:pt x="17518" y="4243"/>
                    <a:pt x="19528" y="2121"/>
                    <a:pt x="215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3687397" y="1997823"/>
              <a:ext cx="376603" cy="66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42" fill="norm" stroke="1" extrusionOk="0">
                  <a:moveTo>
                    <a:pt x="9886" y="9481"/>
                  </a:moveTo>
                  <a:cubicBezTo>
                    <a:pt x="9162" y="8596"/>
                    <a:pt x="8438" y="7710"/>
                    <a:pt x="7533" y="7165"/>
                  </a:cubicBezTo>
                  <a:cubicBezTo>
                    <a:pt x="6628" y="6620"/>
                    <a:pt x="5542" y="6415"/>
                    <a:pt x="4274" y="7063"/>
                  </a:cubicBezTo>
                  <a:cubicBezTo>
                    <a:pt x="3007" y="7710"/>
                    <a:pt x="1559" y="9209"/>
                    <a:pt x="775" y="10197"/>
                  </a:cubicBezTo>
                  <a:cubicBezTo>
                    <a:pt x="-9" y="11185"/>
                    <a:pt x="-130" y="11662"/>
                    <a:pt x="111" y="11934"/>
                  </a:cubicBezTo>
                  <a:cubicBezTo>
                    <a:pt x="353" y="12207"/>
                    <a:pt x="956" y="12275"/>
                    <a:pt x="2223" y="11900"/>
                  </a:cubicBezTo>
                  <a:cubicBezTo>
                    <a:pt x="3490" y="11526"/>
                    <a:pt x="5421" y="10708"/>
                    <a:pt x="6869" y="9345"/>
                  </a:cubicBezTo>
                  <a:cubicBezTo>
                    <a:pt x="8317" y="7982"/>
                    <a:pt x="9282" y="6074"/>
                    <a:pt x="9765" y="4575"/>
                  </a:cubicBezTo>
                  <a:cubicBezTo>
                    <a:pt x="10248" y="3076"/>
                    <a:pt x="10248" y="1986"/>
                    <a:pt x="10368" y="1237"/>
                  </a:cubicBezTo>
                  <a:cubicBezTo>
                    <a:pt x="10489" y="487"/>
                    <a:pt x="10730" y="78"/>
                    <a:pt x="11032" y="10"/>
                  </a:cubicBezTo>
                  <a:cubicBezTo>
                    <a:pt x="11334" y="-58"/>
                    <a:pt x="11696" y="215"/>
                    <a:pt x="12058" y="1100"/>
                  </a:cubicBezTo>
                  <a:cubicBezTo>
                    <a:pt x="12420" y="1986"/>
                    <a:pt x="12782" y="3485"/>
                    <a:pt x="12480" y="5427"/>
                  </a:cubicBezTo>
                  <a:cubicBezTo>
                    <a:pt x="12178" y="7369"/>
                    <a:pt x="11213" y="9754"/>
                    <a:pt x="10549" y="12139"/>
                  </a:cubicBezTo>
                  <a:cubicBezTo>
                    <a:pt x="9886" y="14524"/>
                    <a:pt x="9524" y="16909"/>
                    <a:pt x="9403" y="18271"/>
                  </a:cubicBezTo>
                  <a:cubicBezTo>
                    <a:pt x="9282" y="19634"/>
                    <a:pt x="9403" y="19975"/>
                    <a:pt x="9644" y="20452"/>
                  </a:cubicBezTo>
                  <a:cubicBezTo>
                    <a:pt x="9886" y="20929"/>
                    <a:pt x="10248" y="21542"/>
                    <a:pt x="10670" y="21542"/>
                  </a:cubicBezTo>
                  <a:cubicBezTo>
                    <a:pt x="11092" y="21542"/>
                    <a:pt x="11575" y="20929"/>
                    <a:pt x="12178" y="20145"/>
                  </a:cubicBezTo>
                  <a:cubicBezTo>
                    <a:pt x="12782" y="19362"/>
                    <a:pt x="13506" y="18408"/>
                    <a:pt x="14049" y="17556"/>
                  </a:cubicBezTo>
                  <a:cubicBezTo>
                    <a:pt x="14592" y="16704"/>
                    <a:pt x="14954" y="15955"/>
                    <a:pt x="16161" y="15205"/>
                  </a:cubicBezTo>
                  <a:cubicBezTo>
                    <a:pt x="17367" y="14456"/>
                    <a:pt x="19419" y="13706"/>
                    <a:pt x="21470" y="12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4360926" y="2228135"/>
              <a:ext cx="249175" cy="16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0844" fill="norm" stroke="1" extrusionOk="0">
                  <a:moveTo>
                    <a:pt x="12445" y="3290"/>
                  </a:moveTo>
                  <a:cubicBezTo>
                    <a:pt x="11910" y="2224"/>
                    <a:pt x="11374" y="1157"/>
                    <a:pt x="10214" y="490"/>
                  </a:cubicBezTo>
                  <a:cubicBezTo>
                    <a:pt x="9054" y="-176"/>
                    <a:pt x="7269" y="-443"/>
                    <a:pt x="5483" y="1557"/>
                  </a:cubicBezTo>
                  <a:cubicBezTo>
                    <a:pt x="3698" y="3557"/>
                    <a:pt x="1913" y="7824"/>
                    <a:pt x="842" y="10757"/>
                  </a:cubicBezTo>
                  <a:cubicBezTo>
                    <a:pt x="-229" y="13690"/>
                    <a:pt x="-586" y="15290"/>
                    <a:pt x="1645" y="16890"/>
                  </a:cubicBezTo>
                  <a:cubicBezTo>
                    <a:pt x="3877" y="18490"/>
                    <a:pt x="8697" y="20090"/>
                    <a:pt x="12356" y="20624"/>
                  </a:cubicBezTo>
                  <a:cubicBezTo>
                    <a:pt x="16016" y="21157"/>
                    <a:pt x="18515" y="20624"/>
                    <a:pt x="21014" y="20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5543549" y="1972733"/>
              <a:ext cx="342901" cy="35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3600" y="2414"/>
                  </a:moveTo>
                  <a:cubicBezTo>
                    <a:pt x="3467" y="5336"/>
                    <a:pt x="3333" y="8259"/>
                    <a:pt x="3067" y="11181"/>
                  </a:cubicBezTo>
                  <a:cubicBezTo>
                    <a:pt x="2800" y="14104"/>
                    <a:pt x="2400" y="17026"/>
                    <a:pt x="2133" y="18868"/>
                  </a:cubicBezTo>
                  <a:cubicBezTo>
                    <a:pt x="1867" y="20711"/>
                    <a:pt x="1733" y="21473"/>
                    <a:pt x="1400" y="21536"/>
                  </a:cubicBezTo>
                  <a:cubicBezTo>
                    <a:pt x="1067" y="21600"/>
                    <a:pt x="533" y="20965"/>
                    <a:pt x="267" y="20266"/>
                  </a:cubicBezTo>
                  <a:cubicBezTo>
                    <a:pt x="0" y="19567"/>
                    <a:pt x="0" y="18805"/>
                    <a:pt x="0" y="18106"/>
                  </a:cubicBezTo>
                  <a:cubicBezTo>
                    <a:pt x="0" y="17407"/>
                    <a:pt x="0" y="16772"/>
                    <a:pt x="400" y="16391"/>
                  </a:cubicBezTo>
                  <a:cubicBezTo>
                    <a:pt x="800" y="16009"/>
                    <a:pt x="1600" y="15882"/>
                    <a:pt x="3200" y="15056"/>
                  </a:cubicBezTo>
                  <a:cubicBezTo>
                    <a:pt x="4800" y="14231"/>
                    <a:pt x="7200" y="12706"/>
                    <a:pt x="9467" y="10419"/>
                  </a:cubicBezTo>
                  <a:cubicBezTo>
                    <a:pt x="11733" y="8132"/>
                    <a:pt x="13867" y="5082"/>
                    <a:pt x="15133" y="3049"/>
                  </a:cubicBezTo>
                  <a:cubicBezTo>
                    <a:pt x="16400" y="1016"/>
                    <a:pt x="16800" y="0"/>
                    <a:pt x="17000" y="0"/>
                  </a:cubicBezTo>
                  <a:cubicBezTo>
                    <a:pt x="17200" y="0"/>
                    <a:pt x="17200" y="1016"/>
                    <a:pt x="17067" y="3621"/>
                  </a:cubicBezTo>
                  <a:cubicBezTo>
                    <a:pt x="16933" y="6226"/>
                    <a:pt x="16667" y="10419"/>
                    <a:pt x="16733" y="13151"/>
                  </a:cubicBezTo>
                  <a:cubicBezTo>
                    <a:pt x="16800" y="15882"/>
                    <a:pt x="17200" y="17153"/>
                    <a:pt x="18067" y="17979"/>
                  </a:cubicBezTo>
                  <a:cubicBezTo>
                    <a:pt x="18933" y="18805"/>
                    <a:pt x="20267" y="19186"/>
                    <a:pt x="21600" y="19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6026149" y="1926983"/>
              <a:ext cx="152401" cy="39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21600" y="2943"/>
                  </a:moveTo>
                  <a:cubicBezTo>
                    <a:pt x="21600" y="1909"/>
                    <a:pt x="21600" y="875"/>
                    <a:pt x="20700" y="358"/>
                  </a:cubicBezTo>
                  <a:cubicBezTo>
                    <a:pt x="19800" y="-159"/>
                    <a:pt x="18000" y="-159"/>
                    <a:pt x="15000" y="645"/>
                  </a:cubicBezTo>
                  <a:cubicBezTo>
                    <a:pt x="12000" y="1450"/>
                    <a:pt x="7800" y="3058"/>
                    <a:pt x="4800" y="5873"/>
                  </a:cubicBezTo>
                  <a:cubicBezTo>
                    <a:pt x="1800" y="8688"/>
                    <a:pt x="0" y="12709"/>
                    <a:pt x="0" y="15524"/>
                  </a:cubicBezTo>
                  <a:cubicBezTo>
                    <a:pt x="0" y="18339"/>
                    <a:pt x="1800" y="19947"/>
                    <a:pt x="4350" y="20694"/>
                  </a:cubicBezTo>
                  <a:cubicBezTo>
                    <a:pt x="6900" y="21441"/>
                    <a:pt x="10200" y="21326"/>
                    <a:pt x="13500" y="21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6182465" y="2082536"/>
              <a:ext cx="199285" cy="153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914" fill="norm" stroke="1" extrusionOk="0">
                  <a:moveTo>
                    <a:pt x="13904" y="4356"/>
                  </a:moveTo>
                  <a:cubicBezTo>
                    <a:pt x="12767" y="2340"/>
                    <a:pt x="11630" y="324"/>
                    <a:pt x="9811" y="36"/>
                  </a:cubicBezTo>
                  <a:cubicBezTo>
                    <a:pt x="7992" y="-252"/>
                    <a:pt x="5491" y="1188"/>
                    <a:pt x="3559" y="4644"/>
                  </a:cubicBezTo>
                  <a:cubicBezTo>
                    <a:pt x="1626" y="8100"/>
                    <a:pt x="262" y="13572"/>
                    <a:pt x="34" y="16884"/>
                  </a:cubicBezTo>
                  <a:cubicBezTo>
                    <a:pt x="-193" y="20196"/>
                    <a:pt x="716" y="21348"/>
                    <a:pt x="2763" y="20772"/>
                  </a:cubicBezTo>
                  <a:cubicBezTo>
                    <a:pt x="4809" y="20196"/>
                    <a:pt x="7992" y="17892"/>
                    <a:pt x="10039" y="16020"/>
                  </a:cubicBezTo>
                  <a:cubicBezTo>
                    <a:pt x="12085" y="14148"/>
                    <a:pt x="12994" y="12708"/>
                    <a:pt x="13904" y="11268"/>
                  </a:cubicBezTo>
                  <a:cubicBezTo>
                    <a:pt x="14813" y="9828"/>
                    <a:pt x="15723" y="8388"/>
                    <a:pt x="16405" y="8388"/>
                  </a:cubicBezTo>
                  <a:cubicBezTo>
                    <a:pt x="17087" y="8388"/>
                    <a:pt x="17542" y="9828"/>
                    <a:pt x="18338" y="11844"/>
                  </a:cubicBezTo>
                  <a:cubicBezTo>
                    <a:pt x="19133" y="13860"/>
                    <a:pt x="20270" y="16452"/>
                    <a:pt x="21407" y="19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6426199" y="2286000"/>
              <a:ext cx="508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6630489" y="1962150"/>
              <a:ext cx="134114" cy="315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38" fill="norm" stroke="1" extrusionOk="0">
                  <a:moveTo>
                    <a:pt x="14783" y="0"/>
                  </a:moveTo>
                  <a:cubicBezTo>
                    <a:pt x="10795" y="3600"/>
                    <a:pt x="6807" y="7200"/>
                    <a:pt x="4315" y="10080"/>
                  </a:cubicBezTo>
                  <a:cubicBezTo>
                    <a:pt x="1823" y="12960"/>
                    <a:pt x="826" y="15120"/>
                    <a:pt x="327" y="16632"/>
                  </a:cubicBezTo>
                  <a:cubicBezTo>
                    <a:pt x="-171" y="18144"/>
                    <a:pt x="-171" y="19008"/>
                    <a:pt x="826" y="18936"/>
                  </a:cubicBezTo>
                  <a:cubicBezTo>
                    <a:pt x="1823" y="18864"/>
                    <a:pt x="3817" y="17856"/>
                    <a:pt x="6143" y="16632"/>
                  </a:cubicBezTo>
                  <a:cubicBezTo>
                    <a:pt x="8469" y="15408"/>
                    <a:pt x="11127" y="13968"/>
                    <a:pt x="13287" y="13104"/>
                  </a:cubicBezTo>
                  <a:cubicBezTo>
                    <a:pt x="15447" y="12240"/>
                    <a:pt x="17109" y="11952"/>
                    <a:pt x="18272" y="12168"/>
                  </a:cubicBezTo>
                  <a:cubicBezTo>
                    <a:pt x="19435" y="12384"/>
                    <a:pt x="20100" y="13104"/>
                    <a:pt x="20598" y="14256"/>
                  </a:cubicBezTo>
                  <a:cubicBezTo>
                    <a:pt x="21097" y="15408"/>
                    <a:pt x="21429" y="16992"/>
                    <a:pt x="20266" y="18288"/>
                  </a:cubicBezTo>
                  <a:cubicBezTo>
                    <a:pt x="19103" y="19584"/>
                    <a:pt x="16444" y="20592"/>
                    <a:pt x="14118" y="21096"/>
                  </a:cubicBezTo>
                  <a:cubicBezTo>
                    <a:pt x="11792" y="21600"/>
                    <a:pt x="9798" y="21600"/>
                    <a:pt x="8469" y="20736"/>
                  </a:cubicBezTo>
                  <a:cubicBezTo>
                    <a:pt x="7140" y="19872"/>
                    <a:pt x="6475" y="18144"/>
                    <a:pt x="5811" y="16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6870699" y="1911350"/>
              <a:ext cx="129973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10286" y="0"/>
                  </a:moveTo>
                  <a:cubicBezTo>
                    <a:pt x="14057" y="2400"/>
                    <a:pt x="17829" y="4800"/>
                    <a:pt x="19714" y="7582"/>
                  </a:cubicBezTo>
                  <a:cubicBezTo>
                    <a:pt x="21600" y="10364"/>
                    <a:pt x="21600" y="13527"/>
                    <a:pt x="19029" y="15927"/>
                  </a:cubicBezTo>
                  <a:cubicBezTo>
                    <a:pt x="16457" y="18327"/>
                    <a:pt x="11314" y="19964"/>
                    <a:pt x="7714" y="20782"/>
                  </a:cubicBezTo>
                  <a:cubicBezTo>
                    <a:pt x="4114" y="21600"/>
                    <a:pt x="2057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8096249" y="2084304"/>
              <a:ext cx="127001" cy="43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5299"/>
                  </a:moveTo>
                  <a:cubicBezTo>
                    <a:pt x="20880" y="4245"/>
                    <a:pt x="20160" y="3192"/>
                    <a:pt x="19620" y="2243"/>
                  </a:cubicBezTo>
                  <a:cubicBezTo>
                    <a:pt x="19080" y="1295"/>
                    <a:pt x="18720" y="452"/>
                    <a:pt x="17640" y="136"/>
                  </a:cubicBezTo>
                  <a:cubicBezTo>
                    <a:pt x="16560" y="-180"/>
                    <a:pt x="14760" y="31"/>
                    <a:pt x="12420" y="1032"/>
                  </a:cubicBezTo>
                  <a:cubicBezTo>
                    <a:pt x="10080" y="2033"/>
                    <a:pt x="7200" y="3824"/>
                    <a:pt x="5580" y="6195"/>
                  </a:cubicBezTo>
                  <a:cubicBezTo>
                    <a:pt x="3960" y="8565"/>
                    <a:pt x="3600" y="11516"/>
                    <a:pt x="3600" y="13939"/>
                  </a:cubicBezTo>
                  <a:cubicBezTo>
                    <a:pt x="3600" y="16362"/>
                    <a:pt x="3960" y="18259"/>
                    <a:pt x="3420" y="19418"/>
                  </a:cubicBezTo>
                  <a:cubicBezTo>
                    <a:pt x="2880" y="20577"/>
                    <a:pt x="1440" y="20999"/>
                    <a:pt x="0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7975599" y="2374900"/>
              <a:ext cx="196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5429"/>
                    <a:pt x="8826" y="9257"/>
                    <a:pt x="12426" y="5657"/>
                  </a:cubicBezTo>
                  <a:cubicBezTo>
                    <a:pt x="16026" y="2057"/>
                    <a:pt x="18813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8216899" y="2470150"/>
              <a:ext cx="24931" cy="19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93" fill="norm" stroke="1" extrusionOk="0">
                  <a:moveTo>
                    <a:pt x="0" y="0"/>
                  </a:moveTo>
                  <a:cubicBezTo>
                    <a:pt x="7200" y="3522"/>
                    <a:pt x="14400" y="7043"/>
                    <a:pt x="18000" y="10213"/>
                  </a:cubicBezTo>
                  <a:cubicBezTo>
                    <a:pt x="21600" y="13383"/>
                    <a:pt x="21600" y="16200"/>
                    <a:pt x="20700" y="18196"/>
                  </a:cubicBezTo>
                  <a:cubicBezTo>
                    <a:pt x="19800" y="20191"/>
                    <a:pt x="18000" y="21365"/>
                    <a:pt x="15300" y="21483"/>
                  </a:cubicBezTo>
                  <a:cubicBezTo>
                    <a:pt x="12600" y="21600"/>
                    <a:pt x="9000" y="20661"/>
                    <a:pt x="5400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8210549" y="2471883"/>
              <a:ext cx="177801" cy="137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19368"/>
                  </a:moveTo>
                  <a:cubicBezTo>
                    <a:pt x="5400" y="13477"/>
                    <a:pt x="10800" y="7587"/>
                    <a:pt x="14014" y="4150"/>
                  </a:cubicBezTo>
                  <a:cubicBezTo>
                    <a:pt x="17229" y="714"/>
                    <a:pt x="18257" y="-268"/>
                    <a:pt x="18771" y="59"/>
                  </a:cubicBezTo>
                  <a:cubicBezTo>
                    <a:pt x="19286" y="387"/>
                    <a:pt x="19286" y="2023"/>
                    <a:pt x="19029" y="4968"/>
                  </a:cubicBezTo>
                  <a:cubicBezTo>
                    <a:pt x="18771" y="7914"/>
                    <a:pt x="18257" y="12168"/>
                    <a:pt x="18000" y="15114"/>
                  </a:cubicBezTo>
                  <a:cubicBezTo>
                    <a:pt x="17743" y="18059"/>
                    <a:pt x="17743" y="19696"/>
                    <a:pt x="18386" y="20514"/>
                  </a:cubicBezTo>
                  <a:cubicBezTo>
                    <a:pt x="19029" y="21332"/>
                    <a:pt x="20314" y="21332"/>
                    <a:pt x="21600" y="21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8767138" y="2153291"/>
              <a:ext cx="180013" cy="39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49" fill="norm" stroke="1" extrusionOk="0">
                  <a:moveTo>
                    <a:pt x="21115" y="1697"/>
                  </a:moveTo>
                  <a:cubicBezTo>
                    <a:pt x="20867" y="1004"/>
                    <a:pt x="20618" y="311"/>
                    <a:pt x="19874" y="80"/>
                  </a:cubicBezTo>
                  <a:cubicBezTo>
                    <a:pt x="19129" y="-151"/>
                    <a:pt x="17887" y="80"/>
                    <a:pt x="15529" y="1235"/>
                  </a:cubicBezTo>
                  <a:cubicBezTo>
                    <a:pt x="13170" y="2390"/>
                    <a:pt x="9694" y="4469"/>
                    <a:pt x="6715" y="7010"/>
                  </a:cubicBezTo>
                  <a:cubicBezTo>
                    <a:pt x="3736" y="9552"/>
                    <a:pt x="1253" y="12555"/>
                    <a:pt x="384" y="14865"/>
                  </a:cubicBezTo>
                  <a:cubicBezTo>
                    <a:pt x="-485" y="17175"/>
                    <a:pt x="260" y="18792"/>
                    <a:pt x="1253" y="19774"/>
                  </a:cubicBezTo>
                  <a:cubicBezTo>
                    <a:pt x="2246" y="20756"/>
                    <a:pt x="3487" y="21102"/>
                    <a:pt x="4232" y="21276"/>
                  </a:cubicBezTo>
                  <a:cubicBezTo>
                    <a:pt x="4977" y="21449"/>
                    <a:pt x="5225" y="21449"/>
                    <a:pt x="5474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8889999" y="2352385"/>
              <a:ext cx="228601" cy="114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0" y="7574"/>
                  </a:moveTo>
                  <a:cubicBezTo>
                    <a:pt x="200" y="5645"/>
                    <a:pt x="400" y="3717"/>
                    <a:pt x="900" y="2174"/>
                  </a:cubicBezTo>
                  <a:cubicBezTo>
                    <a:pt x="1400" y="631"/>
                    <a:pt x="2200" y="-526"/>
                    <a:pt x="3700" y="245"/>
                  </a:cubicBezTo>
                  <a:cubicBezTo>
                    <a:pt x="5200" y="1017"/>
                    <a:pt x="7400" y="3717"/>
                    <a:pt x="8500" y="6995"/>
                  </a:cubicBezTo>
                  <a:cubicBezTo>
                    <a:pt x="9600" y="10274"/>
                    <a:pt x="9600" y="14131"/>
                    <a:pt x="9300" y="16831"/>
                  </a:cubicBezTo>
                  <a:cubicBezTo>
                    <a:pt x="9000" y="19531"/>
                    <a:pt x="8400" y="21074"/>
                    <a:pt x="7900" y="20881"/>
                  </a:cubicBezTo>
                  <a:cubicBezTo>
                    <a:pt x="7400" y="20688"/>
                    <a:pt x="7000" y="18760"/>
                    <a:pt x="7900" y="15481"/>
                  </a:cubicBezTo>
                  <a:cubicBezTo>
                    <a:pt x="8800" y="12203"/>
                    <a:pt x="11000" y="7574"/>
                    <a:pt x="12500" y="4488"/>
                  </a:cubicBezTo>
                  <a:cubicBezTo>
                    <a:pt x="14000" y="1403"/>
                    <a:pt x="14800" y="-140"/>
                    <a:pt x="14700" y="438"/>
                  </a:cubicBezTo>
                  <a:cubicBezTo>
                    <a:pt x="14600" y="1017"/>
                    <a:pt x="13600" y="3717"/>
                    <a:pt x="13000" y="6224"/>
                  </a:cubicBezTo>
                  <a:cubicBezTo>
                    <a:pt x="12400" y="8731"/>
                    <a:pt x="12200" y="11045"/>
                    <a:pt x="12400" y="12974"/>
                  </a:cubicBezTo>
                  <a:cubicBezTo>
                    <a:pt x="12600" y="14903"/>
                    <a:pt x="13200" y="16445"/>
                    <a:pt x="14800" y="16253"/>
                  </a:cubicBezTo>
                  <a:cubicBezTo>
                    <a:pt x="16400" y="16060"/>
                    <a:pt x="19000" y="14131"/>
                    <a:pt x="21600" y="12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9201149" y="2254250"/>
              <a:ext cx="51933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12960" y="0"/>
                  </a:moveTo>
                  <a:cubicBezTo>
                    <a:pt x="17280" y="4176"/>
                    <a:pt x="21600" y="8352"/>
                    <a:pt x="21168" y="11736"/>
                  </a:cubicBezTo>
                  <a:cubicBezTo>
                    <a:pt x="20736" y="15120"/>
                    <a:pt x="15552" y="17712"/>
                    <a:pt x="11232" y="19224"/>
                  </a:cubicBezTo>
                  <a:cubicBezTo>
                    <a:pt x="6912" y="20736"/>
                    <a:pt x="3456" y="211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9798049" y="2305050"/>
              <a:ext cx="2794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0"/>
                  </a:moveTo>
                  <a:cubicBezTo>
                    <a:pt x="16691" y="758"/>
                    <a:pt x="17182" y="1516"/>
                    <a:pt x="16936" y="3221"/>
                  </a:cubicBezTo>
                  <a:cubicBezTo>
                    <a:pt x="16691" y="4926"/>
                    <a:pt x="15709" y="7579"/>
                    <a:pt x="14155" y="10326"/>
                  </a:cubicBezTo>
                  <a:cubicBezTo>
                    <a:pt x="12600" y="13074"/>
                    <a:pt x="10473" y="15916"/>
                    <a:pt x="8918" y="17526"/>
                  </a:cubicBezTo>
                  <a:cubicBezTo>
                    <a:pt x="7364" y="19137"/>
                    <a:pt x="6382" y="19516"/>
                    <a:pt x="5400" y="19800"/>
                  </a:cubicBezTo>
                  <a:cubicBezTo>
                    <a:pt x="4418" y="20084"/>
                    <a:pt x="3436" y="20274"/>
                    <a:pt x="2536" y="19800"/>
                  </a:cubicBezTo>
                  <a:cubicBezTo>
                    <a:pt x="1636" y="19326"/>
                    <a:pt x="818" y="18189"/>
                    <a:pt x="409" y="16863"/>
                  </a:cubicBezTo>
                  <a:cubicBezTo>
                    <a:pt x="0" y="15537"/>
                    <a:pt x="0" y="14021"/>
                    <a:pt x="0" y="12789"/>
                  </a:cubicBezTo>
                  <a:cubicBezTo>
                    <a:pt x="0" y="11558"/>
                    <a:pt x="0" y="10611"/>
                    <a:pt x="327" y="9853"/>
                  </a:cubicBezTo>
                  <a:cubicBezTo>
                    <a:pt x="655" y="9095"/>
                    <a:pt x="1309" y="8526"/>
                    <a:pt x="2782" y="8432"/>
                  </a:cubicBezTo>
                  <a:cubicBezTo>
                    <a:pt x="4255" y="8337"/>
                    <a:pt x="6545" y="8716"/>
                    <a:pt x="9000" y="10326"/>
                  </a:cubicBezTo>
                  <a:cubicBezTo>
                    <a:pt x="11455" y="11937"/>
                    <a:pt x="14073" y="14779"/>
                    <a:pt x="15955" y="16863"/>
                  </a:cubicBezTo>
                  <a:cubicBezTo>
                    <a:pt x="17836" y="18947"/>
                    <a:pt x="18982" y="20274"/>
                    <a:pt x="19800" y="20937"/>
                  </a:cubicBezTo>
                  <a:cubicBezTo>
                    <a:pt x="20618" y="21600"/>
                    <a:pt x="21109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10464799" y="2340120"/>
              <a:ext cx="298451" cy="227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0" y="870"/>
                  </a:moveTo>
                  <a:cubicBezTo>
                    <a:pt x="613" y="281"/>
                    <a:pt x="1226" y="-308"/>
                    <a:pt x="2604" y="183"/>
                  </a:cubicBezTo>
                  <a:cubicBezTo>
                    <a:pt x="3983" y="674"/>
                    <a:pt x="6128" y="2245"/>
                    <a:pt x="7353" y="4699"/>
                  </a:cubicBezTo>
                  <a:cubicBezTo>
                    <a:pt x="8579" y="7154"/>
                    <a:pt x="8885" y="10492"/>
                    <a:pt x="8119" y="13339"/>
                  </a:cubicBezTo>
                  <a:cubicBezTo>
                    <a:pt x="7353" y="16187"/>
                    <a:pt x="5515" y="18543"/>
                    <a:pt x="4060" y="19819"/>
                  </a:cubicBezTo>
                  <a:cubicBezTo>
                    <a:pt x="2604" y="21096"/>
                    <a:pt x="1532" y="21292"/>
                    <a:pt x="919" y="20899"/>
                  </a:cubicBezTo>
                  <a:cubicBezTo>
                    <a:pt x="306" y="20507"/>
                    <a:pt x="153" y="19525"/>
                    <a:pt x="1072" y="17659"/>
                  </a:cubicBezTo>
                  <a:cubicBezTo>
                    <a:pt x="1991" y="15794"/>
                    <a:pt x="3983" y="13045"/>
                    <a:pt x="6511" y="10688"/>
                  </a:cubicBezTo>
                  <a:cubicBezTo>
                    <a:pt x="9038" y="8332"/>
                    <a:pt x="12102" y="6368"/>
                    <a:pt x="14094" y="5288"/>
                  </a:cubicBezTo>
                  <a:cubicBezTo>
                    <a:pt x="16085" y="4208"/>
                    <a:pt x="17004" y="4012"/>
                    <a:pt x="17311" y="4503"/>
                  </a:cubicBezTo>
                  <a:cubicBezTo>
                    <a:pt x="17617" y="4994"/>
                    <a:pt x="17311" y="6172"/>
                    <a:pt x="16851" y="8234"/>
                  </a:cubicBezTo>
                  <a:cubicBezTo>
                    <a:pt x="16391" y="10296"/>
                    <a:pt x="15779" y="13241"/>
                    <a:pt x="15549" y="15205"/>
                  </a:cubicBezTo>
                  <a:cubicBezTo>
                    <a:pt x="15319" y="17168"/>
                    <a:pt x="15472" y="18150"/>
                    <a:pt x="16545" y="18347"/>
                  </a:cubicBezTo>
                  <a:cubicBezTo>
                    <a:pt x="17617" y="18543"/>
                    <a:pt x="19609" y="17954"/>
                    <a:pt x="21600" y="17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10808982" y="2123016"/>
              <a:ext cx="195568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13098" y="7643"/>
                  </a:moveTo>
                  <a:cubicBezTo>
                    <a:pt x="13330" y="5982"/>
                    <a:pt x="13562" y="4320"/>
                    <a:pt x="13330" y="2825"/>
                  </a:cubicBezTo>
                  <a:cubicBezTo>
                    <a:pt x="13098" y="1329"/>
                    <a:pt x="12401" y="0"/>
                    <a:pt x="10543" y="0"/>
                  </a:cubicBezTo>
                  <a:cubicBezTo>
                    <a:pt x="8685" y="0"/>
                    <a:pt x="5665" y="1329"/>
                    <a:pt x="3691" y="2825"/>
                  </a:cubicBezTo>
                  <a:cubicBezTo>
                    <a:pt x="1717" y="4320"/>
                    <a:pt x="788" y="5982"/>
                    <a:pt x="324" y="7809"/>
                  </a:cubicBezTo>
                  <a:cubicBezTo>
                    <a:pt x="-141" y="9637"/>
                    <a:pt x="-141" y="11631"/>
                    <a:pt x="556" y="12794"/>
                  </a:cubicBezTo>
                  <a:cubicBezTo>
                    <a:pt x="1253" y="13957"/>
                    <a:pt x="2646" y="14289"/>
                    <a:pt x="3924" y="14123"/>
                  </a:cubicBezTo>
                  <a:cubicBezTo>
                    <a:pt x="5201" y="13957"/>
                    <a:pt x="6362" y="13292"/>
                    <a:pt x="7756" y="12462"/>
                  </a:cubicBezTo>
                  <a:cubicBezTo>
                    <a:pt x="9149" y="11631"/>
                    <a:pt x="10775" y="10634"/>
                    <a:pt x="13098" y="12129"/>
                  </a:cubicBezTo>
                  <a:cubicBezTo>
                    <a:pt x="15420" y="13625"/>
                    <a:pt x="18440" y="17612"/>
                    <a:pt x="214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1188699" y="2495550"/>
              <a:ext cx="381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1424509" y="2297480"/>
              <a:ext cx="246791" cy="211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199" fill="norm" stroke="1" extrusionOk="0">
                  <a:moveTo>
                    <a:pt x="3738" y="9016"/>
                  </a:moveTo>
                  <a:cubicBezTo>
                    <a:pt x="5734" y="9439"/>
                    <a:pt x="7731" y="9863"/>
                    <a:pt x="9909" y="9016"/>
                  </a:cubicBezTo>
                  <a:cubicBezTo>
                    <a:pt x="12087" y="8169"/>
                    <a:pt x="14447" y="6051"/>
                    <a:pt x="15718" y="4463"/>
                  </a:cubicBezTo>
                  <a:cubicBezTo>
                    <a:pt x="16988" y="2875"/>
                    <a:pt x="17170" y="1816"/>
                    <a:pt x="16807" y="1075"/>
                  </a:cubicBezTo>
                  <a:cubicBezTo>
                    <a:pt x="16444" y="334"/>
                    <a:pt x="15536" y="-90"/>
                    <a:pt x="14175" y="16"/>
                  </a:cubicBezTo>
                  <a:cubicBezTo>
                    <a:pt x="12813" y="122"/>
                    <a:pt x="10998" y="757"/>
                    <a:pt x="8548" y="3616"/>
                  </a:cubicBezTo>
                  <a:cubicBezTo>
                    <a:pt x="6097" y="6475"/>
                    <a:pt x="3012" y="11557"/>
                    <a:pt x="1378" y="14628"/>
                  </a:cubicBezTo>
                  <a:cubicBezTo>
                    <a:pt x="-255" y="17698"/>
                    <a:pt x="-437" y="18757"/>
                    <a:pt x="834" y="19710"/>
                  </a:cubicBezTo>
                  <a:cubicBezTo>
                    <a:pt x="2104" y="20663"/>
                    <a:pt x="4827" y="21510"/>
                    <a:pt x="8003" y="21086"/>
                  </a:cubicBezTo>
                  <a:cubicBezTo>
                    <a:pt x="11180" y="20663"/>
                    <a:pt x="14810" y="18969"/>
                    <a:pt x="17079" y="17381"/>
                  </a:cubicBezTo>
                  <a:cubicBezTo>
                    <a:pt x="19348" y="15792"/>
                    <a:pt x="20255" y="14310"/>
                    <a:pt x="21163" y="128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1620499" y="213995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1802768" y="1962150"/>
              <a:ext cx="107716" cy="24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531" fill="norm" stroke="1" extrusionOk="0">
                  <a:moveTo>
                    <a:pt x="15323" y="0"/>
                  </a:moveTo>
                  <a:cubicBezTo>
                    <a:pt x="12830" y="5028"/>
                    <a:pt x="10338" y="10055"/>
                    <a:pt x="8469" y="13128"/>
                  </a:cubicBezTo>
                  <a:cubicBezTo>
                    <a:pt x="6600" y="16200"/>
                    <a:pt x="5353" y="17317"/>
                    <a:pt x="4938" y="17410"/>
                  </a:cubicBezTo>
                  <a:cubicBezTo>
                    <a:pt x="4523" y="17503"/>
                    <a:pt x="4938" y="16572"/>
                    <a:pt x="5769" y="15734"/>
                  </a:cubicBezTo>
                  <a:cubicBezTo>
                    <a:pt x="6600" y="14897"/>
                    <a:pt x="7846" y="14152"/>
                    <a:pt x="9507" y="13500"/>
                  </a:cubicBezTo>
                  <a:cubicBezTo>
                    <a:pt x="11169" y="12848"/>
                    <a:pt x="13246" y="12290"/>
                    <a:pt x="15115" y="12290"/>
                  </a:cubicBezTo>
                  <a:cubicBezTo>
                    <a:pt x="16984" y="12290"/>
                    <a:pt x="18646" y="12848"/>
                    <a:pt x="19684" y="13686"/>
                  </a:cubicBezTo>
                  <a:cubicBezTo>
                    <a:pt x="20723" y="14524"/>
                    <a:pt x="21138" y="15641"/>
                    <a:pt x="21138" y="16666"/>
                  </a:cubicBezTo>
                  <a:cubicBezTo>
                    <a:pt x="21138" y="17690"/>
                    <a:pt x="20723" y="18621"/>
                    <a:pt x="19684" y="19366"/>
                  </a:cubicBezTo>
                  <a:cubicBezTo>
                    <a:pt x="18646" y="20110"/>
                    <a:pt x="16984" y="20669"/>
                    <a:pt x="14907" y="21041"/>
                  </a:cubicBezTo>
                  <a:cubicBezTo>
                    <a:pt x="12830" y="21414"/>
                    <a:pt x="10338" y="21600"/>
                    <a:pt x="7846" y="21507"/>
                  </a:cubicBezTo>
                  <a:cubicBezTo>
                    <a:pt x="5353" y="21414"/>
                    <a:pt x="2861" y="21041"/>
                    <a:pt x="1407" y="20390"/>
                  </a:cubicBezTo>
                  <a:cubicBezTo>
                    <a:pt x="-47" y="19738"/>
                    <a:pt x="-462" y="18807"/>
                    <a:pt x="576" y="17876"/>
                  </a:cubicBezTo>
                  <a:cubicBezTo>
                    <a:pt x="1615" y="16945"/>
                    <a:pt x="4107" y="16014"/>
                    <a:pt x="6600" y="15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1988799" y="2067205"/>
              <a:ext cx="203201" cy="155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2150"/>
                  </a:moveTo>
                  <a:cubicBezTo>
                    <a:pt x="900" y="1274"/>
                    <a:pt x="1800" y="399"/>
                    <a:pt x="2812" y="107"/>
                  </a:cubicBezTo>
                  <a:cubicBezTo>
                    <a:pt x="3825" y="-185"/>
                    <a:pt x="4950" y="107"/>
                    <a:pt x="6188" y="1129"/>
                  </a:cubicBezTo>
                  <a:cubicBezTo>
                    <a:pt x="7425" y="2150"/>
                    <a:pt x="8775" y="3901"/>
                    <a:pt x="8888" y="5945"/>
                  </a:cubicBezTo>
                  <a:cubicBezTo>
                    <a:pt x="9000" y="7988"/>
                    <a:pt x="7875" y="10323"/>
                    <a:pt x="6750" y="11783"/>
                  </a:cubicBezTo>
                  <a:cubicBezTo>
                    <a:pt x="5625" y="13242"/>
                    <a:pt x="4500" y="13826"/>
                    <a:pt x="3375" y="14264"/>
                  </a:cubicBezTo>
                  <a:cubicBezTo>
                    <a:pt x="2250" y="14701"/>
                    <a:pt x="1125" y="14993"/>
                    <a:pt x="675" y="14410"/>
                  </a:cubicBezTo>
                  <a:cubicBezTo>
                    <a:pt x="225" y="13826"/>
                    <a:pt x="450" y="12366"/>
                    <a:pt x="1912" y="10907"/>
                  </a:cubicBezTo>
                  <a:cubicBezTo>
                    <a:pt x="3375" y="9447"/>
                    <a:pt x="6075" y="7988"/>
                    <a:pt x="7987" y="7112"/>
                  </a:cubicBezTo>
                  <a:cubicBezTo>
                    <a:pt x="9900" y="6237"/>
                    <a:pt x="11025" y="5945"/>
                    <a:pt x="12262" y="5653"/>
                  </a:cubicBezTo>
                  <a:cubicBezTo>
                    <a:pt x="13500" y="5361"/>
                    <a:pt x="14850" y="5069"/>
                    <a:pt x="14962" y="6237"/>
                  </a:cubicBezTo>
                  <a:cubicBezTo>
                    <a:pt x="15075" y="7404"/>
                    <a:pt x="13950" y="10031"/>
                    <a:pt x="13388" y="12366"/>
                  </a:cubicBezTo>
                  <a:cubicBezTo>
                    <a:pt x="12825" y="14701"/>
                    <a:pt x="12825" y="16745"/>
                    <a:pt x="14287" y="18204"/>
                  </a:cubicBezTo>
                  <a:cubicBezTo>
                    <a:pt x="15750" y="19664"/>
                    <a:pt x="18675" y="20539"/>
                    <a:pt x="21600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3682999" y="3164051"/>
              <a:ext cx="189735" cy="530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0883" fill="norm" stroke="1" extrusionOk="0">
                  <a:moveTo>
                    <a:pt x="0" y="12441"/>
                  </a:moveTo>
                  <a:cubicBezTo>
                    <a:pt x="939" y="14692"/>
                    <a:pt x="1878" y="16944"/>
                    <a:pt x="2465" y="18654"/>
                  </a:cubicBezTo>
                  <a:cubicBezTo>
                    <a:pt x="3052" y="20363"/>
                    <a:pt x="3287" y="21531"/>
                    <a:pt x="3404" y="20489"/>
                  </a:cubicBezTo>
                  <a:cubicBezTo>
                    <a:pt x="3522" y="19446"/>
                    <a:pt x="3522" y="16194"/>
                    <a:pt x="3874" y="13233"/>
                  </a:cubicBezTo>
                  <a:cubicBezTo>
                    <a:pt x="4226" y="10272"/>
                    <a:pt x="4930" y="7604"/>
                    <a:pt x="5870" y="5602"/>
                  </a:cubicBezTo>
                  <a:cubicBezTo>
                    <a:pt x="6809" y="3600"/>
                    <a:pt x="7983" y="2266"/>
                    <a:pt x="8922" y="1432"/>
                  </a:cubicBezTo>
                  <a:cubicBezTo>
                    <a:pt x="9861" y="598"/>
                    <a:pt x="10565" y="265"/>
                    <a:pt x="11504" y="98"/>
                  </a:cubicBezTo>
                  <a:cubicBezTo>
                    <a:pt x="12443" y="-69"/>
                    <a:pt x="13617" y="-69"/>
                    <a:pt x="15261" y="473"/>
                  </a:cubicBezTo>
                  <a:cubicBezTo>
                    <a:pt x="16904" y="1015"/>
                    <a:pt x="19017" y="2099"/>
                    <a:pt x="20191" y="3517"/>
                  </a:cubicBezTo>
                  <a:cubicBezTo>
                    <a:pt x="21365" y="4935"/>
                    <a:pt x="21600" y="6686"/>
                    <a:pt x="19135" y="8187"/>
                  </a:cubicBezTo>
                  <a:cubicBezTo>
                    <a:pt x="16670" y="9689"/>
                    <a:pt x="11504" y="10939"/>
                    <a:pt x="6339" y="12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3807569" y="3473449"/>
              <a:ext cx="142132" cy="178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219" fill="norm" stroke="1" extrusionOk="0">
                  <a:moveTo>
                    <a:pt x="19423" y="1507"/>
                  </a:moveTo>
                  <a:cubicBezTo>
                    <a:pt x="13705" y="3014"/>
                    <a:pt x="7988" y="4521"/>
                    <a:pt x="4494" y="7033"/>
                  </a:cubicBezTo>
                  <a:cubicBezTo>
                    <a:pt x="1000" y="9544"/>
                    <a:pt x="-271" y="13060"/>
                    <a:pt x="47" y="15823"/>
                  </a:cubicBezTo>
                  <a:cubicBezTo>
                    <a:pt x="364" y="18586"/>
                    <a:pt x="2270" y="20595"/>
                    <a:pt x="5605" y="21098"/>
                  </a:cubicBezTo>
                  <a:cubicBezTo>
                    <a:pt x="8941" y="21600"/>
                    <a:pt x="13705" y="20595"/>
                    <a:pt x="16247" y="17205"/>
                  </a:cubicBezTo>
                  <a:cubicBezTo>
                    <a:pt x="18788" y="13814"/>
                    <a:pt x="19105" y="8037"/>
                    <a:pt x="19582" y="4772"/>
                  </a:cubicBezTo>
                  <a:cubicBezTo>
                    <a:pt x="20058" y="1507"/>
                    <a:pt x="20694" y="753"/>
                    <a:pt x="213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4053184" y="3441699"/>
              <a:ext cx="112416" cy="19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290" fill="norm" stroke="1" extrusionOk="0">
                  <a:moveTo>
                    <a:pt x="21244" y="0"/>
                  </a:moveTo>
                  <a:cubicBezTo>
                    <a:pt x="16444" y="0"/>
                    <a:pt x="11644" y="0"/>
                    <a:pt x="7644" y="1023"/>
                  </a:cubicBezTo>
                  <a:cubicBezTo>
                    <a:pt x="3644" y="2046"/>
                    <a:pt x="444" y="4093"/>
                    <a:pt x="44" y="6025"/>
                  </a:cubicBezTo>
                  <a:cubicBezTo>
                    <a:pt x="-356" y="7958"/>
                    <a:pt x="2044" y="9777"/>
                    <a:pt x="4444" y="11709"/>
                  </a:cubicBezTo>
                  <a:cubicBezTo>
                    <a:pt x="6844" y="13642"/>
                    <a:pt x="9244" y="15688"/>
                    <a:pt x="10044" y="17280"/>
                  </a:cubicBezTo>
                  <a:cubicBezTo>
                    <a:pt x="10844" y="18872"/>
                    <a:pt x="10044" y="20008"/>
                    <a:pt x="8444" y="20691"/>
                  </a:cubicBezTo>
                  <a:cubicBezTo>
                    <a:pt x="6844" y="21373"/>
                    <a:pt x="4444" y="21600"/>
                    <a:pt x="3244" y="20691"/>
                  </a:cubicBezTo>
                  <a:cubicBezTo>
                    <a:pt x="2044" y="19781"/>
                    <a:pt x="2044" y="17735"/>
                    <a:pt x="2044" y="15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4272418" y="3200400"/>
              <a:ext cx="388483" cy="401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31" fill="norm" stroke="1" extrusionOk="0">
                  <a:moveTo>
                    <a:pt x="4993" y="0"/>
                  </a:moveTo>
                  <a:cubicBezTo>
                    <a:pt x="4171" y="1696"/>
                    <a:pt x="3349" y="3393"/>
                    <a:pt x="2704" y="6050"/>
                  </a:cubicBezTo>
                  <a:cubicBezTo>
                    <a:pt x="2058" y="8708"/>
                    <a:pt x="1588" y="12327"/>
                    <a:pt x="1530" y="14928"/>
                  </a:cubicBezTo>
                  <a:cubicBezTo>
                    <a:pt x="1471" y="17529"/>
                    <a:pt x="1823" y="19112"/>
                    <a:pt x="2175" y="20130"/>
                  </a:cubicBezTo>
                  <a:cubicBezTo>
                    <a:pt x="2528" y="21148"/>
                    <a:pt x="2880" y="21600"/>
                    <a:pt x="3115" y="21374"/>
                  </a:cubicBezTo>
                  <a:cubicBezTo>
                    <a:pt x="3349" y="21148"/>
                    <a:pt x="3467" y="20243"/>
                    <a:pt x="3115" y="19225"/>
                  </a:cubicBezTo>
                  <a:cubicBezTo>
                    <a:pt x="2762" y="18207"/>
                    <a:pt x="1941" y="17076"/>
                    <a:pt x="1236" y="16341"/>
                  </a:cubicBezTo>
                  <a:cubicBezTo>
                    <a:pt x="532" y="15606"/>
                    <a:pt x="-55" y="15267"/>
                    <a:pt x="4" y="15041"/>
                  </a:cubicBezTo>
                  <a:cubicBezTo>
                    <a:pt x="62" y="14815"/>
                    <a:pt x="767" y="14702"/>
                    <a:pt x="2175" y="14306"/>
                  </a:cubicBezTo>
                  <a:cubicBezTo>
                    <a:pt x="3584" y="13910"/>
                    <a:pt x="5697" y="13231"/>
                    <a:pt x="6988" y="12723"/>
                  </a:cubicBezTo>
                  <a:cubicBezTo>
                    <a:pt x="8280" y="12214"/>
                    <a:pt x="8749" y="11874"/>
                    <a:pt x="9160" y="11422"/>
                  </a:cubicBezTo>
                  <a:cubicBezTo>
                    <a:pt x="9571" y="10970"/>
                    <a:pt x="9923" y="10404"/>
                    <a:pt x="9806" y="10121"/>
                  </a:cubicBezTo>
                  <a:cubicBezTo>
                    <a:pt x="9688" y="9839"/>
                    <a:pt x="9102" y="9839"/>
                    <a:pt x="8338" y="10461"/>
                  </a:cubicBezTo>
                  <a:cubicBezTo>
                    <a:pt x="7575" y="11083"/>
                    <a:pt x="6636" y="12327"/>
                    <a:pt x="6108" y="13231"/>
                  </a:cubicBezTo>
                  <a:cubicBezTo>
                    <a:pt x="5580" y="14136"/>
                    <a:pt x="5462" y="14702"/>
                    <a:pt x="5462" y="15324"/>
                  </a:cubicBezTo>
                  <a:cubicBezTo>
                    <a:pt x="5462" y="15946"/>
                    <a:pt x="5580" y="16624"/>
                    <a:pt x="5932" y="17133"/>
                  </a:cubicBezTo>
                  <a:cubicBezTo>
                    <a:pt x="6284" y="17642"/>
                    <a:pt x="6871" y="17981"/>
                    <a:pt x="7458" y="18094"/>
                  </a:cubicBezTo>
                  <a:cubicBezTo>
                    <a:pt x="8045" y="18207"/>
                    <a:pt x="8632" y="18094"/>
                    <a:pt x="9512" y="17190"/>
                  </a:cubicBezTo>
                  <a:cubicBezTo>
                    <a:pt x="10393" y="16285"/>
                    <a:pt x="11567" y="14588"/>
                    <a:pt x="12447" y="13401"/>
                  </a:cubicBezTo>
                  <a:cubicBezTo>
                    <a:pt x="13328" y="12214"/>
                    <a:pt x="13915" y="11535"/>
                    <a:pt x="14384" y="11422"/>
                  </a:cubicBezTo>
                  <a:cubicBezTo>
                    <a:pt x="14854" y="11309"/>
                    <a:pt x="15206" y="11761"/>
                    <a:pt x="15499" y="12609"/>
                  </a:cubicBezTo>
                  <a:cubicBezTo>
                    <a:pt x="15793" y="13458"/>
                    <a:pt x="16028" y="14702"/>
                    <a:pt x="16145" y="15606"/>
                  </a:cubicBezTo>
                  <a:cubicBezTo>
                    <a:pt x="16262" y="16511"/>
                    <a:pt x="16262" y="17076"/>
                    <a:pt x="16086" y="17585"/>
                  </a:cubicBezTo>
                  <a:cubicBezTo>
                    <a:pt x="15910" y="18094"/>
                    <a:pt x="15558" y="18547"/>
                    <a:pt x="15265" y="18434"/>
                  </a:cubicBezTo>
                  <a:cubicBezTo>
                    <a:pt x="14971" y="18320"/>
                    <a:pt x="14736" y="17642"/>
                    <a:pt x="14854" y="16624"/>
                  </a:cubicBezTo>
                  <a:cubicBezTo>
                    <a:pt x="14971" y="15606"/>
                    <a:pt x="15441" y="14249"/>
                    <a:pt x="15910" y="13345"/>
                  </a:cubicBezTo>
                  <a:cubicBezTo>
                    <a:pt x="16380" y="12440"/>
                    <a:pt x="16849" y="11987"/>
                    <a:pt x="17378" y="11648"/>
                  </a:cubicBezTo>
                  <a:cubicBezTo>
                    <a:pt x="17906" y="11309"/>
                    <a:pt x="18493" y="11083"/>
                    <a:pt x="18962" y="11196"/>
                  </a:cubicBezTo>
                  <a:cubicBezTo>
                    <a:pt x="19432" y="11309"/>
                    <a:pt x="19784" y="11761"/>
                    <a:pt x="20019" y="12496"/>
                  </a:cubicBezTo>
                  <a:cubicBezTo>
                    <a:pt x="20254" y="13231"/>
                    <a:pt x="20371" y="14249"/>
                    <a:pt x="20430" y="14362"/>
                  </a:cubicBezTo>
                  <a:cubicBezTo>
                    <a:pt x="20488" y="14475"/>
                    <a:pt x="20488" y="13684"/>
                    <a:pt x="20665" y="12553"/>
                  </a:cubicBezTo>
                  <a:cubicBezTo>
                    <a:pt x="20841" y="11422"/>
                    <a:pt x="21193" y="9952"/>
                    <a:pt x="21545" y="8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4708284" y="3327399"/>
              <a:ext cx="257416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8253" y="9483"/>
                  </a:moveTo>
                  <a:cubicBezTo>
                    <a:pt x="7368" y="8956"/>
                    <a:pt x="6483" y="8429"/>
                    <a:pt x="5155" y="9220"/>
                  </a:cubicBezTo>
                  <a:cubicBezTo>
                    <a:pt x="3827" y="10010"/>
                    <a:pt x="2057" y="12117"/>
                    <a:pt x="1083" y="13829"/>
                  </a:cubicBezTo>
                  <a:cubicBezTo>
                    <a:pt x="109" y="15541"/>
                    <a:pt x="-68" y="16859"/>
                    <a:pt x="21" y="18176"/>
                  </a:cubicBezTo>
                  <a:cubicBezTo>
                    <a:pt x="109" y="19493"/>
                    <a:pt x="463" y="20810"/>
                    <a:pt x="1083" y="21205"/>
                  </a:cubicBezTo>
                  <a:cubicBezTo>
                    <a:pt x="1702" y="21600"/>
                    <a:pt x="2588" y="21073"/>
                    <a:pt x="3473" y="19493"/>
                  </a:cubicBezTo>
                  <a:cubicBezTo>
                    <a:pt x="4358" y="17912"/>
                    <a:pt x="5243" y="15278"/>
                    <a:pt x="5686" y="13039"/>
                  </a:cubicBezTo>
                  <a:cubicBezTo>
                    <a:pt x="6129" y="10800"/>
                    <a:pt x="6129" y="8956"/>
                    <a:pt x="6571" y="8034"/>
                  </a:cubicBezTo>
                  <a:cubicBezTo>
                    <a:pt x="7014" y="7112"/>
                    <a:pt x="7899" y="7112"/>
                    <a:pt x="9050" y="8298"/>
                  </a:cubicBezTo>
                  <a:cubicBezTo>
                    <a:pt x="10201" y="9483"/>
                    <a:pt x="11617" y="11854"/>
                    <a:pt x="12414" y="13829"/>
                  </a:cubicBezTo>
                  <a:cubicBezTo>
                    <a:pt x="13211" y="15805"/>
                    <a:pt x="13388" y="17385"/>
                    <a:pt x="13388" y="18834"/>
                  </a:cubicBezTo>
                  <a:cubicBezTo>
                    <a:pt x="13388" y="20283"/>
                    <a:pt x="13211" y="21600"/>
                    <a:pt x="13122" y="21600"/>
                  </a:cubicBezTo>
                  <a:cubicBezTo>
                    <a:pt x="13034" y="21600"/>
                    <a:pt x="13034" y="20283"/>
                    <a:pt x="13653" y="16990"/>
                  </a:cubicBezTo>
                  <a:cubicBezTo>
                    <a:pt x="14273" y="13698"/>
                    <a:pt x="15512" y="8429"/>
                    <a:pt x="16929" y="5268"/>
                  </a:cubicBezTo>
                  <a:cubicBezTo>
                    <a:pt x="18345" y="2107"/>
                    <a:pt x="19939" y="1054"/>
                    <a:pt x="215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865726" y="3880792"/>
              <a:ext cx="157051" cy="27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454" fill="norm" stroke="1" extrusionOk="0">
                  <a:moveTo>
                    <a:pt x="14866" y="3363"/>
                  </a:moveTo>
                  <a:cubicBezTo>
                    <a:pt x="15427" y="2545"/>
                    <a:pt x="15988" y="1727"/>
                    <a:pt x="15708" y="1072"/>
                  </a:cubicBezTo>
                  <a:cubicBezTo>
                    <a:pt x="15427" y="418"/>
                    <a:pt x="14305" y="-73"/>
                    <a:pt x="12201" y="9"/>
                  </a:cubicBezTo>
                  <a:cubicBezTo>
                    <a:pt x="10097" y="91"/>
                    <a:pt x="7012" y="745"/>
                    <a:pt x="4767" y="1809"/>
                  </a:cubicBezTo>
                  <a:cubicBezTo>
                    <a:pt x="2523" y="2872"/>
                    <a:pt x="1121" y="4345"/>
                    <a:pt x="419" y="5491"/>
                  </a:cubicBezTo>
                  <a:cubicBezTo>
                    <a:pt x="-282" y="6636"/>
                    <a:pt x="-282" y="7454"/>
                    <a:pt x="1822" y="8518"/>
                  </a:cubicBezTo>
                  <a:cubicBezTo>
                    <a:pt x="3926" y="9582"/>
                    <a:pt x="8134" y="10891"/>
                    <a:pt x="11780" y="12282"/>
                  </a:cubicBezTo>
                  <a:cubicBezTo>
                    <a:pt x="15427" y="13672"/>
                    <a:pt x="18513" y="15145"/>
                    <a:pt x="19915" y="16454"/>
                  </a:cubicBezTo>
                  <a:cubicBezTo>
                    <a:pt x="21318" y="17763"/>
                    <a:pt x="21037" y="18909"/>
                    <a:pt x="19354" y="19809"/>
                  </a:cubicBezTo>
                  <a:cubicBezTo>
                    <a:pt x="17671" y="20709"/>
                    <a:pt x="14586" y="21363"/>
                    <a:pt x="12482" y="21445"/>
                  </a:cubicBezTo>
                  <a:cubicBezTo>
                    <a:pt x="10378" y="21527"/>
                    <a:pt x="9256" y="21036"/>
                    <a:pt x="9115" y="20463"/>
                  </a:cubicBezTo>
                  <a:cubicBezTo>
                    <a:pt x="8975" y="19891"/>
                    <a:pt x="9817" y="19236"/>
                    <a:pt x="10658" y="18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1193799" y="3975099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193799" y="4038600"/>
              <a:ext cx="1079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577208" y="3779192"/>
              <a:ext cx="200792" cy="28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37" fill="norm" stroke="1" extrusionOk="0">
                  <a:moveTo>
                    <a:pt x="15944" y="2829"/>
                  </a:moveTo>
                  <a:cubicBezTo>
                    <a:pt x="16619" y="2185"/>
                    <a:pt x="17294" y="1540"/>
                    <a:pt x="18081" y="976"/>
                  </a:cubicBezTo>
                  <a:cubicBezTo>
                    <a:pt x="18869" y="412"/>
                    <a:pt x="19769" y="-72"/>
                    <a:pt x="19207" y="9"/>
                  </a:cubicBezTo>
                  <a:cubicBezTo>
                    <a:pt x="18644" y="89"/>
                    <a:pt x="16619" y="734"/>
                    <a:pt x="13694" y="1782"/>
                  </a:cubicBezTo>
                  <a:cubicBezTo>
                    <a:pt x="10769" y="2829"/>
                    <a:pt x="6944" y="4280"/>
                    <a:pt x="4582" y="5247"/>
                  </a:cubicBezTo>
                  <a:cubicBezTo>
                    <a:pt x="2219" y="6215"/>
                    <a:pt x="1319" y="6698"/>
                    <a:pt x="1207" y="7262"/>
                  </a:cubicBezTo>
                  <a:cubicBezTo>
                    <a:pt x="1094" y="7827"/>
                    <a:pt x="1769" y="8471"/>
                    <a:pt x="2669" y="8794"/>
                  </a:cubicBezTo>
                  <a:cubicBezTo>
                    <a:pt x="3569" y="9116"/>
                    <a:pt x="4694" y="9116"/>
                    <a:pt x="6269" y="9116"/>
                  </a:cubicBezTo>
                  <a:cubicBezTo>
                    <a:pt x="7844" y="9116"/>
                    <a:pt x="9869" y="9116"/>
                    <a:pt x="11444" y="9197"/>
                  </a:cubicBezTo>
                  <a:cubicBezTo>
                    <a:pt x="13019" y="9277"/>
                    <a:pt x="14144" y="9438"/>
                    <a:pt x="14369" y="9841"/>
                  </a:cubicBezTo>
                  <a:cubicBezTo>
                    <a:pt x="14594" y="10244"/>
                    <a:pt x="13919" y="10889"/>
                    <a:pt x="11556" y="12421"/>
                  </a:cubicBezTo>
                  <a:cubicBezTo>
                    <a:pt x="9194" y="13952"/>
                    <a:pt x="5144" y="16370"/>
                    <a:pt x="2781" y="17982"/>
                  </a:cubicBezTo>
                  <a:cubicBezTo>
                    <a:pt x="419" y="19594"/>
                    <a:pt x="-256" y="20400"/>
                    <a:pt x="82" y="20883"/>
                  </a:cubicBezTo>
                  <a:cubicBezTo>
                    <a:pt x="419" y="21367"/>
                    <a:pt x="1769" y="21528"/>
                    <a:pt x="5032" y="21044"/>
                  </a:cubicBezTo>
                  <a:cubicBezTo>
                    <a:pt x="8294" y="20561"/>
                    <a:pt x="13469" y="19432"/>
                    <a:pt x="16507" y="18627"/>
                  </a:cubicBezTo>
                  <a:cubicBezTo>
                    <a:pt x="19544" y="17821"/>
                    <a:pt x="20444" y="17337"/>
                    <a:pt x="21344" y="16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866899" y="3784599"/>
              <a:ext cx="2095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50"/>
                  </a:moveTo>
                  <a:cubicBezTo>
                    <a:pt x="873" y="675"/>
                    <a:pt x="1745" y="0"/>
                    <a:pt x="2727" y="0"/>
                  </a:cubicBezTo>
                  <a:cubicBezTo>
                    <a:pt x="3709" y="0"/>
                    <a:pt x="4800" y="675"/>
                    <a:pt x="6982" y="3038"/>
                  </a:cubicBezTo>
                  <a:cubicBezTo>
                    <a:pt x="9164" y="5400"/>
                    <a:pt x="12436" y="9450"/>
                    <a:pt x="15055" y="12825"/>
                  </a:cubicBezTo>
                  <a:cubicBezTo>
                    <a:pt x="17673" y="16200"/>
                    <a:pt x="19636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968499" y="3727449"/>
              <a:ext cx="1333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6971" y="393"/>
                  </a:cubicBezTo>
                  <a:cubicBezTo>
                    <a:pt x="15771" y="785"/>
                    <a:pt x="15086" y="1571"/>
                    <a:pt x="13029" y="3796"/>
                  </a:cubicBezTo>
                  <a:cubicBezTo>
                    <a:pt x="10971" y="6022"/>
                    <a:pt x="7543" y="9687"/>
                    <a:pt x="5143" y="12895"/>
                  </a:cubicBezTo>
                  <a:cubicBezTo>
                    <a:pt x="2743" y="16102"/>
                    <a:pt x="1371" y="1885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2152649" y="3956049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2165349" y="3841750"/>
              <a:ext cx="75193" cy="57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031" fill="norm" stroke="1" extrusionOk="0">
                  <a:moveTo>
                    <a:pt x="0" y="0"/>
                  </a:moveTo>
                  <a:cubicBezTo>
                    <a:pt x="0" y="3857"/>
                    <a:pt x="0" y="7714"/>
                    <a:pt x="1200" y="10800"/>
                  </a:cubicBezTo>
                  <a:cubicBezTo>
                    <a:pt x="2400" y="13886"/>
                    <a:pt x="4800" y="16200"/>
                    <a:pt x="7500" y="18129"/>
                  </a:cubicBezTo>
                  <a:cubicBezTo>
                    <a:pt x="10200" y="20057"/>
                    <a:pt x="13200" y="21600"/>
                    <a:pt x="15600" y="20829"/>
                  </a:cubicBezTo>
                  <a:cubicBezTo>
                    <a:pt x="18000" y="20057"/>
                    <a:pt x="19800" y="16971"/>
                    <a:pt x="20700" y="13500"/>
                  </a:cubicBezTo>
                  <a:cubicBezTo>
                    <a:pt x="21600" y="10029"/>
                    <a:pt x="21600" y="6171"/>
                    <a:pt x="20100" y="4243"/>
                  </a:cubicBezTo>
                  <a:cubicBezTo>
                    <a:pt x="18600" y="2314"/>
                    <a:pt x="15600" y="2314"/>
                    <a:pt x="12600" y="3086"/>
                  </a:cubicBezTo>
                  <a:cubicBezTo>
                    <a:pt x="9600" y="3857"/>
                    <a:pt x="6600" y="5400"/>
                    <a:pt x="3600" y="6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5372099" y="3428999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5429249" y="3536949"/>
              <a:ext cx="69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5749080" y="3127541"/>
              <a:ext cx="205993" cy="36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04" fill="norm" stroke="1" extrusionOk="0">
                  <a:moveTo>
                    <a:pt x="1058" y="5390"/>
                  </a:moveTo>
                  <a:cubicBezTo>
                    <a:pt x="410" y="4645"/>
                    <a:pt x="-238" y="3901"/>
                    <a:pt x="86" y="2970"/>
                  </a:cubicBezTo>
                  <a:cubicBezTo>
                    <a:pt x="410" y="2038"/>
                    <a:pt x="1706" y="921"/>
                    <a:pt x="5054" y="363"/>
                  </a:cubicBezTo>
                  <a:cubicBezTo>
                    <a:pt x="8402" y="-196"/>
                    <a:pt x="13802" y="-196"/>
                    <a:pt x="17042" y="983"/>
                  </a:cubicBezTo>
                  <a:cubicBezTo>
                    <a:pt x="20282" y="2163"/>
                    <a:pt x="21362" y="4521"/>
                    <a:pt x="20930" y="6818"/>
                  </a:cubicBezTo>
                  <a:cubicBezTo>
                    <a:pt x="20498" y="9114"/>
                    <a:pt x="18554" y="11349"/>
                    <a:pt x="17366" y="13770"/>
                  </a:cubicBezTo>
                  <a:cubicBezTo>
                    <a:pt x="16178" y="16190"/>
                    <a:pt x="15746" y="18797"/>
                    <a:pt x="15314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5981699" y="3600449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0" y="4387850"/>
              <a:ext cx="122301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880"/>
                  </a:moveTo>
                  <a:cubicBezTo>
                    <a:pt x="120" y="13120"/>
                    <a:pt x="239" y="11360"/>
                    <a:pt x="357" y="10160"/>
                  </a:cubicBezTo>
                  <a:cubicBezTo>
                    <a:pt x="475" y="8960"/>
                    <a:pt x="591" y="8320"/>
                    <a:pt x="712" y="7760"/>
                  </a:cubicBezTo>
                  <a:cubicBezTo>
                    <a:pt x="834" y="7200"/>
                    <a:pt x="961" y="6720"/>
                    <a:pt x="1103" y="6160"/>
                  </a:cubicBezTo>
                  <a:cubicBezTo>
                    <a:pt x="1245" y="5600"/>
                    <a:pt x="1402" y="4960"/>
                    <a:pt x="1551" y="4400"/>
                  </a:cubicBezTo>
                  <a:cubicBezTo>
                    <a:pt x="1701" y="3840"/>
                    <a:pt x="1843" y="3360"/>
                    <a:pt x="1993" y="3040"/>
                  </a:cubicBezTo>
                  <a:cubicBezTo>
                    <a:pt x="2142" y="2720"/>
                    <a:pt x="2299" y="2560"/>
                    <a:pt x="2439" y="2480"/>
                  </a:cubicBezTo>
                  <a:cubicBezTo>
                    <a:pt x="2579" y="2400"/>
                    <a:pt x="2703" y="2400"/>
                    <a:pt x="2834" y="2400"/>
                  </a:cubicBezTo>
                  <a:cubicBezTo>
                    <a:pt x="2964" y="2400"/>
                    <a:pt x="3103" y="2400"/>
                    <a:pt x="3247" y="2400"/>
                  </a:cubicBezTo>
                  <a:cubicBezTo>
                    <a:pt x="3391" y="2400"/>
                    <a:pt x="3540" y="2400"/>
                    <a:pt x="3692" y="2400"/>
                  </a:cubicBezTo>
                  <a:cubicBezTo>
                    <a:pt x="3843" y="2400"/>
                    <a:pt x="3996" y="2400"/>
                    <a:pt x="4151" y="2480"/>
                  </a:cubicBezTo>
                  <a:cubicBezTo>
                    <a:pt x="4307" y="2560"/>
                    <a:pt x="4464" y="2720"/>
                    <a:pt x="4598" y="2880"/>
                  </a:cubicBezTo>
                  <a:cubicBezTo>
                    <a:pt x="4733" y="3040"/>
                    <a:pt x="4845" y="3200"/>
                    <a:pt x="4959" y="3280"/>
                  </a:cubicBezTo>
                  <a:cubicBezTo>
                    <a:pt x="5073" y="3360"/>
                    <a:pt x="5189" y="3360"/>
                    <a:pt x="5329" y="3440"/>
                  </a:cubicBezTo>
                  <a:cubicBezTo>
                    <a:pt x="5469" y="3520"/>
                    <a:pt x="5634" y="3680"/>
                    <a:pt x="5774" y="3760"/>
                  </a:cubicBezTo>
                  <a:cubicBezTo>
                    <a:pt x="5914" y="3840"/>
                    <a:pt x="6030" y="3840"/>
                    <a:pt x="6150" y="3840"/>
                  </a:cubicBezTo>
                  <a:cubicBezTo>
                    <a:pt x="6269" y="3840"/>
                    <a:pt x="6393" y="3840"/>
                    <a:pt x="6516" y="3840"/>
                  </a:cubicBezTo>
                  <a:cubicBezTo>
                    <a:pt x="6639" y="3840"/>
                    <a:pt x="6763" y="3840"/>
                    <a:pt x="6886" y="3760"/>
                  </a:cubicBezTo>
                  <a:cubicBezTo>
                    <a:pt x="7009" y="3680"/>
                    <a:pt x="7133" y="3520"/>
                    <a:pt x="7265" y="3440"/>
                  </a:cubicBezTo>
                  <a:cubicBezTo>
                    <a:pt x="7398" y="3360"/>
                    <a:pt x="7540" y="3360"/>
                    <a:pt x="7679" y="3360"/>
                  </a:cubicBezTo>
                  <a:cubicBezTo>
                    <a:pt x="7817" y="3360"/>
                    <a:pt x="7951" y="3360"/>
                    <a:pt x="8082" y="3280"/>
                  </a:cubicBezTo>
                  <a:cubicBezTo>
                    <a:pt x="8213" y="3200"/>
                    <a:pt x="8340" y="3040"/>
                    <a:pt x="8479" y="2960"/>
                  </a:cubicBezTo>
                  <a:cubicBezTo>
                    <a:pt x="8617" y="2880"/>
                    <a:pt x="8766" y="2880"/>
                    <a:pt x="8910" y="2800"/>
                  </a:cubicBezTo>
                  <a:cubicBezTo>
                    <a:pt x="9054" y="2720"/>
                    <a:pt x="9193" y="2560"/>
                    <a:pt x="9329" y="2400"/>
                  </a:cubicBezTo>
                  <a:cubicBezTo>
                    <a:pt x="9465" y="2240"/>
                    <a:pt x="9600" y="2080"/>
                    <a:pt x="9744" y="1840"/>
                  </a:cubicBezTo>
                  <a:cubicBezTo>
                    <a:pt x="9888" y="1600"/>
                    <a:pt x="10041" y="1280"/>
                    <a:pt x="10193" y="1040"/>
                  </a:cubicBezTo>
                  <a:cubicBezTo>
                    <a:pt x="10344" y="800"/>
                    <a:pt x="10493" y="640"/>
                    <a:pt x="10643" y="480"/>
                  </a:cubicBezTo>
                  <a:cubicBezTo>
                    <a:pt x="10793" y="320"/>
                    <a:pt x="10942" y="160"/>
                    <a:pt x="11093" y="80"/>
                  </a:cubicBezTo>
                  <a:cubicBezTo>
                    <a:pt x="11245" y="0"/>
                    <a:pt x="11398" y="0"/>
                    <a:pt x="11548" y="0"/>
                  </a:cubicBezTo>
                  <a:cubicBezTo>
                    <a:pt x="11697" y="0"/>
                    <a:pt x="11843" y="0"/>
                    <a:pt x="11991" y="80"/>
                  </a:cubicBezTo>
                  <a:cubicBezTo>
                    <a:pt x="12138" y="160"/>
                    <a:pt x="12288" y="320"/>
                    <a:pt x="12434" y="480"/>
                  </a:cubicBezTo>
                  <a:cubicBezTo>
                    <a:pt x="12579" y="640"/>
                    <a:pt x="12721" y="800"/>
                    <a:pt x="12865" y="1120"/>
                  </a:cubicBezTo>
                  <a:cubicBezTo>
                    <a:pt x="13009" y="1440"/>
                    <a:pt x="13155" y="1920"/>
                    <a:pt x="13299" y="2320"/>
                  </a:cubicBezTo>
                  <a:cubicBezTo>
                    <a:pt x="13443" y="2720"/>
                    <a:pt x="13585" y="3040"/>
                    <a:pt x="13727" y="3360"/>
                  </a:cubicBezTo>
                  <a:cubicBezTo>
                    <a:pt x="13869" y="3680"/>
                    <a:pt x="14011" y="4000"/>
                    <a:pt x="14153" y="4240"/>
                  </a:cubicBezTo>
                  <a:cubicBezTo>
                    <a:pt x="14295" y="4480"/>
                    <a:pt x="14437" y="4640"/>
                    <a:pt x="14579" y="4800"/>
                  </a:cubicBezTo>
                  <a:cubicBezTo>
                    <a:pt x="14721" y="4960"/>
                    <a:pt x="14864" y="5120"/>
                    <a:pt x="15011" y="5280"/>
                  </a:cubicBezTo>
                  <a:cubicBezTo>
                    <a:pt x="15159" y="5440"/>
                    <a:pt x="15312" y="5600"/>
                    <a:pt x="15465" y="5680"/>
                  </a:cubicBezTo>
                  <a:cubicBezTo>
                    <a:pt x="15619" y="5760"/>
                    <a:pt x="15772" y="5760"/>
                    <a:pt x="15929" y="5760"/>
                  </a:cubicBezTo>
                  <a:cubicBezTo>
                    <a:pt x="16086" y="5760"/>
                    <a:pt x="16247" y="5760"/>
                    <a:pt x="16368" y="5760"/>
                  </a:cubicBezTo>
                  <a:cubicBezTo>
                    <a:pt x="16490" y="5760"/>
                    <a:pt x="16572" y="5760"/>
                    <a:pt x="16697" y="5760"/>
                  </a:cubicBezTo>
                  <a:cubicBezTo>
                    <a:pt x="16822" y="5760"/>
                    <a:pt x="16991" y="5760"/>
                    <a:pt x="17125" y="5840"/>
                  </a:cubicBezTo>
                  <a:cubicBezTo>
                    <a:pt x="17260" y="5920"/>
                    <a:pt x="17361" y="6080"/>
                    <a:pt x="17450" y="6160"/>
                  </a:cubicBezTo>
                  <a:cubicBezTo>
                    <a:pt x="17540" y="6240"/>
                    <a:pt x="17619" y="6240"/>
                    <a:pt x="17705" y="6240"/>
                  </a:cubicBezTo>
                  <a:cubicBezTo>
                    <a:pt x="17791" y="6240"/>
                    <a:pt x="17884" y="6240"/>
                    <a:pt x="17972" y="6240"/>
                  </a:cubicBezTo>
                  <a:cubicBezTo>
                    <a:pt x="18060" y="6240"/>
                    <a:pt x="18142" y="6240"/>
                    <a:pt x="18236" y="6320"/>
                  </a:cubicBezTo>
                  <a:cubicBezTo>
                    <a:pt x="18329" y="6400"/>
                    <a:pt x="18434" y="6560"/>
                    <a:pt x="18527" y="6720"/>
                  </a:cubicBezTo>
                  <a:cubicBezTo>
                    <a:pt x="18621" y="6880"/>
                    <a:pt x="18703" y="7040"/>
                    <a:pt x="18789" y="7200"/>
                  </a:cubicBezTo>
                  <a:cubicBezTo>
                    <a:pt x="18875" y="7360"/>
                    <a:pt x="18964" y="7520"/>
                    <a:pt x="19049" y="7680"/>
                  </a:cubicBezTo>
                  <a:cubicBezTo>
                    <a:pt x="19133" y="7840"/>
                    <a:pt x="19211" y="8000"/>
                    <a:pt x="19295" y="8240"/>
                  </a:cubicBezTo>
                  <a:cubicBezTo>
                    <a:pt x="19379" y="8480"/>
                    <a:pt x="19469" y="8800"/>
                    <a:pt x="19630" y="9360"/>
                  </a:cubicBezTo>
                  <a:cubicBezTo>
                    <a:pt x="19791" y="9920"/>
                    <a:pt x="20022" y="10720"/>
                    <a:pt x="20211" y="11520"/>
                  </a:cubicBezTo>
                  <a:cubicBezTo>
                    <a:pt x="20400" y="12320"/>
                    <a:pt x="20546" y="13120"/>
                    <a:pt x="20716" y="14240"/>
                  </a:cubicBezTo>
                  <a:cubicBezTo>
                    <a:pt x="20886" y="15360"/>
                    <a:pt x="21080" y="16800"/>
                    <a:pt x="21232" y="18080"/>
                  </a:cubicBezTo>
                  <a:cubicBezTo>
                    <a:pt x="21383" y="19360"/>
                    <a:pt x="21492" y="204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486833" y="4797705"/>
              <a:ext cx="155600" cy="44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02" fill="norm" stroke="1" extrusionOk="0">
                  <a:moveTo>
                    <a:pt x="5472" y="4132"/>
                  </a:moveTo>
                  <a:cubicBezTo>
                    <a:pt x="5760" y="7920"/>
                    <a:pt x="6048" y="11708"/>
                    <a:pt x="6192" y="14216"/>
                  </a:cubicBezTo>
                  <a:cubicBezTo>
                    <a:pt x="6336" y="16724"/>
                    <a:pt x="6336" y="17952"/>
                    <a:pt x="5904" y="19078"/>
                  </a:cubicBezTo>
                  <a:cubicBezTo>
                    <a:pt x="5472" y="20204"/>
                    <a:pt x="4608" y="21228"/>
                    <a:pt x="3888" y="21381"/>
                  </a:cubicBezTo>
                  <a:cubicBezTo>
                    <a:pt x="3168" y="21535"/>
                    <a:pt x="2592" y="20818"/>
                    <a:pt x="2160" y="18976"/>
                  </a:cubicBezTo>
                  <a:cubicBezTo>
                    <a:pt x="1728" y="17133"/>
                    <a:pt x="1440" y="14164"/>
                    <a:pt x="2592" y="11196"/>
                  </a:cubicBezTo>
                  <a:cubicBezTo>
                    <a:pt x="3744" y="8227"/>
                    <a:pt x="6336" y="5258"/>
                    <a:pt x="8064" y="3518"/>
                  </a:cubicBezTo>
                  <a:cubicBezTo>
                    <a:pt x="9792" y="1778"/>
                    <a:pt x="10656" y="1266"/>
                    <a:pt x="11808" y="856"/>
                  </a:cubicBezTo>
                  <a:cubicBezTo>
                    <a:pt x="12960" y="447"/>
                    <a:pt x="14400" y="140"/>
                    <a:pt x="15984" y="37"/>
                  </a:cubicBezTo>
                  <a:cubicBezTo>
                    <a:pt x="17568" y="-65"/>
                    <a:pt x="19296" y="37"/>
                    <a:pt x="20304" y="396"/>
                  </a:cubicBezTo>
                  <a:cubicBezTo>
                    <a:pt x="21312" y="754"/>
                    <a:pt x="21600" y="1368"/>
                    <a:pt x="20304" y="2238"/>
                  </a:cubicBezTo>
                  <a:cubicBezTo>
                    <a:pt x="19008" y="3108"/>
                    <a:pt x="16128" y="4235"/>
                    <a:pt x="12960" y="5105"/>
                  </a:cubicBezTo>
                  <a:cubicBezTo>
                    <a:pt x="9792" y="5975"/>
                    <a:pt x="6336" y="6589"/>
                    <a:pt x="3888" y="7050"/>
                  </a:cubicBezTo>
                  <a:cubicBezTo>
                    <a:pt x="1440" y="7510"/>
                    <a:pt x="0" y="7817"/>
                    <a:pt x="0" y="8073"/>
                  </a:cubicBezTo>
                  <a:cubicBezTo>
                    <a:pt x="0" y="8329"/>
                    <a:pt x="1440" y="8534"/>
                    <a:pt x="2880" y="8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717413" y="4845413"/>
              <a:ext cx="196987" cy="10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0949" fill="norm" stroke="1" extrusionOk="0">
                  <a:moveTo>
                    <a:pt x="21160" y="1153"/>
                  </a:moveTo>
                  <a:cubicBezTo>
                    <a:pt x="16158" y="338"/>
                    <a:pt x="11156" y="-477"/>
                    <a:pt x="7632" y="338"/>
                  </a:cubicBezTo>
                  <a:cubicBezTo>
                    <a:pt x="4107" y="1153"/>
                    <a:pt x="2061" y="3598"/>
                    <a:pt x="924" y="7063"/>
                  </a:cubicBezTo>
                  <a:cubicBezTo>
                    <a:pt x="-213" y="10527"/>
                    <a:pt x="-440" y="15010"/>
                    <a:pt x="1038" y="17659"/>
                  </a:cubicBezTo>
                  <a:cubicBezTo>
                    <a:pt x="2516" y="20308"/>
                    <a:pt x="5699" y="21123"/>
                    <a:pt x="7745" y="20919"/>
                  </a:cubicBezTo>
                  <a:cubicBezTo>
                    <a:pt x="9792" y="20715"/>
                    <a:pt x="10701" y="19493"/>
                    <a:pt x="10928" y="16844"/>
                  </a:cubicBezTo>
                  <a:cubicBezTo>
                    <a:pt x="11156" y="14195"/>
                    <a:pt x="10701" y="10119"/>
                    <a:pt x="10019" y="7470"/>
                  </a:cubicBezTo>
                  <a:cubicBezTo>
                    <a:pt x="9337" y="4821"/>
                    <a:pt x="8427" y="3598"/>
                    <a:pt x="8200" y="2783"/>
                  </a:cubicBezTo>
                  <a:cubicBezTo>
                    <a:pt x="7973" y="1968"/>
                    <a:pt x="8427" y="1561"/>
                    <a:pt x="8882" y="1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882649" y="4819649"/>
              <a:ext cx="11479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18851" y="1490"/>
                  </a:moveTo>
                  <a:cubicBezTo>
                    <a:pt x="17280" y="745"/>
                    <a:pt x="15709" y="0"/>
                    <a:pt x="13942" y="0"/>
                  </a:cubicBezTo>
                  <a:cubicBezTo>
                    <a:pt x="12175" y="0"/>
                    <a:pt x="10211" y="745"/>
                    <a:pt x="9033" y="1738"/>
                  </a:cubicBezTo>
                  <a:cubicBezTo>
                    <a:pt x="7855" y="2731"/>
                    <a:pt x="7462" y="3972"/>
                    <a:pt x="9033" y="5462"/>
                  </a:cubicBezTo>
                  <a:cubicBezTo>
                    <a:pt x="10604" y="6952"/>
                    <a:pt x="14138" y="8690"/>
                    <a:pt x="16691" y="10055"/>
                  </a:cubicBezTo>
                  <a:cubicBezTo>
                    <a:pt x="19244" y="11421"/>
                    <a:pt x="20815" y="12414"/>
                    <a:pt x="21207" y="14276"/>
                  </a:cubicBezTo>
                  <a:cubicBezTo>
                    <a:pt x="21600" y="16138"/>
                    <a:pt x="20815" y="18869"/>
                    <a:pt x="17084" y="20234"/>
                  </a:cubicBezTo>
                  <a:cubicBezTo>
                    <a:pt x="13353" y="21600"/>
                    <a:pt x="6676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127433" y="4648200"/>
              <a:ext cx="79068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21233" y="0"/>
                  </a:moveTo>
                  <a:cubicBezTo>
                    <a:pt x="15549" y="3900"/>
                    <a:pt x="9865" y="7800"/>
                    <a:pt x="6170" y="10875"/>
                  </a:cubicBezTo>
                  <a:cubicBezTo>
                    <a:pt x="2475" y="13950"/>
                    <a:pt x="770" y="16200"/>
                    <a:pt x="201" y="17775"/>
                  </a:cubicBezTo>
                  <a:cubicBezTo>
                    <a:pt x="-367" y="19350"/>
                    <a:pt x="201" y="20250"/>
                    <a:pt x="2759" y="20775"/>
                  </a:cubicBezTo>
                  <a:cubicBezTo>
                    <a:pt x="5317" y="21300"/>
                    <a:pt x="9865" y="21450"/>
                    <a:pt x="144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054771" y="4821353"/>
              <a:ext cx="316830" cy="116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45" fill="norm" stroke="1" extrusionOk="0">
                  <a:moveTo>
                    <a:pt x="2101" y="12418"/>
                  </a:moveTo>
                  <a:cubicBezTo>
                    <a:pt x="956" y="11646"/>
                    <a:pt x="-188" y="10875"/>
                    <a:pt x="27" y="10296"/>
                  </a:cubicBezTo>
                  <a:cubicBezTo>
                    <a:pt x="241" y="9718"/>
                    <a:pt x="1815" y="9332"/>
                    <a:pt x="4246" y="8946"/>
                  </a:cubicBezTo>
                  <a:cubicBezTo>
                    <a:pt x="6678" y="8560"/>
                    <a:pt x="9968" y="8175"/>
                    <a:pt x="11971" y="7789"/>
                  </a:cubicBezTo>
                  <a:cubicBezTo>
                    <a:pt x="13974" y="7403"/>
                    <a:pt x="14689" y="7018"/>
                    <a:pt x="15261" y="6053"/>
                  </a:cubicBezTo>
                  <a:cubicBezTo>
                    <a:pt x="15833" y="5089"/>
                    <a:pt x="16262" y="3546"/>
                    <a:pt x="16119" y="2196"/>
                  </a:cubicBezTo>
                  <a:cubicBezTo>
                    <a:pt x="15976" y="846"/>
                    <a:pt x="15261" y="-311"/>
                    <a:pt x="14403" y="75"/>
                  </a:cubicBezTo>
                  <a:cubicBezTo>
                    <a:pt x="13544" y="460"/>
                    <a:pt x="12543" y="2389"/>
                    <a:pt x="11756" y="4318"/>
                  </a:cubicBezTo>
                  <a:cubicBezTo>
                    <a:pt x="10970" y="6246"/>
                    <a:pt x="10397" y="8175"/>
                    <a:pt x="10040" y="10103"/>
                  </a:cubicBezTo>
                  <a:cubicBezTo>
                    <a:pt x="9682" y="12032"/>
                    <a:pt x="9539" y="13960"/>
                    <a:pt x="9682" y="15696"/>
                  </a:cubicBezTo>
                  <a:cubicBezTo>
                    <a:pt x="9825" y="17432"/>
                    <a:pt x="10254" y="18975"/>
                    <a:pt x="11470" y="19939"/>
                  </a:cubicBezTo>
                  <a:cubicBezTo>
                    <a:pt x="12686" y="20903"/>
                    <a:pt x="14689" y="21289"/>
                    <a:pt x="16477" y="21096"/>
                  </a:cubicBezTo>
                  <a:cubicBezTo>
                    <a:pt x="18265" y="20903"/>
                    <a:pt x="19838" y="20132"/>
                    <a:pt x="21412" y="19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396999" y="4781549"/>
              <a:ext cx="165101" cy="16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810"/>
                  </a:moveTo>
                  <a:cubicBezTo>
                    <a:pt x="1662" y="3510"/>
                    <a:pt x="3323" y="6210"/>
                    <a:pt x="4846" y="8910"/>
                  </a:cubicBezTo>
                  <a:cubicBezTo>
                    <a:pt x="6369" y="11610"/>
                    <a:pt x="7754" y="14310"/>
                    <a:pt x="8446" y="16335"/>
                  </a:cubicBezTo>
                  <a:cubicBezTo>
                    <a:pt x="9138" y="18360"/>
                    <a:pt x="9138" y="19710"/>
                    <a:pt x="7892" y="20520"/>
                  </a:cubicBezTo>
                  <a:cubicBezTo>
                    <a:pt x="6646" y="21330"/>
                    <a:pt x="4154" y="21600"/>
                    <a:pt x="2769" y="21060"/>
                  </a:cubicBezTo>
                  <a:cubicBezTo>
                    <a:pt x="1385" y="20520"/>
                    <a:pt x="1108" y="19170"/>
                    <a:pt x="1938" y="17010"/>
                  </a:cubicBezTo>
                  <a:cubicBezTo>
                    <a:pt x="2769" y="14850"/>
                    <a:pt x="4708" y="11880"/>
                    <a:pt x="7062" y="10260"/>
                  </a:cubicBezTo>
                  <a:cubicBezTo>
                    <a:pt x="9415" y="8640"/>
                    <a:pt x="12185" y="8370"/>
                    <a:pt x="14123" y="9450"/>
                  </a:cubicBezTo>
                  <a:cubicBezTo>
                    <a:pt x="16062" y="10530"/>
                    <a:pt x="17169" y="12960"/>
                    <a:pt x="17585" y="14985"/>
                  </a:cubicBezTo>
                  <a:cubicBezTo>
                    <a:pt x="18000" y="17010"/>
                    <a:pt x="17723" y="18630"/>
                    <a:pt x="17446" y="18765"/>
                  </a:cubicBezTo>
                  <a:cubicBezTo>
                    <a:pt x="17169" y="18900"/>
                    <a:pt x="16892" y="17550"/>
                    <a:pt x="16754" y="15120"/>
                  </a:cubicBezTo>
                  <a:cubicBezTo>
                    <a:pt x="16615" y="12690"/>
                    <a:pt x="16615" y="9180"/>
                    <a:pt x="16754" y="6750"/>
                  </a:cubicBezTo>
                  <a:cubicBezTo>
                    <a:pt x="16892" y="4320"/>
                    <a:pt x="17169" y="2970"/>
                    <a:pt x="18000" y="2025"/>
                  </a:cubicBezTo>
                  <a:cubicBezTo>
                    <a:pt x="18831" y="1080"/>
                    <a:pt x="20215" y="5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598556" y="4832349"/>
              <a:ext cx="103245" cy="9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129" fill="norm" stroke="1" extrusionOk="0">
                  <a:moveTo>
                    <a:pt x="21071" y="1473"/>
                  </a:moveTo>
                  <a:cubicBezTo>
                    <a:pt x="16751" y="1964"/>
                    <a:pt x="12431" y="2455"/>
                    <a:pt x="8759" y="4418"/>
                  </a:cubicBezTo>
                  <a:cubicBezTo>
                    <a:pt x="5087" y="6382"/>
                    <a:pt x="2063" y="9818"/>
                    <a:pt x="767" y="12764"/>
                  </a:cubicBezTo>
                  <a:cubicBezTo>
                    <a:pt x="-529" y="15709"/>
                    <a:pt x="-97" y="18164"/>
                    <a:pt x="1415" y="19636"/>
                  </a:cubicBezTo>
                  <a:cubicBezTo>
                    <a:pt x="2927" y="21109"/>
                    <a:pt x="5519" y="21600"/>
                    <a:pt x="7895" y="20618"/>
                  </a:cubicBezTo>
                  <a:cubicBezTo>
                    <a:pt x="10271" y="19636"/>
                    <a:pt x="12431" y="17182"/>
                    <a:pt x="12863" y="13500"/>
                  </a:cubicBezTo>
                  <a:cubicBezTo>
                    <a:pt x="13295" y="9818"/>
                    <a:pt x="11999" y="4909"/>
                    <a:pt x="1070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663699" y="4768850"/>
              <a:ext cx="260351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322"/>
                  </a:moveTo>
                  <a:cubicBezTo>
                    <a:pt x="1932" y="6585"/>
                    <a:pt x="3863" y="6849"/>
                    <a:pt x="5620" y="8956"/>
                  </a:cubicBezTo>
                  <a:cubicBezTo>
                    <a:pt x="7376" y="11063"/>
                    <a:pt x="8956" y="15015"/>
                    <a:pt x="9659" y="17649"/>
                  </a:cubicBezTo>
                  <a:cubicBezTo>
                    <a:pt x="10361" y="20283"/>
                    <a:pt x="10185" y="21600"/>
                    <a:pt x="9922" y="21600"/>
                  </a:cubicBezTo>
                  <a:cubicBezTo>
                    <a:pt x="9659" y="21600"/>
                    <a:pt x="9307" y="20283"/>
                    <a:pt x="9220" y="18176"/>
                  </a:cubicBezTo>
                  <a:cubicBezTo>
                    <a:pt x="9132" y="16068"/>
                    <a:pt x="9307" y="13171"/>
                    <a:pt x="11415" y="10010"/>
                  </a:cubicBezTo>
                  <a:cubicBezTo>
                    <a:pt x="13522" y="6849"/>
                    <a:pt x="17561" y="34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2217127" y="4762500"/>
              <a:ext cx="291124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21058" y="0"/>
                  </a:moveTo>
                  <a:cubicBezTo>
                    <a:pt x="19180" y="4281"/>
                    <a:pt x="17302" y="8562"/>
                    <a:pt x="14719" y="11968"/>
                  </a:cubicBezTo>
                  <a:cubicBezTo>
                    <a:pt x="12137" y="15373"/>
                    <a:pt x="8850" y="17903"/>
                    <a:pt x="6815" y="19168"/>
                  </a:cubicBezTo>
                  <a:cubicBezTo>
                    <a:pt x="4780" y="20432"/>
                    <a:pt x="3998" y="20432"/>
                    <a:pt x="3215" y="20432"/>
                  </a:cubicBezTo>
                  <a:cubicBezTo>
                    <a:pt x="2432" y="20432"/>
                    <a:pt x="1650" y="20432"/>
                    <a:pt x="1102" y="19946"/>
                  </a:cubicBezTo>
                  <a:cubicBezTo>
                    <a:pt x="554" y="19459"/>
                    <a:pt x="241" y="18486"/>
                    <a:pt x="85" y="17319"/>
                  </a:cubicBezTo>
                  <a:cubicBezTo>
                    <a:pt x="-72" y="16151"/>
                    <a:pt x="-72" y="14789"/>
                    <a:pt x="632" y="13524"/>
                  </a:cubicBezTo>
                  <a:cubicBezTo>
                    <a:pt x="1337" y="12259"/>
                    <a:pt x="2745" y="11092"/>
                    <a:pt x="5250" y="11092"/>
                  </a:cubicBezTo>
                  <a:cubicBezTo>
                    <a:pt x="7754" y="11092"/>
                    <a:pt x="11354" y="12259"/>
                    <a:pt x="14250" y="14205"/>
                  </a:cubicBezTo>
                  <a:cubicBezTo>
                    <a:pt x="17145" y="16151"/>
                    <a:pt x="19337" y="18876"/>
                    <a:pt x="215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2937742" y="4730749"/>
              <a:ext cx="275359" cy="35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62" fill="norm" stroke="1" extrusionOk="0">
                  <a:moveTo>
                    <a:pt x="11062" y="0"/>
                  </a:moveTo>
                  <a:cubicBezTo>
                    <a:pt x="10238" y="2287"/>
                    <a:pt x="9413" y="4574"/>
                    <a:pt x="7847" y="7496"/>
                  </a:cubicBezTo>
                  <a:cubicBezTo>
                    <a:pt x="6281" y="10419"/>
                    <a:pt x="3972" y="13976"/>
                    <a:pt x="2571" y="16073"/>
                  </a:cubicBezTo>
                  <a:cubicBezTo>
                    <a:pt x="1169" y="18169"/>
                    <a:pt x="674" y="18805"/>
                    <a:pt x="345" y="19440"/>
                  </a:cubicBezTo>
                  <a:cubicBezTo>
                    <a:pt x="15" y="20075"/>
                    <a:pt x="-150" y="20711"/>
                    <a:pt x="180" y="21092"/>
                  </a:cubicBezTo>
                  <a:cubicBezTo>
                    <a:pt x="510" y="21473"/>
                    <a:pt x="1334" y="21600"/>
                    <a:pt x="3313" y="21282"/>
                  </a:cubicBezTo>
                  <a:cubicBezTo>
                    <a:pt x="5291" y="20965"/>
                    <a:pt x="8424" y="20202"/>
                    <a:pt x="11639" y="19821"/>
                  </a:cubicBezTo>
                  <a:cubicBezTo>
                    <a:pt x="14855" y="19440"/>
                    <a:pt x="18152" y="19440"/>
                    <a:pt x="21450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3382804" y="4739216"/>
              <a:ext cx="147797" cy="28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600" fill="norm" stroke="1" extrusionOk="0">
                  <a:moveTo>
                    <a:pt x="17997" y="3224"/>
                  </a:moveTo>
                  <a:cubicBezTo>
                    <a:pt x="17997" y="2257"/>
                    <a:pt x="17997" y="1290"/>
                    <a:pt x="17257" y="725"/>
                  </a:cubicBezTo>
                  <a:cubicBezTo>
                    <a:pt x="16518" y="161"/>
                    <a:pt x="15038" y="0"/>
                    <a:pt x="13559" y="0"/>
                  </a:cubicBezTo>
                  <a:cubicBezTo>
                    <a:pt x="12079" y="0"/>
                    <a:pt x="10600" y="161"/>
                    <a:pt x="8381" y="1693"/>
                  </a:cubicBezTo>
                  <a:cubicBezTo>
                    <a:pt x="6161" y="3224"/>
                    <a:pt x="3202" y="6125"/>
                    <a:pt x="1427" y="8946"/>
                  </a:cubicBezTo>
                  <a:cubicBezTo>
                    <a:pt x="-348" y="11767"/>
                    <a:pt x="-940" y="14507"/>
                    <a:pt x="2463" y="16603"/>
                  </a:cubicBezTo>
                  <a:cubicBezTo>
                    <a:pt x="5865" y="18699"/>
                    <a:pt x="13263" y="20149"/>
                    <a:pt x="206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3638549" y="4735288"/>
              <a:ext cx="237375" cy="31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02" fill="norm" stroke="1" extrusionOk="0">
                  <a:moveTo>
                    <a:pt x="5735" y="3126"/>
                  </a:moveTo>
                  <a:cubicBezTo>
                    <a:pt x="5735" y="8133"/>
                    <a:pt x="5735" y="13139"/>
                    <a:pt x="5735" y="16000"/>
                  </a:cubicBezTo>
                  <a:cubicBezTo>
                    <a:pt x="5735" y="18861"/>
                    <a:pt x="5735" y="19576"/>
                    <a:pt x="5639" y="19505"/>
                  </a:cubicBezTo>
                  <a:cubicBezTo>
                    <a:pt x="5543" y="19433"/>
                    <a:pt x="5352" y="18575"/>
                    <a:pt x="5352" y="15857"/>
                  </a:cubicBezTo>
                  <a:cubicBezTo>
                    <a:pt x="5352" y="13139"/>
                    <a:pt x="5543" y="8562"/>
                    <a:pt x="5830" y="5915"/>
                  </a:cubicBezTo>
                  <a:cubicBezTo>
                    <a:pt x="6117" y="3269"/>
                    <a:pt x="6499" y="2554"/>
                    <a:pt x="7073" y="1839"/>
                  </a:cubicBezTo>
                  <a:cubicBezTo>
                    <a:pt x="7646" y="1123"/>
                    <a:pt x="8411" y="408"/>
                    <a:pt x="9271" y="122"/>
                  </a:cubicBezTo>
                  <a:cubicBezTo>
                    <a:pt x="10131" y="-164"/>
                    <a:pt x="11087" y="-21"/>
                    <a:pt x="12712" y="1338"/>
                  </a:cubicBezTo>
                  <a:cubicBezTo>
                    <a:pt x="14336" y="2697"/>
                    <a:pt x="16630" y="5272"/>
                    <a:pt x="18350" y="7704"/>
                  </a:cubicBezTo>
                  <a:cubicBezTo>
                    <a:pt x="20071" y="10135"/>
                    <a:pt x="21218" y="12424"/>
                    <a:pt x="21409" y="14355"/>
                  </a:cubicBezTo>
                  <a:cubicBezTo>
                    <a:pt x="21600" y="16286"/>
                    <a:pt x="20835" y="17860"/>
                    <a:pt x="18064" y="19004"/>
                  </a:cubicBezTo>
                  <a:cubicBezTo>
                    <a:pt x="15292" y="20149"/>
                    <a:pt x="10513" y="20864"/>
                    <a:pt x="7359" y="21150"/>
                  </a:cubicBezTo>
                  <a:cubicBezTo>
                    <a:pt x="4205" y="21436"/>
                    <a:pt x="2676" y="21293"/>
                    <a:pt x="1625" y="20935"/>
                  </a:cubicBezTo>
                  <a:cubicBezTo>
                    <a:pt x="573" y="20578"/>
                    <a:pt x="0" y="20006"/>
                    <a:pt x="0" y="19362"/>
                  </a:cubicBezTo>
                  <a:cubicBezTo>
                    <a:pt x="0" y="18718"/>
                    <a:pt x="573" y="18003"/>
                    <a:pt x="1147" y="17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3936999" y="4697870"/>
              <a:ext cx="146686" cy="37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543" fill="norm" stroke="1" extrusionOk="0">
                  <a:moveTo>
                    <a:pt x="5400" y="1521"/>
                  </a:moveTo>
                  <a:cubicBezTo>
                    <a:pt x="6300" y="792"/>
                    <a:pt x="7200" y="64"/>
                    <a:pt x="8100" y="4"/>
                  </a:cubicBezTo>
                  <a:cubicBezTo>
                    <a:pt x="9000" y="-57"/>
                    <a:pt x="9900" y="550"/>
                    <a:pt x="12300" y="2370"/>
                  </a:cubicBezTo>
                  <a:cubicBezTo>
                    <a:pt x="14700" y="4190"/>
                    <a:pt x="18600" y="7224"/>
                    <a:pt x="20100" y="10015"/>
                  </a:cubicBezTo>
                  <a:cubicBezTo>
                    <a:pt x="21600" y="12806"/>
                    <a:pt x="20700" y="15354"/>
                    <a:pt x="16950" y="17235"/>
                  </a:cubicBezTo>
                  <a:cubicBezTo>
                    <a:pt x="13200" y="19116"/>
                    <a:pt x="6600" y="20330"/>
                    <a:pt x="0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4292599" y="4885393"/>
              <a:ext cx="241301" cy="16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7" fill="norm" stroke="1" extrusionOk="0">
                  <a:moveTo>
                    <a:pt x="0" y="531"/>
                  </a:moveTo>
                  <a:cubicBezTo>
                    <a:pt x="2084" y="-16"/>
                    <a:pt x="4168" y="-563"/>
                    <a:pt x="6821" y="1214"/>
                  </a:cubicBezTo>
                  <a:cubicBezTo>
                    <a:pt x="9474" y="2991"/>
                    <a:pt x="12695" y="7093"/>
                    <a:pt x="15253" y="10784"/>
                  </a:cubicBezTo>
                  <a:cubicBezTo>
                    <a:pt x="17811" y="14475"/>
                    <a:pt x="19705" y="17756"/>
                    <a:pt x="21600" y="21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4400499" y="4908549"/>
              <a:ext cx="699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20980" y="0"/>
                  </a:moveTo>
                  <a:cubicBezTo>
                    <a:pt x="16533" y="1705"/>
                    <a:pt x="12086" y="3411"/>
                    <a:pt x="8274" y="5968"/>
                  </a:cubicBezTo>
                  <a:cubicBezTo>
                    <a:pt x="4462" y="8526"/>
                    <a:pt x="1286" y="11937"/>
                    <a:pt x="333" y="14684"/>
                  </a:cubicBezTo>
                  <a:cubicBezTo>
                    <a:pt x="-620" y="17432"/>
                    <a:pt x="651" y="19516"/>
                    <a:pt x="19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4682836" y="4786549"/>
              <a:ext cx="172528" cy="47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469" fill="norm" stroke="1" extrusionOk="0">
                  <a:moveTo>
                    <a:pt x="5049" y="10717"/>
                  </a:moveTo>
                  <a:cubicBezTo>
                    <a:pt x="3763" y="12829"/>
                    <a:pt x="2477" y="14941"/>
                    <a:pt x="1835" y="16477"/>
                  </a:cubicBezTo>
                  <a:cubicBezTo>
                    <a:pt x="1192" y="18013"/>
                    <a:pt x="1192" y="18973"/>
                    <a:pt x="935" y="19837"/>
                  </a:cubicBezTo>
                  <a:cubicBezTo>
                    <a:pt x="677" y="20701"/>
                    <a:pt x="163" y="21469"/>
                    <a:pt x="35" y="21469"/>
                  </a:cubicBezTo>
                  <a:cubicBezTo>
                    <a:pt x="-94" y="21469"/>
                    <a:pt x="163" y="20701"/>
                    <a:pt x="292" y="18589"/>
                  </a:cubicBezTo>
                  <a:cubicBezTo>
                    <a:pt x="420" y="16477"/>
                    <a:pt x="420" y="13021"/>
                    <a:pt x="1192" y="9997"/>
                  </a:cubicBezTo>
                  <a:cubicBezTo>
                    <a:pt x="1963" y="6973"/>
                    <a:pt x="3506" y="4381"/>
                    <a:pt x="5306" y="2749"/>
                  </a:cubicBezTo>
                  <a:cubicBezTo>
                    <a:pt x="7106" y="1117"/>
                    <a:pt x="9163" y="445"/>
                    <a:pt x="10963" y="157"/>
                  </a:cubicBezTo>
                  <a:cubicBezTo>
                    <a:pt x="12763" y="-131"/>
                    <a:pt x="14306" y="-35"/>
                    <a:pt x="15849" y="541"/>
                  </a:cubicBezTo>
                  <a:cubicBezTo>
                    <a:pt x="17392" y="1117"/>
                    <a:pt x="18935" y="2173"/>
                    <a:pt x="19963" y="3469"/>
                  </a:cubicBezTo>
                  <a:cubicBezTo>
                    <a:pt x="20992" y="4765"/>
                    <a:pt x="21506" y="6301"/>
                    <a:pt x="20092" y="7549"/>
                  </a:cubicBezTo>
                  <a:cubicBezTo>
                    <a:pt x="18677" y="8797"/>
                    <a:pt x="15335" y="9757"/>
                    <a:pt x="11735" y="10189"/>
                  </a:cubicBezTo>
                  <a:cubicBezTo>
                    <a:pt x="8135" y="10621"/>
                    <a:pt x="4277" y="10525"/>
                    <a:pt x="420" y="10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4889414" y="4838700"/>
              <a:ext cx="127086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1059" y="831"/>
                  </a:moveTo>
                  <a:cubicBezTo>
                    <a:pt x="2801" y="1385"/>
                    <a:pt x="4543" y="1938"/>
                    <a:pt x="6111" y="4569"/>
                  </a:cubicBezTo>
                  <a:cubicBezTo>
                    <a:pt x="7678" y="7200"/>
                    <a:pt x="9072" y="11908"/>
                    <a:pt x="9246" y="14815"/>
                  </a:cubicBezTo>
                  <a:cubicBezTo>
                    <a:pt x="9420" y="17723"/>
                    <a:pt x="8375" y="18831"/>
                    <a:pt x="6982" y="19800"/>
                  </a:cubicBezTo>
                  <a:cubicBezTo>
                    <a:pt x="5588" y="20769"/>
                    <a:pt x="3846" y="21600"/>
                    <a:pt x="2278" y="21600"/>
                  </a:cubicBezTo>
                  <a:cubicBezTo>
                    <a:pt x="711" y="21600"/>
                    <a:pt x="-683" y="20769"/>
                    <a:pt x="362" y="17446"/>
                  </a:cubicBezTo>
                  <a:cubicBezTo>
                    <a:pt x="1407" y="14123"/>
                    <a:pt x="4891" y="8308"/>
                    <a:pt x="8723" y="4985"/>
                  </a:cubicBezTo>
                  <a:cubicBezTo>
                    <a:pt x="12556" y="1662"/>
                    <a:pt x="16736" y="831"/>
                    <a:pt x="209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5054599" y="4845050"/>
              <a:ext cx="317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5092699" y="479424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5138797" y="4849122"/>
              <a:ext cx="106303" cy="10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503" fill="norm" stroke="1" extrusionOk="0">
                  <a:moveTo>
                    <a:pt x="21270" y="1726"/>
                  </a:moveTo>
                  <a:cubicBezTo>
                    <a:pt x="18729" y="456"/>
                    <a:pt x="16188" y="-815"/>
                    <a:pt x="12588" y="667"/>
                  </a:cubicBezTo>
                  <a:cubicBezTo>
                    <a:pt x="8988" y="2150"/>
                    <a:pt x="4329" y="6385"/>
                    <a:pt x="1999" y="9561"/>
                  </a:cubicBezTo>
                  <a:cubicBezTo>
                    <a:pt x="-330" y="12738"/>
                    <a:pt x="-330" y="14856"/>
                    <a:pt x="517" y="16550"/>
                  </a:cubicBezTo>
                  <a:cubicBezTo>
                    <a:pt x="1364" y="18244"/>
                    <a:pt x="3058" y="19514"/>
                    <a:pt x="5176" y="20150"/>
                  </a:cubicBezTo>
                  <a:cubicBezTo>
                    <a:pt x="7294" y="20785"/>
                    <a:pt x="9835" y="20785"/>
                    <a:pt x="11952" y="18244"/>
                  </a:cubicBezTo>
                  <a:cubicBezTo>
                    <a:pt x="14070" y="15703"/>
                    <a:pt x="15764" y="10620"/>
                    <a:pt x="15764" y="7232"/>
                  </a:cubicBezTo>
                  <a:cubicBezTo>
                    <a:pt x="15764" y="3844"/>
                    <a:pt x="14070" y="2150"/>
                    <a:pt x="12164" y="1514"/>
                  </a:cubicBezTo>
                  <a:cubicBezTo>
                    <a:pt x="10258" y="879"/>
                    <a:pt x="8141" y="1303"/>
                    <a:pt x="6023" y="1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5257799" y="4826000"/>
              <a:ext cx="203201" cy="146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0"/>
                  </a:moveTo>
                  <a:cubicBezTo>
                    <a:pt x="2475" y="0"/>
                    <a:pt x="4950" y="0"/>
                    <a:pt x="6975" y="2006"/>
                  </a:cubicBezTo>
                  <a:cubicBezTo>
                    <a:pt x="9000" y="4011"/>
                    <a:pt x="10575" y="8023"/>
                    <a:pt x="10912" y="11417"/>
                  </a:cubicBezTo>
                  <a:cubicBezTo>
                    <a:pt x="11250" y="14811"/>
                    <a:pt x="10350" y="17589"/>
                    <a:pt x="9000" y="19286"/>
                  </a:cubicBezTo>
                  <a:cubicBezTo>
                    <a:pt x="7650" y="20983"/>
                    <a:pt x="5850" y="21600"/>
                    <a:pt x="4613" y="21291"/>
                  </a:cubicBezTo>
                  <a:cubicBezTo>
                    <a:pt x="3375" y="20983"/>
                    <a:pt x="2700" y="19749"/>
                    <a:pt x="4388" y="16509"/>
                  </a:cubicBezTo>
                  <a:cubicBezTo>
                    <a:pt x="6075" y="13269"/>
                    <a:pt x="10125" y="8023"/>
                    <a:pt x="13388" y="4937"/>
                  </a:cubicBezTo>
                  <a:cubicBezTo>
                    <a:pt x="16650" y="1851"/>
                    <a:pt x="19125" y="92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6146799" y="4933950"/>
              <a:ext cx="177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6140449" y="504190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6880959" y="4851399"/>
              <a:ext cx="142141" cy="250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47" fill="norm" stroke="1" extrusionOk="0">
                  <a:moveTo>
                    <a:pt x="21331" y="0"/>
                  </a:moveTo>
                  <a:cubicBezTo>
                    <a:pt x="17519" y="4356"/>
                    <a:pt x="13707" y="8713"/>
                    <a:pt x="10531" y="11889"/>
                  </a:cubicBezTo>
                  <a:cubicBezTo>
                    <a:pt x="7355" y="15066"/>
                    <a:pt x="4813" y="17062"/>
                    <a:pt x="2907" y="18605"/>
                  </a:cubicBezTo>
                  <a:cubicBezTo>
                    <a:pt x="1002" y="20148"/>
                    <a:pt x="-269" y="21237"/>
                    <a:pt x="49" y="21418"/>
                  </a:cubicBezTo>
                  <a:cubicBezTo>
                    <a:pt x="366" y="21600"/>
                    <a:pt x="2272" y="20874"/>
                    <a:pt x="4178" y="20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7086599" y="4857750"/>
              <a:ext cx="254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40"/>
                    <a:pt x="7200" y="10080"/>
                    <a:pt x="3600" y="13680"/>
                  </a:cubicBezTo>
                  <a:cubicBezTo>
                    <a:pt x="0" y="17280"/>
                    <a:pt x="0" y="194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6834301" y="4864805"/>
              <a:ext cx="449149" cy="6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753" fill="norm" stroke="1" extrusionOk="0">
                  <a:moveTo>
                    <a:pt x="526" y="20753"/>
                  </a:moveTo>
                  <a:cubicBezTo>
                    <a:pt x="222" y="18212"/>
                    <a:pt x="-82" y="15671"/>
                    <a:pt x="19" y="14082"/>
                  </a:cubicBezTo>
                  <a:cubicBezTo>
                    <a:pt x="121" y="12494"/>
                    <a:pt x="628" y="11859"/>
                    <a:pt x="2707" y="9318"/>
                  </a:cubicBezTo>
                  <a:cubicBezTo>
                    <a:pt x="4786" y="6777"/>
                    <a:pt x="8436" y="2329"/>
                    <a:pt x="11833" y="741"/>
                  </a:cubicBezTo>
                  <a:cubicBezTo>
                    <a:pt x="15231" y="-847"/>
                    <a:pt x="18374" y="424"/>
                    <a:pt x="21518" y="1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6813550" y="5365750"/>
              <a:ext cx="1" cy="825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6793368" y="5254369"/>
              <a:ext cx="58827" cy="6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0792" fill="norm" stroke="1" extrusionOk="0">
                  <a:moveTo>
                    <a:pt x="2632" y="7647"/>
                  </a:moveTo>
                  <a:cubicBezTo>
                    <a:pt x="2632" y="11247"/>
                    <a:pt x="2632" y="14847"/>
                    <a:pt x="4494" y="17367"/>
                  </a:cubicBezTo>
                  <a:cubicBezTo>
                    <a:pt x="6356" y="19887"/>
                    <a:pt x="10081" y="21327"/>
                    <a:pt x="13432" y="20607"/>
                  </a:cubicBezTo>
                  <a:cubicBezTo>
                    <a:pt x="16784" y="19887"/>
                    <a:pt x="19763" y="17007"/>
                    <a:pt x="20508" y="13767"/>
                  </a:cubicBezTo>
                  <a:cubicBezTo>
                    <a:pt x="21253" y="10527"/>
                    <a:pt x="19763" y="6927"/>
                    <a:pt x="17156" y="4407"/>
                  </a:cubicBezTo>
                  <a:cubicBezTo>
                    <a:pt x="14550" y="1887"/>
                    <a:pt x="10825" y="447"/>
                    <a:pt x="7101" y="87"/>
                  </a:cubicBezTo>
                  <a:cubicBezTo>
                    <a:pt x="3377" y="-273"/>
                    <a:pt x="-347" y="447"/>
                    <a:pt x="25" y="2967"/>
                  </a:cubicBezTo>
                  <a:cubicBezTo>
                    <a:pt x="398" y="5487"/>
                    <a:pt x="4867" y="9807"/>
                    <a:pt x="9336" y="14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6927849" y="5397500"/>
              <a:ext cx="69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6915149" y="5467350"/>
              <a:ext cx="133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7103205" y="5391150"/>
              <a:ext cx="27845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082"/>
                    <a:pt x="4867" y="10165"/>
                    <a:pt x="1782" y="13765"/>
                  </a:cubicBezTo>
                  <a:cubicBezTo>
                    <a:pt x="-1304" y="17365"/>
                    <a:pt x="239" y="19482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6974416" y="4601633"/>
              <a:ext cx="143934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635" y="3323"/>
                  </a:moveTo>
                  <a:cubicBezTo>
                    <a:pt x="318" y="1662"/>
                    <a:pt x="0" y="0"/>
                    <a:pt x="0" y="0"/>
                  </a:cubicBezTo>
                  <a:cubicBezTo>
                    <a:pt x="0" y="0"/>
                    <a:pt x="318" y="1662"/>
                    <a:pt x="794" y="4320"/>
                  </a:cubicBezTo>
                  <a:cubicBezTo>
                    <a:pt x="1271" y="6979"/>
                    <a:pt x="1906" y="10634"/>
                    <a:pt x="2224" y="13957"/>
                  </a:cubicBezTo>
                  <a:cubicBezTo>
                    <a:pt x="2541" y="17280"/>
                    <a:pt x="2541" y="20271"/>
                    <a:pt x="2382" y="20770"/>
                  </a:cubicBezTo>
                  <a:cubicBezTo>
                    <a:pt x="2224" y="21268"/>
                    <a:pt x="1906" y="19274"/>
                    <a:pt x="2224" y="16450"/>
                  </a:cubicBezTo>
                  <a:cubicBezTo>
                    <a:pt x="2541" y="13625"/>
                    <a:pt x="3494" y="9970"/>
                    <a:pt x="5241" y="6979"/>
                  </a:cubicBezTo>
                  <a:cubicBezTo>
                    <a:pt x="6988" y="3988"/>
                    <a:pt x="9529" y="1662"/>
                    <a:pt x="11594" y="665"/>
                  </a:cubicBezTo>
                  <a:cubicBezTo>
                    <a:pt x="13659" y="-332"/>
                    <a:pt x="15247" y="0"/>
                    <a:pt x="16835" y="3656"/>
                  </a:cubicBezTo>
                  <a:cubicBezTo>
                    <a:pt x="18424" y="7311"/>
                    <a:pt x="20012" y="14290"/>
                    <a:pt x="21600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7470684" y="4788908"/>
              <a:ext cx="92730" cy="357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432" fill="norm" stroke="1" extrusionOk="0">
                  <a:moveTo>
                    <a:pt x="19460" y="6038"/>
                  </a:moveTo>
                  <a:cubicBezTo>
                    <a:pt x="20420" y="4386"/>
                    <a:pt x="21380" y="2734"/>
                    <a:pt x="20900" y="1718"/>
                  </a:cubicBezTo>
                  <a:cubicBezTo>
                    <a:pt x="20420" y="701"/>
                    <a:pt x="18500" y="320"/>
                    <a:pt x="16100" y="130"/>
                  </a:cubicBezTo>
                  <a:cubicBezTo>
                    <a:pt x="13700" y="-61"/>
                    <a:pt x="10820" y="-61"/>
                    <a:pt x="8660" y="257"/>
                  </a:cubicBezTo>
                  <a:cubicBezTo>
                    <a:pt x="6500" y="574"/>
                    <a:pt x="5060" y="1210"/>
                    <a:pt x="3380" y="2671"/>
                  </a:cubicBezTo>
                  <a:cubicBezTo>
                    <a:pt x="1700" y="4132"/>
                    <a:pt x="-220" y="6419"/>
                    <a:pt x="20" y="8960"/>
                  </a:cubicBezTo>
                  <a:cubicBezTo>
                    <a:pt x="260" y="11501"/>
                    <a:pt x="2660" y="14297"/>
                    <a:pt x="4100" y="16139"/>
                  </a:cubicBezTo>
                  <a:cubicBezTo>
                    <a:pt x="5540" y="17981"/>
                    <a:pt x="6020" y="18871"/>
                    <a:pt x="6020" y="19633"/>
                  </a:cubicBezTo>
                  <a:cubicBezTo>
                    <a:pt x="6020" y="20395"/>
                    <a:pt x="5540" y="21031"/>
                    <a:pt x="4580" y="21285"/>
                  </a:cubicBezTo>
                  <a:cubicBezTo>
                    <a:pt x="3620" y="21539"/>
                    <a:pt x="2180" y="21412"/>
                    <a:pt x="740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7346949" y="5016500"/>
              <a:ext cx="203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7702295" y="4786256"/>
              <a:ext cx="152656" cy="36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450" fill="norm" stroke="1" extrusionOk="0">
                  <a:moveTo>
                    <a:pt x="19907" y="2305"/>
                  </a:moveTo>
                  <a:cubicBezTo>
                    <a:pt x="20195" y="1568"/>
                    <a:pt x="20483" y="832"/>
                    <a:pt x="19907" y="402"/>
                  </a:cubicBezTo>
                  <a:cubicBezTo>
                    <a:pt x="19331" y="-27"/>
                    <a:pt x="17891" y="-150"/>
                    <a:pt x="16163" y="218"/>
                  </a:cubicBezTo>
                  <a:cubicBezTo>
                    <a:pt x="14435" y="586"/>
                    <a:pt x="12419" y="1445"/>
                    <a:pt x="9395" y="3409"/>
                  </a:cubicBezTo>
                  <a:cubicBezTo>
                    <a:pt x="6371" y="5373"/>
                    <a:pt x="2339" y="8441"/>
                    <a:pt x="755" y="11141"/>
                  </a:cubicBezTo>
                  <a:cubicBezTo>
                    <a:pt x="-829" y="13841"/>
                    <a:pt x="35" y="16173"/>
                    <a:pt x="3779" y="17830"/>
                  </a:cubicBezTo>
                  <a:cubicBezTo>
                    <a:pt x="7523" y="19486"/>
                    <a:pt x="14147" y="20468"/>
                    <a:pt x="20771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7880349" y="4889500"/>
              <a:ext cx="2095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221"/>
                    <a:pt x="10473" y="8441"/>
                    <a:pt x="14073" y="12041"/>
                  </a:cubicBezTo>
                  <a:cubicBezTo>
                    <a:pt x="17673" y="15641"/>
                    <a:pt x="19636" y="186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7956549" y="4819650"/>
              <a:ext cx="1333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464"/>
                    <a:pt x="11314" y="8928"/>
                    <a:pt x="7714" y="12528"/>
                  </a:cubicBezTo>
                  <a:cubicBezTo>
                    <a:pt x="4114" y="16128"/>
                    <a:pt x="2057" y="188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8134350" y="5111750"/>
              <a:ext cx="1" cy="1079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8110194" y="4984750"/>
              <a:ext cx="37440" cy="3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93" h="20700" fill="norm" stroke="1" extrusionOk="0">
                  <a:moveTo>
                    <a:pt x="2481" y="0"/>
                  </a:moveTo>
                  <a:cubicBezTo>
                    <a:pt x="424" y="7200"/>
                    <a:pt x="-1633" y="14400"/>
                    <a:pt x="1967" y="18000"/>
                  </a:cubicBezTo>
                  <a:cubicBezTo>
                    <a:pt x="5567" y="21600"/>
                    <a:pt x="14824" y="21600"/>
                    <a:pt x="17396" y="18000"/>
                  </a:cubicBezTo>
                  <a:cubicBezTo>
                    <a:pt x="19967" y="14400"/>
                    <a:pt x="15853" y="7200"/>
                    <a:pt x="117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8314266" y="4699000"/>
              <a:ext cx="16935" cy="67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13500" y="2377"/>
                    <a:pt x="21600" y="4755"/>
                    <a:pt x="21600" y="7268"/>
                  </a:cubicBezTo>
                  <a:cubicBezTo>
                    <a:pt x="21600" y="9781"/>
                    <a:pt x="13500" y="12430"/>
                    <a:pt x="8100" y="14502"/>
                  </a:cubicBezTo>
                  <a:cubicBezTo>
                    <a:pt x="2700" y="16574"/>
                    <a:pt x="0" y="18068"/>
                    <a:pt x="0" y="19155"/>
                  </a:cubicBezTo>
                  <a:cubicBezTo>
                    <a:pt x="0" y="20242"/>
                    <a:pt x="2700" y="20921"/>
                    <a:pt x="5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8427381" y="4969660"/>
              <a:ext cx="195920" cy="218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419" fill="norm" stroke="1" extrusionOk="0">
                  <a:moveTo>
                    <a:pt x="15588" y="2104"/>
                  </a:moveTo>
                  <a:cubicBezTo>
                    <a:pt x="14906" y="1273"/>
                    <a:pt x="14224" y="442"/>
                    <a:pt x="13314" y="131"/>
                  </a:cubicBezTo>
                  <a:cubicBezTo>
                    <a:pt x="12405" y="-181"/>
                    <a:pt x="11268" y="27"/>
                    <a:pt x="9222" y="1169"/>
                  </a:cubicBezTo>
                  <a:cubicBezTo>
                    <a:pt x="7176" y="2311"/>
                    <a:pt x="4220" y="4388"/>
                    <a:pt x="2287" y="7192"/>
                  </a:cubicBezTo>
                  <a:cubicBezTo>
                    <a:pt x="354" y="9996"/>
                    <a:pt x="-555" y="13527"/>
                    <a:pt x="354" y="16019"/>
                  </a:cubicBezTo>
                  <a:cubicBezTo>
                    <a:pt x="1264" y="18511"/>
                    <a:pt x="3992" y="19965"/>
                    <a:pt x="7744" y="20692"/>
                  </a:cubicBezTo>
                  <a:cubicBezTo>
                    <a:pt x="11496" y="21419"/>
                    <a:pt x="16270" y="21419"/>
                    <a:pt x="21045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8604249" y="4775199"/>
              <a:ext cx="27825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4836" y="0"/>
                  </a:moveTo>
                  <a:cubicBezTo>
                    <a:pt x="6448" y="0"/>
                    <a:pt x="8060" y="0"/>
                    <a:pt x="9833" y="424"/>
                  </a:cubicBezTo>
                  <a:cubicBezTo>
                    <a:pt x="11606" y="847"/>
                    <a:pt x="13540" y="1694"/>
                    <a:pt x="15555" y="3388"/>
                  </a:cubicBezTo>
                  <a:cubicBezTo>
                    <a:pt x="17570" y="5082"/>
                    <a:pt x="19666" y="7624"/>
                    <a:pt x="20633" y="9953"/>
                  </a:cubicBezTo>
                  <a:cubicBezTo>
                    <a:pt x="21600" y="12282"/>
                    <a:pt x="21439" y="14400"/>
                    <a:pt x="19101" y="16136"/>
                  </a:cubicBezTo>
                  <a:cubicBezTo>
                    <a:pt x="16764" y="17873"/>
                    <a:pt x="12251" y="19228"/>
                    <a:pt x="8704" y="20075"/>
                  </a:cubicBezTo>
                  <a:cubicBezTo>
                    <a:pt x="5158" y="20922"/>
                    <a:pt x="2579" y="212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6446961" y="4624506"/>
              <a:ext cx="226889" cy="906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59" fill="norm" stroke="1" extrusionOk="0">
                  <a:moveTo>
                    <a:pt x="15438" y="1016"/>
                  </a:moveTo>
                  <a:cubicBezTo>
                    <a:pt x="15438" y="765"/>
                    <a:pt x="15438" y="513"/>
                    <a:pt x="15038" y="311"/>
                  </a:cubicBezTo>
                  <a:cubicBezTo>
                    <a:pt x="14638" y="110"/>
                    <a:pt x="13838" y="-41"/>
                    <a:pt x="12338" y="9"/>
                  </a:cubicBezTo>
                  <a:cubicBezTo>
                    <a:pt x="10838" y="60"/>
                    <a:pt x="8638" y="311"/>
                    <a:pt x="6638" y="664"/>
                  </a:cubicBezTo>
                  <a:cubicBezTo>
                    <a:pt x="4638" y="1016"/>
                    <a:pt x="2838" y="1469"/>
                    <a:pt x="1938" y="1872"/>
                  </a:cubicBezTo>
                  <a:cubicBezTo>
                    <a:pt x="1038" y="2275"/>
                    <a:pt x="1038" y="2628"/>
                    <a:pt x="2538" y="3156"/>
                  </a:cubicBezTo>
                  <a:cubicBezTo>
                    <a:pt x="4038" y="3685"/>
                    <a:pt x="7038" y="4390"/>
                    <a:pt x="9738" y="5095"/>
                  </a:cubicBezTo>
                  <a:cubicBezTo>
                    <a:pt x="12438" y="5800"/>
                    <a:pt x="14838" y="6504"/>
                    <a:pt x="15738" y="7285"/>
                  </a:cubicBezTo>
                  <a:cubicBezTo>
                    <a:pt x="16638" y="8065"/>
                    <a:pt x="16038" y="8921"/>
                    <a:pt x="14338" y="9576"/>
                  </a:cubicBezTo>
                  <a:cubicBezTo>
                    <a:pt x="12638" y="10230"/>
                    <a:pt x="9838" y="10683"/>
                    <a:pt x="7638" y="10935"/>
                  </a:cubicBezTo>
                  <a:cubicBezTo>
                    <a:pt x="5438" y="11187"/>
                    <a:pt x="3838" y="11237"/>
                    <a:pt x="2538" y="11237"/>
                  </a:cubicBezTo>
                  <a:cubicBezTo>
                    <a:pt x="1238" y="11237"/>
                    <a:pt x="238" y="11187"/>
                    <a:pt x="38" y="11061"/>
                  </a:cubicBezTo>
                  <a:cubicBezTo>
                    <a:pt x="-162" y="10935"/>
                    <a:pt x="438" y="10734"/>
                    <a:pt x="1438" y="10633"/>
                  </a:cubicBezTo>
                  <a:cubicBezTo>
                    <a:pt x="2438" y="10532"/>
                    <a:pt x="3838" y="10532"/>
                    <a:pt x="5538" y="10608"/>
                  </a:cubicBezTo>
                  <a:cubicBezTo>
                    <a:pt x="7238" y="10683"/>
                    <a:pt x="9238" y="10835"/>
                    <a:pt x="10738" y="11313"/>
                  </a:cubicBezTo>
                  <a:cubicBezTo>
                    <a:pt x="12238" y="11791"/>
                    <a:pt x="13238" y="12597"/>
                    <a:pt x="12738" y="13629"/>
                  </a:cubicBezTo>
                  <a:cubicBezTo>
                    <a:pt x="12238" y="14661"/>
                    <a:pt x="10238" y="15920"/>
                    <a:pt x="8238" y="17028"/>
                  </a:cubicBezTo>
                  <a:cubicBezTo>
                    <a:pt x="6238" y="18135"/>
                    <a:pt x="4238" y="19092"/>
                    <a:pt x="3238" y="19696"/>
                  </a:cubicBezTo>
                  <a:cubicBezTo>
                    <a:pt x="2238" y="20300"/>
                    <a:pt x="2238" y="20552"/>
                    <a:pt x="2838" y="20728"/>
                  </a:cubicBezTo>
                  <a:cubicBezTo>
                    <a:pt x="3438" y="20904"/>
                    <a:pt x="4638" y="21005"/>
                    <a:pt x="7838" y="21131"/>
                  </a:cubicBezTo>
                  <a:cubicBezTo>
                    <a:pt x="11038" y="21257"/>
                    <a:pt x="16238" y="21408"/>
                    <a:pt x="21438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8883649" y="4636495"/>
              <a:ext cx="255729" cy="799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16" fill="norm" stroke="1" extrusionOk="0">
                  <a:moveTo>
                    <a:pt x="10092" y="144"/>
                  </a:moveTo>
                  <a:cubicBezTo>
                    <a:pt x="12039" y="30"/>
                    <a:pt x="13987" y="-84"/>
                    <a:pt x="15669" y="87"/>
                  </a:cubicBezTo>
                  <a:cubicBezTo>
                    <a:pt x="17351" y="258"/>
                    <a:pt x="18767" y="714"/>
                    <a:pt x="19830" y="1597"/>
                  </a:cubicBezTo>
                  <a:cubicBezTo>
                    <a:pt x="20892" y="2481"/>
                    <a:pt x="21600" y="3791"/>
                    <a:pt x="21334" y="4931"/>
                  </a:cubicBezTo>
                  <a:cubicBezTo>
                    <a:pt x="21069" y="6071"/>
                    <a:pt x="19830" y="7040"/>
                    <a:pt x="18856" y="7610"/>
                  </a:cubicBezTo>
                  <a:cubicBezTo>
                    <a:pt x="17882" y="8180"/>
                    <a:pt x="17174" y="8351"/>
                    <a:pt x="16289" y="8436"/>
                  </a:cubicBezTo>
                  <a:cubicBezTo>
                    <a:pt x="15403" y="8522"/>
                    <a:pt x="14341" y="8522"/>
                    <a:pt x="13367" y="8493"/>
                  </a:cubicBezTo>
                  <a:cubicBezTo>
                    <a:pt x="12393" y="8465"/>
                    <a:pt x="11508" y="8408"/>
                    <a:pt x="10889" y="8522"/>
                  </a:cubicBezTo>
                  <a:cubicBezTo>
                    <a:pt x="10269" y="8636"/>
                    <a:pt x="9915" y="8921"/>
                    <a:pt x="10269" y="9434"/>
                  </a:cubicBezTo>
                  <a:cubicBezTo>
                    <a:pt x="10623" y="9947"/>
                    <a:pt x="11685" y="10688"/>
                    <a:pt x="12216" y="11685"/>
                  </a:cubicBezTo>
                  <a:cubicBezTo>
                    <a:pt x="12748" y="12682"/>
                    <a:pt x="12748" y="13936"/>
                    <a:pt x="13456" y="15076"/>
                  </a:cubicBezTo>
                  <a:cubicBezTo>
                    <a:pt x="14164" y="16216"/>
                    <a:pt x="15580" y="17242"/>
                    <a:pt x="16377" y="17925"/>
                  </a:cubicBezTo>
                  <a:cubicBezTo>
                    <a:pt x="17174" y="18609"/>
                    <a:pt x="17351" y="18951"/>
                    <a:pt x="17351" y="19293"/>
                  </a:cubicBezTo>
                  <a:cubicBezTo>
                    <a:pt x="17351" y="19635"/>
                    <a:pt x="17174" y="19977"/>
                    <a:pt x="15846" y="20319"/>
                  </a:cubicBezTo>
                  <a:cubicBezTo>
                    <a:pt x="14518" y="20661"/>
                    <a:pt x="12039" y="21003"/>
                    <a:pt x="9207" y="21203"/>
                  </a:cubicBezTo>
                  <a:cubicBezTo>
                    <a:pt x="6374" y="21402"/>
                    <a:pt x="3187" y="21459"/>
                    <a:pt x="0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9493249" y="4776177"/>
              <a:ext cx="180246" cy="49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57" fill="norm" stroke="1" extrusionOk="0">
                  <a:moveTo>
                    <a:pt x="21098" y="4111"/>
                  </a:moveTo>
                  <a:cubicBezTo>
                    <a:pt x="21349" y="2911"/>
                    <a:pt x="21600" y="1711"/>
                    <a:pt x="21098" y="1019"/>
                  </a:cubicBezTo>
                  <a:cubicBezTo>
                    <a:pt x="20595" y="326"/>
                    <a:pt x="19340" y="142"/>
                    <a:pt x="18084" y="49"/>
                  </a:cubicBezTo>
                  <a:cubicBezTo>
                    <a:pt x="16828" y="-43"/>
                    <a:pt x="15572" y="-43"/>
                    <a:pt x="14065" y="372"/>
                  </a:cubicBezTo>
                  <a:cubicBezTo>
                    <a:pt x="12558" y="788"/>
                    <a:pt x="10800" y="1619"/>
                    <a:pt x="9544" y="3326"/>
                  </a:cubicBezTo>
                  <a:cubicBezTo>
                    <a:pt x="8288" y="5034"/>
                    <a:pt x="7535" y="7619"/>
                    <a:pt x="6907" y="10249"/>
                  </a:cubicBezTo>
                  <a:cubicBezTo>
                    <a:pt x="6279" y="12880"/>
                    <a:pt x="5777" y="15557"/>
                    <a:pt x="5400" y="17126"/>
                  </a:cubicBezTo>
                  <a:cubicBezTo>
                    <a:pt x="5023" y="18695"/>
                    <a:pt x="4772" y="19157"/>
                    <a:pt x="4521" y="19711"/>
                  </a:cubicBezTo>
                  <a:cubicBezTo>
                    <a:pt x="4270" y="20265"/>
                    <a:pt x="4019" y="20911"/>
                    <a:pt x="3265" y="21234"/>
                  </a:cubicBezTo>
                  <a:cubicBezTo>
                    <a:pt x="2512" y="21557"/>
                    <a:pt x="1256" y="21557"/>
                    <a:pt x="0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9410699" y="5124450"/>
              <a:ext cx="2349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35" y="15429"/>
                    <a:pt x="4670" y="9257"/>
                    <a:pt x="8270" y="5657"/>
                  </a:cubicBezTo>
                  <a:cubicBezTo>
                    <a:pt x="11870" y="2057"/>
                    <a:pt x="16735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9671049" y="5175250"/>
              <a:ext cx="635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3927"/>
                    <a:pt x="17280" y="7855"/>
                    <a:pt x="15120" y="10964"/>
                  </a:cubicBezTo>
                  <a:cubicBezTo>
                    <a:pt x="12960" y="14073"/>
                    <a:pt x="10800" y="16364"/>
                    <a:pt x="9000" y="18000"/>
                  </a:cubicBezTo>
                  <a:cubicBezTo>
                    <a:pt x="7200" y="19636"/>
                    <a:pt x="5760" y="20618"/>
                    <a:pt x="4320" y="21109"/>
                  </a:cubicBezTo>
                  <a:cubicBezTo>
                    <a:pt x="2880" y="21600"/>
                    <a:pt x="144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9651999" y="5254536"/>
              <a:ext cx="247651" cy="18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1690"/>
                  </a:moveTo>
                  <a:cubicBezTo>
                    <a:pt x="1846" y="11187"/>
                    <a:pt x="3692" y="10685"/>
                    <a:pt x="6185" y="9052"/>
                  </a:cubicBezTo>
                  <a:cubicBezTo>
                    <a:pt x="8677" y="7420"/>
                    <a:pt x="11815" y="4657"/>
                    <a:pt x="13754" y="2773"/>
                  </a:cubicBezTo>
                  <a:cubicBezTo>
                    <a:pt x="15692" y="890"/>
                    <a:pt x="16431" y="-115"/>
                    <a:pt x="17077" y="11"/>
                  </a:cubicBezTo>
                  <a:cubicBezTo>
                    <a:pt x="17723" y="136"/>
                    <a:pt x="18277" y="1392"/>
                    <a:pt x="18462" y="4029"/>
                  </a:cubicBezTo>
                  <a:cubicBezTo>
                    <a:pt x="18646" y="6666"/>
                    <a:pt x="18462" y="10685"/>
                    <a:pt x="18369" y="13448"/>
                  </a:cubicBezTo>
                  <a:cubicBezTo>
                    <a:pt x="18277" y="16211"/>
                    <a:pt x="18277" y="17718"/>
                    <a:pt x="18831" y="18848"/>
                  </a:cubicBezTo>
                  <a:cubicBezTo>
                    <a:pt x="19385" y="19978"/>
                    <a:pt x="20492" y="20732"/>
                    <a:pt x="2160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0124304" y="4899916"/>
              <a:ext cx="188096" cy="37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87" fill="norm" stroke="1" extrusionOk="0">
                  <a:moveTo>
                    <a:pt x="21327" y="1237"/>
                  </a:moveTo>
                  <a:cubicBezTo>
                    <a:pt x="20607" y="746"/>
                    <a:pt x="19887" y="255"/>
                    <a:pt x="18927" y="71"/>
                  </a:cubicBezTo>
                  <a:cubicBezTo>
                    <a:pt x="17967" y="-113"/>
                    <a:pt x="16767" y="10"/>
                    <a:pt x="14127" y="1053"/>
                  </a:cubicBezTo>
                  <a:cubicBezTo>
                    <a:pt x="11487" y="2096"/>
                    <a:pt x="7407" y="4060"/>
                    <a:pt x="4647" y="7005"/>
                  </a:cubicBezTo>
                  <a:cubicBezTo>
                    <a:pt x="1887" y="9951"/>
                    <a:pt x="447" y="13878"/>
                    <a:pt x="87" y="16394"/>
                  </a:cubicBezTo>
                  <a:cubicBezTo>
                    <a:pt x="-273" y="18910"/>
                    <a:pt x="447" y="20014"/>
                    <a:pt x="2847" y="20628"/>
                  </a:cubicBezTo>
                  <a:cubicBezTo>
                    <a:pt x="5247" y="21242"/>
                    <a:pt x="9327" y="21364"/>
                    <a:pt x="13407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10379995" y="4997450"/>
              <a:ext cx="199105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86" fill="norm" stroke="1" extrusionOk="0">
                  <a:moveTo>
                    <a:pt x="12390" y="0"/>
                  </a:moveTo>
                  <a:cubicBezTo>
                    <a:pt x="9015" y="1069"/>
                    <a:pt x="5640" y="2139"/>
                    <a:pt x="3277" y="5026"/>
                  </a:cubicBezTo>
                  <a:cubicBezTo>
                    <a:pt x="915" y="7913"/>
                    <a:pt x="-435" y="12618"/>
                    <a:pt x="128" y="15719"/>
                  </a:cubicBezTo>
                  <a:cubicBezTo>
                    <a:pt x="690" y="18820"/>
                    <a:pt x="3165" y="20317"/>
                    <a:pt x="6990" y="20958"/>
                  </a:cubicBezTo>
                  <a:cubicBezTo>
                    <a:pt x="10815" y="21600"/>
                    <a:pt x="15990" y="21386"/>
                    <a:pt x="21165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0585449" y="4921250"/>
              <a:ext cx="157565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600" fill="norm" stroke="1" extrusionOk="0">
                  <a:moveTo>
                    <a:pt x="8526" y="0"/>
                  </a:moveTo>
                  <a:cubicBezTo>
                    <a:pt x="11937" y="465"/>
                    <a:pt x="15347" y="929"/>
                    <a:pt x="17763" y="2323"/>
                  </a:cubicBezTo>
                  <a:cubicBezTo>
                    <a:pt x="20179" y="3716"/>
                    <a:pt x="21600" y="6039"/>
                    <a:pt x="21032" y="8594"/>
                  </a:cubicBezTo>
                  <a:cubicBezTo>
                    <a:pt x="20463" y="11148"/>
                    <a:pt x="17905" y="13935"/>
                    <a:pt x="14068" y="16142"/>
                  </a:cubicBezTo>
                  <a:cubicBezTo>
                    <a:pt x="10232" y="18348"/>
                    <a:pt x="5116" y="199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5708649" y="6175093"/>
              <a:ext cx="2032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50" y="11375"/>
                    <a:pt x="9900" y="2735"/>
                    <a:pt x="13500" y="575"/>
                  </a:cubicBezTo>
                  <a:cubicBezTo>
                    <a:pt x="17100" y="-1585"/>
                    <a:pt x="1935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5734049" y="6286500"/>
              <a:ext cx="139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7445322" y="5302250"/>
              <a:ext cx="86583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871" y="0"/>
                  </a:moveTo>
                  <a:cubicBezTo>
                    <a:pt x="449" y="0"/>
                    <a:pt x="28" y="0"/>
                    <a:pt x="1" y="900"/>
                  </a:cubicBezTo>
                  <a:cubicBezTo>
                    <a:pt x="-25" y="1800"/>
                    <a:pt x="344" y="3600"/>
                    <a:pt x="1582" y="5400"/>
                  </a:cubicBezTo>
                  <a:cubicBezTo>
                    <a:pt x="2820" y="7200"/>
                    <a:pt x="4927" y="9000"/>
                    <a:pt x="6982" y="9900"/>
                  </a:cubicBezTo>
                  <a:cubicBezTo>
                    <a:pt x="9036" y="10800"/>
                    <a:pt x="11038" y="10800"/>
                    <a:pt x="12935" y="11700"/>
                  </a:cubicBezTo>
                  <a:cubicBezTo>
                    <a:pt x="14832" y="12600"/>
                    <a:pt x="16623" y="14400"/>
                    <a:pt x="17940" y="15300"/>
                  </a:cubicBezTo>
                  <a:cubicBezTo>
                    <a:pt x="19257" y="16200"/>
                    <a:pt x="20100" y="16200"/>
                    <a:pt x="20679" y="16200"/>
                  </a:cubicBezTo>
                  <a:cubicBezTo>
                    <a:pt x="21259" y="16200"/>
                    <a:pt x="21575" y="16200"/>
                    <a:pt x="21549" y="17100"/>
                  </a:cubicBezTo>
                  <a:cubicBezTo>
                    <a:pt x="21522" y="18000"/>
                    <a:pt x="21154" y="19800"/>
                    <a:pt x="20679" y="20700"/>
                  </a:cubicBezTo>
                  <a:cubicBezTo>
                    <a:pt x="20205" y="21600"/>
                    <a:pt x="19626" y="21600"/>
                    <a:pt x="190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7499349" y="5384800"/>
              <a:ext cx="666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31" y="2400"/>
                    <a:pt x="4663" y="4800"/>
                    <a:pt x="7131" y="4800"/>
                  </a:cubicBezTo>
                  <a:cubicBezTo>
                    <a:pt x="9600" y="4800"/>
                    <a:pt x="12206" y="2400"/>
                    <a:pt x="14640" y="4800"/>
                  </a:cubicBezTo>
                  <a:cubicBezTo>
                    <a:pt x="17074" y="7200"/>
                    <a:pt x="19337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7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054599" y="2553205"/>
              <a:ext cx="1718500" cy="202695"/>
            </a:xfrm>
            <a:prstGeom prst="rect">
              <a:avLst/>
            </a:prstGeom>
            <a:effectLst/>
          </p:spPr>
        </p:pic>
        <p:pic>
          <p:nvPicPr>
            <p:cNvPr id="87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321689" y="-12700"/>
              <a:ext cx="5468472" cy="1816100"/>
            </a:xfrm>
            <a:prstGeom prst="rect">
              <a:avLst/>
            </a:prstGeom>
            <a:effectLst/>
          </p:spPr>
        </p:pic>
        <p:sp>
          <p:nvSpPr>
            <p:cNvPr id="875" name="Line"/>
            <p:cNvSpPr/>
            <p:nvPr/>
          </p:nvSpPr>
          <p:spPr>
            <a:xfrm>
              <a:off x="6518186" y="6123293"/>
              <a:ext cx="108321" cy="248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74" fill="norm" stroke="1" extrusionOk="0">
                  <a:moveTo>
                    <a:pt x="20579" y="3105"/>
                  </a:moveTo>
                  <a:cubicBezTo>
                    <a:pt x="20995" y="1653"/>
                    <a:pt x="21410" y="201"/>
                    <a:pt x="21202" y="20"/>
                  </a:cubicBezTo>
                  <a:cubicBezTo>
                    <a:pt x="20995" y="-162"/>
                    <a:pt x="20164" y="927"/>
                    <a:pt x="17048" y="4104"/>
                  </a:cubicBezTo>
                  <a:cubicBezTo>
                    <a:pt x="13933" y="7280"/>
                    <a:pt x="8533" y="12544"/>
                    <a:pt x="5002" y="15993"/>
                  </a:cubicBezTo>
                  <a:cubicBezTo>
                    <a:pt x="1472" y="19441"/>
                    <a:pt x="-190" y="21075"/>
                    <a:pt x="18" y="21256"/>
                  </a:cubicBezTo>
                  <a:cubicBezTo>
                    <a:pt x="225" y="21438"/>
                    <a:pt x="2302" y="20167"/>
                    <a:pt x="4379" y="18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6667499" y="6096000"/>
              <a:ext cx="317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680"/>
                    <a:pt x="15840" y="7360"/>
                    <a:pt x="13680" y="10720"/>
                  </a:cubicBezTo>
                  <a:cubicBezTo>
                    <a:pt x="11520" y="14080"/>
                    <a:pt x="10080" y="17120"/>
                    <a:pt x="7920" y="18880"/>
                  </a:cubicBezTo>
                  <a:cubicBezTo>
                    <a:pt x="5760" y="20640"/>
                    <a:pt x="2880" y="211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6437905" y="6089650"/>
              <a:ext cx="413745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025" y="21600"/>
                  </a:moveTo>
                  <a:cubicBezTo>
                    <a:pt x="1148" y="19543"/>
                    <a:pt x="271" y="17486"/>
                    <a:pt x="51" y="15686"/>
                  </a:cubicBezTo>
                  <a:cubicBezTo>
                    <a:pt x="-168" y="13886"/>
                    <a:pt x="271" y="12343"/>
                    <a:pt x="2189" y="9771"/>
                  </a:cubicBezTo>
                  <a:cubicBezTo>
                    <a:pt x="4108" y="7200"/>
                    <a:pt x="7507" y="3600"/>
                    <a:pt x="10961" y="1800"/>
                  </a:cubicBezTo>
                  <a:cubicBezTo>
                    <a:pt x="14415" y="0"/>
                    <a:pt x="17923" y="0"/>
                    <a:pt x="214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6416856" y="6578599"/>
              <a:ext cx="1569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880"/>
                    <a:pt x="3818" y="5760"/>
                    <a:pt x="1118" y="9360"/>
                  </a:cubicBezTo>
                  <a:cubicBezTo>
                    <a:pt x="-1582" y="12960"/>
                    <a:pt x="1118" y="1728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6419849" y="6428530"/>
              <a:ext cx="317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6464299" y="6556872"/>
              <a:ext cx="952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400" y="12302"/>
                    <a:pt x="4800" y="4448"/>
                    <a:pt x="8400" y="1502"/>
                  </a:cubicBezTo>
                  <a:cubicBezTo>
                    <a:pt x="12000" y="-1443"/>
                    <a:pt x="168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6483349" y="6642100"/>
              <a:ext cx="69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6648449" y="6527799"/>
              <a:ext cx="3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6578599" y="5875397"/>
              <a:ext cx="117295" cy="11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89" fill="norm" stroke="1" extrusionOk="0">
                  <a:moveTo>
                    <a:pt x="0" y="3289"/>
                  </a:moveTo>
                  <a:cubicBezTo>
                    <a:pt x="386" y="7689"/>
                    <a:pt x="771" y="12089"/>
                    <a:pt x="964" y="15489"/>
                  </a:cubicBezTo>
                  <a:cubicBezTo>
                    <a:pt x="1157" y="18889"/>
                    <a:pt x="1157" y="21289"/>
                    <a:pt x="964" y="21289"/>
                  </a:cubicBezTo>
                  <a:cubicBezTo>
                    <a:pt x="771" y="21289"/>
                    <a:pt x="386" y="18889"/>
                    <a:pt x="579" y="15689"/>
                  </a:cubicBezTo>
                  <a:cubicBezTo>
                    <a:pt x="771" y="12489"/>
                    <a:pt x="1543" y="8489"/>
                    <a:pt x="3664" y="5689"/>
                  </a:cubicBezTo>
                  <a:cubicBezTo>
                    <a:pt x="5786" y="2889"/>
                    <a:pt x="9257" y="1289"/>
                    <a:pt x="11957" y="489"/>
                  </a:cubicBezTo>
                  <a:cubicBezTo>
                    <a:pt x="14657" y="-311"/>
                    <a:pt x="16586" y="-311"/>
                    <a:pt x="18129" y="1889"/>
                  </a:cubicBezTo>
                  <a:cubicBezTo>
                    <a:pt x="19671" y="4089"/>
                    <a:pt x="20829" y="8489"/>
                    <a:pt x="21214" y="11889"/>
                  </a:cubicBezTo>
                  <a:cubicBezTo>
                    <a:pt x="21600" y="15289"/>
                    <a:pt x="21214" y="17689"/>
                    <a:pt x="20829" y="200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7067549" y="6134100"/>
              <a:ext cx="116297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0" y="0"/>
                  </a:moveTo>
                  <a:cubicBezTo>
                    <a:pt x="4243" y="3168"/>
                    <a:pt x="8486" y="6336"/>
                    <a:pt x="12150" y="9576"/>
                  </a:cubicBezTo>
                  <a:cubicBezTo>
                    <a:pt x="15814" y="12816"/>
                    <a:pt x="18900" y="16128"/>
                    <a:pt x="20250" y="18144"/>
                  </a:cubicBezTo>
                  <a:cubicBezTo>
                    <a:pt x="21600" y="20160"/>
                    <a:pt x="21214" y="20880"/>
                    <a:pt x="208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7054849" y="6146800"/>
              <a:ext cx="1778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86" y="1571"/>
                    <a:pt x="16971" y="3142"/>
                    <a:pt x="14143" y="5498"/>
                  </a:cubicBezTo>
                  <a:cubicBezTo>
                    <a:pt x="11314" y="7855"/>
                    <a:pt x="7971" y="10996"/>
                    <a:pt x="5529" y="13811"/>
                  </a:cubicBezTo>
                  <a:cubicBezTo>
                    <a:pt x="3086" y="16625"/>
                    <a:pt x="1543" y="191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7270749" y="6413499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7251699" y="6284297"/>
              <a:ext cx="49793" cy="5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0234" fill="norm" stroke="1" extrusionOk="0">
                  <a:moveTo>
                    <a:pt x="0" y="7746"/>
                  </a:moveTo>
                  <a:cubicBezTo>
                    <a:pt x="0" y="11603"/>
                    <a:pt x="0" y="15460"/>
                    <a:pt x="2250" y="17774"/>
                  </a:cubicBezTo>
                  <a:cubicBezTo>
                    <a:pt x="4500" y="20089"/>
                    <a:pt x="9000" y="20860"/>
                    <a:pt x="12600" y="19703"/>
                  </a:cubicBezTo>
                  <a:cubicBezTo>
                    <a:pt x="16200" y="18546"/>
                    <a:pt x="18900" y="15460"/>
                    <a:pt x="20250" y="11989"/>
                  </a:cubicBezTo>
                  <a:cubicBezTo>
                    <a:pt x="21600" y="8517"/>
                    <a:pt x="21600" y="4660"/>
                    <a:pt x="19350" y="2346"/>
                  </a:cubicBezTo>
                  <a:cubicBezTo>
                    <a:pt x="17100" y="31"/>
                    <a:pt x="12600" y="-740"/>
                    <a:pt x="9900" y="803"/>
                  </a:cubicBezTo>
                  <a:cubicBezTo>
                    <a:pt x="7200" y="2346"/>
                    <a:pt x="6300" y="6203"/>
                    <a:pt x="6300" y="8517"/>
                  </a:cubicBezTo>
                  <a:cubicBezTo>
                    <a:pt x="6300" y="10831"/>
                    <a:pt x="7200" y="11603"/>
                    <a:pt x="8100" y="12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7442200" y="6356350"/>
              <a:ext cx="1" cy="127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7597577" y="6183217"/>
              <a:ext cx="193874" cy="22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155" fill="norm" stroke="1" extrusionOk="0">
                  <a:moveTo>
                    <a:pt x="17789" y="766"/>
                  </a:moveTo>
                  <a:cubicBezTo>
                    <a:pt x="16628" y="161"/>
                    <a:pt x="15467" y="-445"/>
                    <a:pt x="13260" y="463"/>
                  </a:cubicBezTo>
                  <a:cubicBezTo>
                    <a:pt x="11054" y="1372"/>
                    <a:pt x="7802" y="3794"/>
                    <a:pt x="5363" y="6519"/>
                  </a:cubicBezTo>
                  <a:cubicBezTo>
                    <a:pt x="2925" y="9245"/>
                    <a:pt x="1299" y="12273"/>
                    <a:pt x="486" y="14493"/>
                  </a:cubicBezTo>
                  <a:cubicBezTo>
                    <a:pt x="-327" y="16714"/>
                    <a:pt x="-327" y="18127"/>
                    <a:pt x="2112" y="19237"/>
                  </a:cubicBezTo>
                  <a:cubicBezTo>
                    <a:pt x="4550" y="20348"/>
                    <a:pt x="9428" y="21155"/>
                    <a:pt x="13028" y="21155"/>
                  </a:cubicBezTo>
                  <a:cubicBezTo>
                    <a:pt x="16628" y="21155"/>
                    <a:pt x="18950" y="20348"/>
                    <a:pt x="21273" y="19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7708899" y="5873750"/>
              <a:ext cx="1524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257"/>
                    <a:pt x="3000" y="514"/>
                    <a:pt x="5850" y="2700"/>
                  </a:cubicBezTo>
                  <a:cubicBezTo>
                    <a:pt x="8700" y="4886"/>
                    <a:pt x="12900" y="9000"/>
                    <a:pt x="15750" y="12471"/>
                  </a:cubicBezTo>
                  <a:cubicBezTo>
                    <a:pt x="18600" y="15943"/>
                    <a:pt x="20100" y="187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7747705" y="5835650"/>
              <a:ext cx="107246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21046" y="0"/>
                  </a:moveTo>
                  <a:cubicBezTo>
                    <a:pt x="16477" y="2571"/>
                    <a:pt x="11908" y="5143"/>
                    <a:pt x="8169" y="8229"/>
                  </a:cubicBezTo>
                  <a:cubicBezTo>
                    <a:pt x="4431" y="11314"/>
                    <a:pt x="1523" y="14914"/>
                    <a:pt x="484" y="17229"/>
                  </a:cubicBezTo>
                  <a:cubicBezTo>
                    <a:pt x="-554" y="19543"/>
                    <a:pt x="277" y="20571"/>
                    <a:pt x="11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7943849" y="601980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7924799" y="5903759"/>
              <a:ext cx="13928" cy="2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17912" fill="norm" stroke="1" extrusionOk="0">
                  <a:moveTo>
                    <a:pt x="18514" y="1480"/>
                  </a:moveTo>
                  <a:cubicBezTo>
                    <a:pt x="15429" y="10480"/>
                    <a:pt x="12343" y="19480"/>
                    <a:pt x="13886" y="17680"/>
                  </a:cubicBezTo>
                  <a:cubicBezTo>
                    <a:pt x="15429" y="15880"/>
                    <a:pt x="21600" y="3280"/>
                    <a:pt x="20057" y="580"/>
                  </a:cubicBezTo>
                  <a:cubicBezTo>
                    <a:pt x="18514" y="-2120"/>
                    <a:pt x="9257" y="5080"/>
                    <a:pt x="0" y="12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7962899" y="5784850"/>
              <a:ext cx="245763" cy="71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0523" y="0"/>
                  </a:moveTo>
                  <a:cubicBezTo>
                    <a:pt x="11446" y="0"/>
                    <a:pt x="12369" y="0"/>
                    <a:pt x="13662" y="414"/>
                  </a:cubicBezTo>
                  <a:cubicBezTo>
                    <a:pt x="14954" y="828"/>
                    <a:pt x="16615" y="1657"/>
                    <a:pt x="18185" y="3122"/>
                  </a:cubicBezTo>
                  <a:cubicBezTo>
                    <a:pt x="19754" y="4588"/>
                    <a:pt x="21231" y="6690"/>
                    <a:pt x="21415" y="8888"/>
                  </a:cubicBezTo>
                  <a:cubicBezTo>
                    <a:pt x="21600" y="11087"/>
                    <a:pt x="20492" y="13381"/>
                    <a:pt x="18369" y="15260"/>
                  </a:cubicBezTo>
                  <a:cubicBezTo>
                    <a:pt x="16246" y="17140"/>
                    <a:pt x="13108" y="18605"/>
                    <a:pt x="9877" y="19593"/>
                  </a:cubicBezTo>
                  <a:cubicBezTo>
                    <a:pt x="6646" y="20581"/>
                    <a:pt x="3323" y="210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6142979" y="5883124"/>
              <a:ext cx="270521" cy="752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14" fill="norm" stroke="1" extrusionOk="0">
                  <a:moveTo>
                    <a:pt x="15253" y="1003"/>
                  </a:moveTo>
                  <a:cubicBezTo>
                    <a:pt x="14755" y="580"/>
                    <a:pt x="14257" y="156"/>
                    <a:pt x="13675" y="35"/>
                  </a:cubicBezTo>
                  <a:cubicBezTo>
                    <a:pt x="13093" y="-86"/>
                    <a:pt x="12429" y="96"/>
                    <a:pt x="11100" y="822"/>
                  </a:cubicBezTo>
                  <a:cubicBezTo>
                    <a:pt x="9770" y="1548"/>
                    <a:pt x="7777" y="2818"/>
                    <a:pt x="5866" y="4482"/>
                  </a:cubicBezTo>
                  <a:cubicBezTo>
                    <a:pt x="3955" y="6146"/>
                    <a:pt x="2127" y="8203"/>
                    <a:pt x="1047" y="10260"/>
                  </a:cubicBezTo>
                  <a:cubicBezTo>
                    <a:pt x="-33" y="12317"/>
                    <a:pt x="-365" y="14375"/>
                    <a:pt x="466" y="16008"/>
                  </a:cubicBezTo>
                  <a:cubicBezTo>
                    <a:pt x="1297" y="17642"/>
                    <a:pt x="3290" y="18852"/>
                    <a:pt x="6946" y="19699"/>
                  </a:cubicBezTo>
                  <a:cubicBezTo>
                    <a:pt x="10601" y="20546"/>
                    <a:pt x="15918" y="21030"/>
                    <a:pt x="21235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8462433" y="6317118"/>
              <a:ext cx="40218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0827" fill="norm" stroke="1" extrusionOk="0">
                  <a:moveTo>
                    <a:pt x="1080" y="15842"/>
                  </a:moveTo>
                  <a:cubicBezTo>
                    <a:pt x="0" y="7535"/>
                    <a:pt x="-1080" y="-773"/>
                    <a:pt x="2160" y="58"/>
                  </a:cubicBezTo>
                  <a:cubicBezTo>
                    <a:pt x="5400" y="889"/>
                    <a:pt x="12960" y="10858"/>
                    <a:pt x="20520" y="20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9010649" y="2876814"/>
              <a:ext cx="2992968" cy="171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6367"/>
                  </a:moveTo>
                  <a:cubicBezTo>
                    <a:pt x="657" y="6634"/>
                    <a:pt x="1314" y="6900"/>
                    <a:pt x="1948" y="7034"/>
                  </a:cubicBezTo>
                  <a:cubicBezTo>
                    <a:pt x="2582" y="7167"/>
                    <a:pt x="3193" y="7167"/>
                    <a:pt x="3796" y="7167"/>
                  </a:cubicBezTo>
                  <a:cubicBezTo>
                    <a:pt x="4399" y="7167"/>
                    <a:pt x="4995" y="7167"/>
                    <a:pt x="5545" y="7167"/>
                  </a:cubicBezTo>
                  <a:cubicBezTo>
                    <a:pt x="6095" y="7167"/>
                    <a:pt x="6599" y="7167"/>
                    <a:pt x="7141" y="7167"/>
                  </a:cubicBezTo>
                  <a:cubicBezTo>
                    <a:pt x="7684" y="7167"/>
                    <a:pt x="8264" y="7167"/>
                    <a:pt x="8837" y="7167"/>
                  </a:cubicBezTo>
                  <a:cubicBezTo>
                    <a:pt x="9410" y="7167"/>
                    <a:pt x="9975" y="7167"/>
                    <a:pt x="10548" y="7167"/>
                  </a:cubicBezTo>
                  <a:cubicBezTo>
                    <a:pt x="11121" y="7167"/>
                    <a:pt x="11701" y="7167"/>
                    <a:pt x="12259" y="7167"/>
                  </a:cubicBezTo>
                  <a:cubicBezTo>
                    <a:pt x="12816" y="7167"/>
                    <a:pt x="13351" y="7167"/>
                    <a:pt x="13947" y="7167"/>
                  </a:cubicBezTo>
                  <a:cubicBezTo>
                    <a:pt x="14543" y="7167"/>
                    <a:pt x="15199" y="7167"/>
                    <a:pt x="15780" y="7300"/>
                  </a:cubicBezTo>
                  <a:cubicBezTo>
                    <a:pt x="16360" y="7434"/>
                    <a:pt x="16864" y="7700"/>
                    <a:pt x="17422" y="7967"/>
                  </a:cubicBezTo>
                  <a:cubicBezTo>
                    <a:pt x="17980" y="8234"/>
                    <a:pt x="18591" y="8500"/>
                    <a:pt x="19156" y="8900"/>
                  </a:cubicBezTo>
                  <a:cubicBezTo>
                    <a:pt x="19721" y="9300"/>
                    <a:pt x="20240" y="9834"/>
                    <a:pt x="20599" y="10234"/>
                  </a:cubicBezTo>
                  <a:cubicBezTo>
                    <a:pt x="20958" y="10634"/>
                    <a:pt x="21157" y="10900"/>
                    <a:pt x="21317" y="11167"/>
                  </a:cubicBezTo>
                  <a:cubicBezTo>
                    <a:pt x="21478" y="11434"/>
                    <a:pt x="21600" y="11700"/>
                    <a:pt x="21600" y="11834"/>
                  </a:cubicBezTo>
                  <a:cubicBezTo>
                    <a:pt x="21600" y="11967"/>
                    <a:pt x="21478" y="11967"/>
                    <a:pt x="21157" y="11567"/>
                  </a:cubicBezTo>
                  <a:cubicBezTo>
                    <a:pt x="20836" y="11167"/>
                    <a:pt x="20317" y="10367"/>
                    <a:pt x="19805" y="9700"/>
                  </a:cubicBezTo>
                  <a:cubicBezTo>
                    <a:pt x="19293" y="9034"/>
                    <a:pt x="18789" y="8500"/>
                    <a:pt x="18216" y="7967"/>
                  </a:cubicBezTo>
                  <a:cubicBezTo>
                    <a:pt x="17644" y="7434"/>
                    <a:pt x="17002" y="6900"/>
                    <a:pt x="16399" y="6500"/>
                  </a:cubicBezTo>
                  <a:cubicBezTo>
                    <a:pt x="15795" y="6100"/>
                    <a:pt x="15230" y="5834"/>
                    <a:pt x="14627" y="5700"/>
                  </a:cubicBezTo>
                  <a:cubicBezTo>
                    <a:pt x="14023" y="5567"/>
                    <a:pt x="13382" y="5567"/>
                    <a:pt x="12755" y="5567"/>
                  </a:cubicBezTo>
                  <a:cubicBezTo>
                    <a:pt x="12129" y="5567"/>
                    <a:pt x="11518" y="5567"/>
                    <a:pt x="10937" y="5700"/>
                  </a:cubicBezTo>
                  <a:cubicBezTo>
                    <a:pt x="10357" y="5834"/>
                    <a:pt x="9807" y="6100"/>
                    <a:pt x="9257" y="6500"/>
                  </a:cubicBezTo>
                  <a:cubicBezTo>
                    <a:pt x="8707" y="6900"/>
                    <a:pt x="8157" y="7434"/>
                    <a:pt x="7630" y="7834"/>
                  </a:cubicBezTo>
                  <a:cubicBezTo>
                    <a:pt x="7103" y="8234"/>
                    <a:pt x="6599" y="8500"/>
                    <a:pt x="6042" y="8767"/>
                  </a:cubicBezTo>
                  <a:cubicBezTo>
                    <a:pt x="5484" y="9034"/>
                    <a:pt x="4873" y="9300"/>
                    <a:pt x="4300" y="9434"/>
                  </a:cubicBezTo>
                  <a:cubicBezTo>
                    <a:pt x="3727" y="9567"/>
                    <a:pt x="3193" y="9567"/>
                    <a:pt x="2887" y="9567"/>
                  </a:cubicBezTo>
                  <a:cubicBezTo>
                    <a:pt x="2582" y="9567"/>
                    <a:pt x="2505" y="9567"/>
                    <a:pt x="2521" y="9300"/>
                  </a:cubicBezTo>
                  <a:cubicBezTo>
                    <a:pt x="2536" y="9034"/>
                    <a:pt x="2643" y="8500"/>
                    <a:pt x="2986" y="7834"/>
                  </a:cubicBezTo>
                  <a:cubicBezTo>
                    <a:pt x="3330" y="7167"/>
                    <a:pt x="3911" y="6367"/>
                    <a:pt x="4529" y="5567"/>
                  </a:cubicBezTo>
                  <a:cubicBezTo>
                    <a:pt x="5148" y="4767"/>
                    <a:pt x="5805" y="3967"/>
                    <a:pt x="6439" y="3434"/>
                  </a:cubicBezTo>
                  <a:cubicBezTo>
                    <a:pt x="7073" y="2900"/>
                    <a:pt x="7684" y="2634"/>
                    <a:pt x="8310" y="2500"/>
                  </a:cubicBezTo>
                  <a:cubicBezTo>
                    <a:pt x="8936" y="2367"/>
                    <a:pt x="9578" y="2367"/>
                    <a:pt x="10242" y="2367"/>
                  </a:cubicBezTo>
                  <a:cubicBezTo>
                    <a:pt x="10907" y="2367"/>
                    <a:pt x="11594" y="2367"/>
                    <a:pt x="12175" y="2500"/>
                  </a:cubicBezTo>
                  <a:cubicBezTo>
                    <a:pt x="12755" y="2634"/>
                    <a:pt x="13229" y="2900"/>
                    <a:pt x="13710" y="3034"/>
                  </a:cubicBezTo>
                  <a:cubicBezTo>
                    <a:pt x="14191" y="3167"/>
                    <a:pt x="14680" y="3167"/>
                    <a:pt x="15161" y="3167"/>
                  </a:cubicBezTo>
                  <a:cubicBezTo>
                    <a:pt x="15642" y="3167"/>
                    <a:pt x="16116" y="3167"/>
                    <a:pt x="16643" y="3300"/>
                  </a:cubicBezTo>
                  <a:cubicBezTo>
                    <a:pt x="17170" y="3434"/>
                    <a:pt x="17750" y="3700"/>
                    <a:pt x="18346" y="3834"/>
                  </a:cubicBezTo>
                  <a:cubicBezTo>
                    <a:pt x="18942" y="3967"/>
                    <a:pt x="19553" y="3967"/>
                    <a:pt x="19828" y="4100"/>
                  </a:cubicBezTo>
                  <a:cubicBezTo>
                    <a:pt x="20103" y="4234"/>
                    <a:pt x="20042" y="4500"/>
                    <a:pt x="19698" y="4234"/>
                  </a:cubicBezTo>
                  <a:cubicBezTo>
                    <a:pt x="19354" y="3967"/>
                    <a:pt x="18728" y="3167"/>
                    <a:pt x="18155" y="2500"/>
                  </a:cubicBezTo>
                  <a:cubicBezTo>
                    <a:pt x="17582" y="1834"/>
                    <a:pt x="17063" y="1300"/>
                    <a:pt x="16506" y="900"/>
                  </a:cubicBezTo>
                  <a:cubicBezTo>
                    <a:pt x="15948" y="500"/>
                    <a:pt x="15352" y="234"/>
                    <a:pt x="14741" y="100"/>
                  </a:cubicBezTo>
                  <a:cubicBezTo>
                    <a:pt x="14130" y="-33"/>
                    <a:pt x="13504" y="-33"/>
                    <a:pt x="12893" y="100"/>
                  </a:cubicBezTo>
                  <a:cubicBezTo>
                    <a:pt x="12282" y="234"/>
                    <a:pt x="11686" y="500"/>
                    <a:pt x="11121" y="900"/>
                  </a:cubicBezTo>
                  <a:cubicBezTo>
                    <a:pt x="10556" y="1300"/>
                    <a:pt x="10021" y="1834"/>
                    <a:pt x="9479" y="2634"/>
                  </a:cubicBezTo>
                  <a:cubicBezTo>
                    <a:pt x="8936" y="3434"/>
                    <a:pt x="8386" y="4500"/>
                    <a:pt x="7791" y="5834"/>
                  </a:cubicBezTo>
                  <a:cubicBezTo>
                    <a:pt x="7195" y="7167"/>
                    <a:pt x="6553" y="8767"/>
                    <a:pt x="6049" y="10500"/>
                  </a:cubicBezTo>
                  <a:cubicBezTo>
                    <a:pt x="5545" y="12234"/>
                    <a:pt x="5179" y="14100"/>
                    <a:pt x="4965" y="15434"/>
                  </a:cubicBezTo>
                  <a:cubicBezTo>
                    <a:pt x="4751" y="16767"/>
                    <a:pt x="4690" y="17567"/>
                    <a:pt x="4720" y="17967"/>
                  </a:cubicBezTo>
                  <a:cubicBezTo>
                    <a:pt x="4751" y="18367"/>
                    <a:pt x="4873" y="18367"/>
                    <a:pt x="5224" y="18234"/>
                  </a:cubicBezTo>
                  <a:cubicBezTo>
                    <a:pt x="5576" y="18100"/>
                    <a:pt x="6156" y="17834"/>
                    <a:pt x="6744" y="17700"/>
                  </a:cubicBezTo>
                  <a:cubicBezTo>
                    <a:pt x="7332" y="17567"/>
                    <a:pt x="7928" y="17567"/>
                    <a:pt x="8539" y="17434"/>
                  </a:cubicBezTo>
                  <a:cubicBezTo>
                    <a:pt x="9150" y="17300"/>
                    <a:pt x="9777" y="17034"/>
                    <a:pt x="10418" y="16767"/>
                  </a:cubicBezTo>
                  <a:cubicBezTo>
                    <a:pt x="11060" y="16500"/>
                    <a:pt x="11717" y="16234"/>
                    <a:pt x="12358" y="16100"/>
                  </a:cubicBezTo>
                  <a:cubicBezTo>
                    <a:pt x="13000" y="15967"/>
                    <a:pt x="13626" y="15967"/>
                    <a:pt x="14229" y="15967"/>
                  </a:cubicBezTo>
                  <a:cubicBezTo>
                    <a:pt x="14833" y="15967"/>
                    <a:pt x="15413" y="15967"/>
                    <a:pt x="16017" y="16100"/>
                  </a:cubicBezTo>
                  <a:cubicBezTo>
                    <a:pt x="16620" y="16234"/>
                    <a:pt x="17246" y="16500"/>
                    <a:pt x="17842" y="16634"/>
                  </a:cubicBezTo>
                  <a:cubicBezTo>
                    <a:pt x="18438" y="16767"/>
                    <a:pt x="19003" y="16767"/>
                    <a:pt x="19339" y="16767"/>
                  </a:cubicBezTo>
                  <a:cubicBezTo>
                    <a:pt x="19675" y="16767"/>
                    <a:pt x="19782" y="16767"/>
                    <a:pt x="19897" y="16500"/>
                  </a:cubicBezTo>
                  <a:cubicBezTo>
                    <a:pt x="20011" y="16234"/>
                    <a:pt x="20134" y="15700"/>
                    <a:pt x="20149" y="15300"/>
                  </a:cubicBezTo>
                  <a:cubicBezTo>
                    <a:pt x="20164" y="14900"/>
                    <a:pt x="20072" y="14634"/>
                    <a:pt x="19912" y="15700"/>
                  </a:cubicBezTo>
                  <a:cubicBezTo>
                    <a:pt x="19752" y="16767"/>
                    <a:pt x="19522" y="19167"/>
                    <a:pt x="19293" y="21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0254985" y="5346700"/>
              <a:ext cx="270227" cy="6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10" fill="norm" stroke="1" extrusionOk="0">
                  <a:moveTo>
                    <a:pt x="3034" y="0"/>
                  </a:moveTo>
                  <a:cubicBezTo>
                    <a:pt x="7723" y="1440"/>
                    <a:pt x="12411" y="2880"/>
                    <a:pt x="15174" y="3600"/>
                  </a:cubicBezTo>
                  <a:cubicBezTo>
                    <a:pt x="17937" y="4320"/>
                    <a:pt x="18774" y="4320"/>
                    <a:pt x="19611" y="4320"/>
                  </a:cubicBezTo>
                  <a:cubicBezTo>
                    <a:pt x="20448" y="4320"/>
                    <a:pt x="21286" y="4320"/>
                    <a:pt x="21369" y="5400"/>
                  </a:cubicBezTo>
                  <a:cubicBezTo>
                    <a:pt x="21453" y="6480"/>
                    <a:pt x="20783" y="8640"/>
                    <a:pt x="18774" y="11160"/>
                  </a:cubicBezTo>
                  <a:cubicBezTo>
                    <a:pt x="16765" y="13680"/>
                    <a:pt x="13416" y="16560"/>
                    <a:pt x="10318" y="18360"/>
                  </a:cubicBezTo>
                  <a:cubicBezTo>
                    <a:pt x="7220" y="20160"/>
                    <a:pt x="4374" y="20880"/>
                    <a:pt x="2532" y="21240"/>
                  </a:cubicBezTo>
                  <a:cubicBezTo>
                    <a:pt x="690" y="21600"/>
                    <a:pt x="-147" y="21600"/>
                    <a:pt x="20" y="21240"/>
                  </a:cubicBezTo>
                  <a:cubicBezTo>
                    <a:pt x="188" y="20880"/>
                    <a:pt x="1360" y="20160"/>
                    <a:pt x="4123" y="18360"/>
                  </a:cubicBezTo>
                  <a:cubicBezTo>
                    <a:pt x="6886" y="16560"/>
                    <a:pt x="11239" y="13680"/>
                    <a:pt x="14169" y="12240"/>
                  </a:cubicBezTo>
                  <a:cubicBezTo>
                    <a:pt x="17100" y="10800"/>
                    <a:pt x="18606" y="10800"/>
                    <a:pt x="18941" y="11520"/>
                  </a:cubicBezTo>
                  <a:cubicBezTo>
                    <a:pt x="19276" y="12240"/>
                    <a:pt x="18439" y="13680"/>
                    <a:pt x="15927" y="14040"/>
                  </a:cubicBezTo>
                  <a:cubicBezTo>
                    <a:pt x="13416" y="14400"/>
                    <a:pt x="9230" y="13680"/>
                    <a:pt x="6467" y="13320"/>
                  </a:cubicBezTo>
                  <a:cubicBezTo>
                    <a:pt x="3704" y="12960"/>
                    <a:pt x="2365" y="12960"/>
                    <a:pt x="3704" y="13320"/>
                  </a:cubicBezTo>
                  <a:cubicBezTo>
                    <a:pt x="5044" y="13680"/>
                    <a:pt x="9062" y="14400"/>
                    <a:pt x="13081" y="15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8818419" y="6137539"/>
              <a:ext cx="344631" cy="30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94" fill="norm" stroke="1" extrusionOk="0">
                  <a:moveTo>
                    <a:pt x="15122" y="2439"/>
                  </a:moveTo>
                  <a:cubicBezTo>
                    <a:pt x="15254" y="1695"/>
                    <a:pt x="15385" y="950"/>
                    <a:pt x="15122" y="503"/>
                  </a:cubicBezTo>
                  <a:cubicBezTo>
                    <a:pt x="14859" y="56"/>
                    <a:pt x="14200" y="-93"/>
                    <a:pt x="13081" y="56"/>
                  </a:cubicBezTo>
                  <a:cubicBezTo>
                    <a:pt x="11961" y="205"/>
                    <a:pt x="10381" y="652"/>
                    <a:pt x="8471" y="1993"/>
                  </a:cubicBezTo>
                  <a:cubicBezTo>
                    <a:pt x="6561" y="3333"/>
                    <a:pt x="4322" y="5568"/>
                    <a:pt x="2807" y="8324"/>
                  </a:cubicBezTo>
                  <a:cubicBezTo>
                    <a:pt x="1293" y="11079"/>
                    <a:pt x="503" y="14357"/>
                    <a:pt x="173" y="16368"/>
                  </a:cubicBezTo>
                  <a:cubicBezTo>
                    <a:pt x="-156" y="18379"/>
                    <a:pt x="-24" y="19124"/>
                    <a:pt x="634" y="19794"/>
                  </a:cubicBezTo>
                  <a:cubicBezTo>
                    <a:pt x="1293" y="20464"/>
                    <a:pt x="2478" y="21060"/>
                    <a:pt x="4783" y="21284"/>
                  </a:cubicBezTo>
                  <a:cubicBezTo>
                    <a:pt x="7088" y="21507"/>
                    <a:pt x="10512" y="21358"/>
                    <a:pt x="13476" y="21135"/>
                  </a:cubicBezTo>
                  <a:cubicBezTo>
                    <a:pt x="16439" y="20911"/>
                    <a:pt x="18942" y="20613"/>
                    <a:pt x="21444" y="20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9107035" y="5894388"/>
              <a:ext cx="246516" cy="131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43" fill="norm" stroke="1" extrusionOk="0">
                  <a:moveTo>
                    <a:pt x="10885" y="3857"/>
                  </a:moveTo>
                  <a:cubicBezTo>
                    <a:pt x="10336" y="2486"/>
                    <a:pt x="9787" y="1114"/>
                    <a:pt x="8597" y="429"/>
                  </a:cubicBezTo>
                  <a:cubicBezTo>
                    <a:pt x="7407" y="-257"/>
                    <a:pt x="5577" y="-257"/>
                    <a:pt x="3929" y="1457"/>
                  </a:cubicBezTo>
                  <a:cubicBezTo>
                    <a:pt x="2282" y="3172"/>
                    <a:pt x="817" y="6600"/>
                    <a:pt x="268" y="10029"/>
                  </a:cubicBezTo>
                  <a:cubicBezTo>
                    <a:pt x="-281" y="13457"/>
                    <a:pt x="85" y="16886"/>
                    <a:pt x="726" y="18600"/>
                  </a:cubicBezTo>
                  <a:cubicBezTo>
                    <a:pt x="1366" y="20314"/>
                    <a:pt x="2282" y="20314"/>
                    <a:pt x="3838" y="18086"/>
                  </a:cubicBezTo>
                  <a:cubicBezTo>
                    <a:pt x="5394" y="15857"/>
                    <a:pt x="7590" y="11400"/>
                    <a:pt x="8780" y="8314"/>
                  </a:cubicBezTo>
                  <a:cubicBezTo>
                    <a:pt x="9970" y="5229"/>
                    <a:pt x="10153" y="3514"/>
                    <a:pt x="10244" y="3514"/>
                  </a:cubicBezTo>
                  <a:cubicBezTo>
                    <a:pt x="10336" y="3514"/>
                    <a:pt x="10336" y="5229"/>
                    <a:pt x="10336" y="7114"/>
                  </a:cubicBezTo>
                  <a:cubicBezTo>
                    <a:pt x="10336" y="9000"/>
                    <a:pt x="10336" y="11057"/>
                    <a:pt x="11617" y="13114"/>
                  </a:cubicBezTo>
                  <a:cubicBezTo>
                    <a:pt x="12899" y="15172"/>
                    <a:pt x="15461" y="17229"/>
                    <a:pt x="17292" y="18600"/>
                  </a:cubicBezTo>
                  <a:cubicBezTo>
                    <a:pt x="19122" y="19972"/>
                    <a:pt x="20221" y="20657"/>
                    <a:pt x="21319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9575800" y="6337300"/>
              <a:ext cx="1" cy="63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9856788" y="6134196"/>
              <a:ext cx="347663" cy="290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05" fill="norm" stroke="1" extrusionOk="0">
                  <a:moveTo>
                    <a:pt x="5400" y="7861"/>
                  </a:moveTo>
                  <a:cubicBezTo>
                    <a:pt x="5793" y="8633"/>
                    <a:pt x="6186" y="9404"/>
                    <a:pt x="6709" y="9790"/>
                  </a:cubicBezTo>
                  <a:cubicBezTo>
                    <a:pt x="7233" y="10175"/>
                    <a:pt x="7887" y="10175"/>
                    <a:pt x="9393" y="9481"/>
                  </a:cubicBezTo>
                  <a:cubicBezTo>
                    <a:pt x="10898" y="8787"/>
                    <a:pt x="13255" y="7398"/>
                    <a:pt x="14629" y="6318"/>
                  </a:cubicBezTo>
                  <a:cubicBezTo>
                    <a:pt x="16004" y="5238"/>
                    <a:pt x="16397" y="4467"/>
                    <a:pt x="16658" y="3464"/>
                  </a:cubicBezTo>
                  <a:cubicBezTo>
                    <a:pt x="16920" y="2461"/>
                    <a:pt x="17051" y="1227"/>
                    <a:pt x="16397" y="533"/>
                  </a:cubicBezTo>
                  <a:cubicBezTo>
                    <a:pt x="15742" y="-162"/>
                    <a:pt x="14302" y="-316"/>
                    <a:pt x="12077" y="918"/>
                  </a:cubicBezTo>
                  <a:cubicBezTo>
                    <a:pt x="9851" y="2153"/>
                    <a:pt x="6840" y="4775"/>
                    <a:pt x="4680" y="7707"/>
                  </a:cubicBezTo>
                  <a:cubicBezTo>
                    <a:pt x="2520" y="10638"/>
                    <a:pt x="1211" y="13878"/>
                    <a:pt x="557" y="15961"/>
                  </a:cubicBezTo>
                  <a:cubicBezTo>
                    <a:pt x="-98" y="18044"/>
                    <a:pt x="-98" y="18970"/>
                    <a:pt x="164" y="19664"/>
                  </a:cubicBezTo>
                  <a:cubicBezTo>
                    <a:pt x="426" y="20358"/>
                    <a:pt x="949" y="20821"/>
                    <a:pt x="2717" y="21053"/>
                  </a:cubicBezTo>
                  <a:cubicBezTo>
                    <a:pt x="4484" y="21284"/>
                    <a:pt x="7495" y="21284"/>
                    <a:pt x="10833" y="20821"/>
                  </a:cubicBezTo>
                  <a:cubicBezTo>
                    <a:pt x="14171" y="20358"/>
                    <a:pt x="17837" y="19433"/>
                    <a:pt x="21502" y="18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10191749" y="5924550"/>
              <a:ext cx="222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66" y="4800"/>
                    <a:pt x="11931" y="9600"/>
                    <a:pt x="15429" y="12000"/>
                  </a:cubicBezTo>
                  <a:cubicBezTo>
                    <a:pt x="18926" y="14400"/>
                    <a:pt x="19954" y="14400"/>
                    <a:pt x="20571" y="15600"/>
                  </a:cubicBezTo>
                  <a:cubicBezTo>
                    <a:pt x="21189" y="16800"/>
                    <a:pt x="21394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10490149" y="5746750"/>
              <a:ext cx="142059" cy="23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516" fill="norm" stroke="1" extrusionOk="0">
                  <a:moveTo>
                    <a:pt x="5642" y="0"/>
                  </a:moveTo>
                  <a:cubicBezTo>
                    <a:pt x="5016" y="4865"/>
                    <a:pt x="4390" y="9730"/>
                    <a:pt x="3920" y="12746"/>
                  </a:cubicBezTo>
                  <a:cubicBezTo>
                    <a:pt x="3451" y="15762"/>
                    <a:pt x="3137" y="16930"/>
                    <a:pt x="2668" y="18097"/>
                  </a:cubicBezTo>
                  <a:cubicBezTo>
                    <a:pt x="2198" y="19265"/>
                    <a:pt x="1572" y="20432"/>
                    <a:pt x="946" y="20530"/>
                  </a:cubicBezTo>
                  <a:cubicBezTo>
                    <a:pt x="320" y="20627"/>
                    <a:pt x="-306" y="19654"/>
                    <a:pt x="164" y="18292"/>
                  </a:cubicBezTo>
                  <a:cubicBezTo>
                    <a:pt x="633" y="16930"/>
                    <a:pt x="2198" y="15178"/>
                    <a:pt x="3607" y="14011"/>
                  </a:cubicBezTo>
                  <a:cubicBezTo>
                    <a:pt x="5016" y="12843"/>
                    <a:pt x="6268" y="12259"/>
                    <a:pt x="8146" y="11968"/>
                  </a:cubicBezTo>
                  <a:cubicBezTo>
                    <a:pt x="10024" y="11676"/>
                    <a:pt x="12529" y="11676"/>
                    <a:pt x="14251" y="12065"/>
                  </a:cubicBezTo>
                  <a:cubicBezTo>
                    <a:pt x="15972" y="12454"/>
                    <a:pt x="16911" y="13232"/>
                    <a:pt x="17851" y="14108"/>
                  </a:cubicBezTo>
                  <a:cubicBezTo>
                    <a:pt x="18790" y="14984"/>
                    <a:pt x="19729" y="15957"/>
                    <a:pt x="20355" y="16930"/>
                  </a:cubicBezTo>
                  <a:cubicBezTo>
                    <a:pt x="20981" y="17903"/>
                    <a:pt x="21294" y="18876"/>
                    <a:pt x="20668" y="19654"/>
                  </a:cubicBezTo>
                  <a:cubicBezTo>
                    <a:pt x="20042" y="20432"/>
                    <a:pt x="18477" y="21016"/>
                    <a:pt x="16911" y="21308"/>
                  </a:cubicBezTo>
                  <a:cubicBezTo>
                    <a:pt x="15346" y="21600"/>
                    <a:pt x="13781" y="21600"/>
                    <a:pt x="11590" y="21211"/>
                  </a:cubicBezTo>
                  <a:cubicBezTo>
                    <a:pt x="9398" y="20822"/>
                    <a:pt x="6581" y="20043"/>
                    <a:pt x="3764" y="19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10765035" y="5839588"/>
              <a:ext cx="201415" cy="13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14" fill="norm" stroke="1" extrusionOk="0">
                  <a:moveTo>
                    <a:pt x="13985" y="3369"/>
                  </a:moveTo>
                  <a:cubicBezTo>
                    <a:pt x="13310" y="2040"/>
                    <a:pt x="12635" y="711"/>
                    <a:pt x="11735" y="212"/>
                  </a:cubicBezTo>
                  <a:cubicBezTo>
                    <a:pt x="10835" y="-286"/>
                    <a:pt x="9710" y="46"/>
                    <a:pt x="8023" y="1708"/>
                  </a:cubicBezTo>
                  <a:cubicBezTo>
                    <a:pt x="6335" y="3369"/>
                    <a:pt x="4085" y="6360"/>
                    <a:pt x="2623" y="8520"/>
                  </a:cubicBezTo>
                  <a:cubicBezTo>
                    <a:pt x="1160" y="10680"/>
                    <a:pt x="485" y="12009"/>
                    <a:pt x="148" y="13505"/>
                  </a:cubicBezTo>
                  <a:cubicBezTo>
                    <a:pt x="-190" y="15000"/>
                    <a:pt x="-190" y="16662"/>
                    <a:pt x="2848" y="17825"/>
                  </a:cubicBezTo>
                  <a:cubicBezTo>
                    <a:pt x="5885" y="18988"/>
                    <a:pt x="11960" y="19652"/>
                    <a:pt x="15560" y="20151"/>
                  </a:cubicBezTo>
                  <a:cubicBezTo>
                    <a:pt x="19160" y="20649"/>
                    <a:pt x="20285" y="20982"/>
                    <a:pt x="21410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5746749" y="7346386"/>
              <a:ext cx="1587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60" y="11375"/>
                    <a:pt x="11520" y="2735"/>
                    <a:pt x="15120" y="575"/>
                  </a:cubicBezTo>
                  <a:cubicBezTo>
                    <a:pt x="18720" y="-1585"/>
                    <a:pt x="2016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5721349" y="744855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6350512" y="7232650"/>
              <a:ext cx="75688" cy="235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432" fill="norm" stroke="1" extrusionOk="0">
                  <a:moveTo>
                    <a:pt x="20875" y="0"/>
                  </a:moveTo>
                  <a:cubicBezTo>
                    <a:pt x="19707" y="2893"/>
                    <a:pt x="18540" y="5786"/>
                    <a:pt x="15329" y="8871"/>
                  </a:cubicBezTo>
                  <a:cubicBezTo>
                    <a:pt x="12118" y="11957"/>
                    <a:pt x="6864" y="15236"/>
                    <a:pt x="3653" y="17550"/>
                  </a:cubicBezTo>
                  <a:cubicBezTo>
                    <a:pt x="443" y="19864"/>
                    <a:pt x="-725" y="21214"/>
                    <a:pt x="443" y="21407"/>
                  </a:cubicBezTo>
                  <a:cubicBezTo>
                    <a:pt x="1610" y="21600"/>
                    <a:pt x="5113" y="20636"/>
                    <a:pt x="8616" y="19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6491816" y="7194550"/>
              <a:ext cx="61385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97" y="4741"/>
                    <a:pt x="8193" y="9483"/>
                    <a:pt x="4469" y="12820"/>
                  </a:cubicBezTo>
                  <a:cubicBezTo>
                    <a:pt x="745" y="16156"/>
                    <a:pt x="0" y="18088"/>
                    <a:pt x="0" y="19317"/>
                  </a:cubicBezTo>
                  <a:cubicBezTo>
                    <a:pt x="0" y="20546"/>
                    <a:pt x="745" y="21073"/>
                    <a:pt x="14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6328833" y="7226300"/>
              <a:ext cx="338667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134" y="21600"/>
                  </a:moveTo>
                  <a:cubicBezTo>
                    <a:pt x="0" y="18000"/>
                    <a:pt x="-134" y="14400"/>
                    <a:pt x="268" y="11520"/>
                  </a:cubicBezTo>
                  <a:cubicBezTo>
                    <a:pt x="671" y="8640"/>
                    <a:pt x="1610" y="6480"/>
                    <a:pt x="4360" y="4320"/>
                  </a:cubicBezTo>
                  <a:cubicBezTo>
                    <a:pt x="7111" y="2160"/>
                    <a:pt x="11672" y="0"/>
                    <a:pt x="14825" y="0"/>
                  </a:cubicBezTo>
                  <a:cubicBezTo>
                    <a:pt x="17978" y="0"/>
                    <a:pt x="19722" y="2160"/>
                    <a:pt x="21466" y="4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6330949" y="762000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6318249" y="752475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6394449" y="7575549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6407149" y="76454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6527799" y="7581900"/>
              <a:ext cx="254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6388570" y="6984432"/>
              <a:ext cx="132881" cy="12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447" fill="norm" stroke="1" extrusionOk="0">
                  <a:moveTo>
                    <a:pt x="953" y="5496"/>
                  </a:moveTo>
                  <a:cubicBezTo>
                    <a:pt x="953" y="9096"/>
                    <a:pt x="953" y="12696"/>
                    <a:pt x="781" y="15576"/>
                  </a:cubicBezTo>
                  <a:cubicBezTo>
                    <a:pt x="610" y="18456"/>
                    <a:pt x="267" y="20616"/>
                    <a:pt x="95" y="20436"/>
                  </a:cubicBezTo>
                  <a:cubicBezTo>
                    <a:pt x="-76" y="20256"/>
                    <a:pt x="-76" y="17736"/>
                    <a:pt x="610" y="14496"/>
                  </a:cubicBezTo>
                  <a:cubicBezTo>
                    <a:pt x="1295" y="11256"/>
                    <a:pt x="2667" y="7296"/>
                    <a:pt x="5067" y="4236"/>
                  </a:cubicBezTo>
                  <a:cubicBezTo>
                    <a:pt x="7467" y="1176"/>
                    <a:pt x="10895" y="-984"/>
                    <a:pt x="13638" y="456"/>
                  </a:cubicBezTo>
                  <a:cubicBezTo>
                    <a:pt x="16381" y="1896"/>
                    <a:pt x="18438" y="6936"/>
                    <a:pt x="19638" y="10356"/>
                  </a:cubicBezTo>
                  <a:cubicBezTo>
                    <a:pt x="20838" y="13776"/>
                    <a:pt x="21181" y="15576"/>
                    <a:pt x="21524" y="17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6794499" y="7248235"/>
              <a:ext cx="177801" cy="28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3074"/>
                  </a:moveTo>
                  <a:cubicBezTo>
                    <a:pt x="257" y="2291"/>
                    <a:pt x="514" y="1509"/>
                    <a:pt x="1157" y="883"/>
                  </a:cubicBezTo>
                  <a:cubicBezTo>
                    <a:pt x="1800" y="257"/>
                    <a:pt x="2829" y="-213"/>
                    <a:pt x="3857" y="100"/>
                  </a:cubicBezTo>
                  <a:cubicBezTo>
                    <a:pt x="4886" y="413"/>
                    <a:pt x="5914" y="1509"/>
                    <a:pt x="7714" y="3778"/>
                  </a:cubicBezTo>
                  <a:cubicBezTo>
                    <a:pt x="9514" y="6048"/>
                    <a:pt x="12086" y="9491"/>
                    <a:pt x="14529" y="12622"/>
                  </a:cubicBezTo>
                  <a:cubicBezTo>
                    <a:pt x="16971" y="15752"/>
                    <a:pt x="19286" y="18570"/>
                    <a:pt x="21600" y="21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6821601" y="7194550"/>
              <a:ext cx="21420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21430" y="0"/>
                  </a:moveTo>
                  <a:cubicBezTo>
                    <a:pt x="18465" y="2857"/>
                    <a:pt x="15501" y="5714"/>
                    <a:pt x="12430" y="8571"/>
                  </a:cubicBezTo>
                  <a:cubicBezTo>
                    <a:pt x="9359" y="11429"/>
                    <a:pt x="6183" y="14286"/>
                    <a:pt x="4277" y="16000"/>
                  </a:cubicBezTo>
                  <a:cubicBezTo>
                    <a:pt x="2371" y="17714"/>
                    <a:pt x="1736" y="18286"/>
                    <a:pt x="1101" y="19029"/>
                  </a:cubicBezTo>
                  <a:cubicBezTo>
                    <a:pt x="465" y="19771"/>
                    <a:pt x="-170" y="20686"/>
                    <a:pt x="42" y="21143"/>
                  </a:cubicBezTo>
                  <a:cubicBezTo>
                    <a:pt x="254" y="21600"/>
                    <a:pt x="1312" y="21600"/>
                    <a:pt x="23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7067549" y="746125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7080249" y="7321550"/>
              <a:ext cx="28667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9257" y="0"/>
                  </a:moveTo>
                  <a:cubicBezTo>
                    <a:pt x="4629" y="4114"/>
                    <a:pt x="0" y="8229"/>
                    <a:pt x="0" y="12343"/>
                  </a:cubicBezTo>
                  <a:cubicBezTo>
                    <a:pt x="0" y="16457"/>
                    <a:pt x="4629" y="20571"/>
                    <a:pt x="10029" y="21086"/>
                  </a:cubicBezTo>
                  <a:cubicBezTo>
                    <a:pt x="15429" y="21600"/>
                    <a:pt x="21600" y="18514"/>
                    <a:pt x="20829" y="18000"/>
                  </a:cubicBezTo>
                  <a:cubicBezTo>
                    <a:pt x="20057" y="17486"/>
                    <a:pt x="12343" y="19543"/>
                    <a:pt x="46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7131049" y="7124700"/>
              <a:ext cx="184506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600" fill="norm" stroke="1" extrusionOk="0">
                  <a:moveTo>
                    <a:pt x="10800" y="0"/>
                  </a:moveTo>
                  <a:cubicBezTo>
                    <a:pt x="13920" y="1689"/>
                    <a:pt x="17040" y="3378"/>
                    <a:pt x="18960" y="5644"/>
                  </a:cubicBezTo>
                  <a:cubicBezTo>
                    <a:pt x="20880" y="7911"/>
                    <a:pt x="21600" y="10756"/>
                    <a:pt x="20160" y="13200"/>
                  </a:cubicBezTo>
                  <a:cubicBezTo>
                    <a:pt x="18720" y="15644"/>
                    <a:pt x="15120" y="17689"/>
                    <a:pt x="11400" y="19022"/>
                  </a:cubicBezTo>
                  <a:cubicBezTo>
                    <a:pt x="7680" y="20356"/>
                    <a:pt x="3840" y="209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6090853" y="7099300"/>
              <a:ext cx="125797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600" fill="norm" stroke="1" extrusionOk="0">
                  <a:moveTo>
                    <a:pt x="17858" y="0"/>
                  </a:moveTo>
                  <a:cubicBezTo>
                    <a:pt x="14317" y="1317"/>
                    <a:pt x="10776" y="2634"/>
                    <a:pt x="7412" y="4434"/>
                  </a:cubicBezTo>
                  <a:cubicBezTo>
                    <a:pt x="4048" y="6234"/>
                    <a:pt x="861" y="8517"/>
                    <a:pt x="153" y="10361"/>
                  </a:cubicBezTo>
                  <a:cubicBezTo>
                    <a:pt x="-555" y="12205"/>
                    <a:pt x="1215" y="13610"/>
                    <a:pt x="5111" y="15410"/>
                  </a:cubicBezTo>
                  <a:cubicBezTo>
                    <a:pt x="9006" y="17210"/>
                    <a:pt x="15025" y="19405"/>
                    <a:pt x="210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7435849" y="75628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7648964" y="7271692"/>
              <a:ext cx="205986" cy="286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49" fill="norm" stroke="1" extrusionOk="0">
                  <a:moveTo>
                    <a:pt x="20127" y="876"/>
                  </a:moveTo>
                  <a:cubicBezTo>
                    <a:pt x="19245" y="403"/>
                    <a:pt x="18363" y="-70"/>
                    <a:pt x="16820" y="9"/>
                  </a:cubicBezTo>
                  <a:cubicBezTo>
                    <a:pt x="15278" y="88"/>
                    <a:pt x="13073" y="718"/>
                    <a:pt x="10208" y="2768"/>
                  </a:cubicBezTo>
                  <a:cubicBezTo>
                    <a:pt x="7343" y="4818"/>
                    <a:pt x="3816" y="8286"/>
                    <a:pt x="1943" y="11282"/>
                  </a:cubicBezTo>
                  <a:cubicBezTo>
                    <a:pt x="69" y="14277"/>
                    <a:pt x="-151" y="16800"/>
                    <a:pt x="69" y="18377"/>
                  </a:cubicBezTo>
                  <a:cubicBezTo>
                    <a:pt x="290" y="19953"/>
                    <a:pt x="951" y="20584"/>
                    <a:pt x="2494" y="20978"/>
                  </a:cubicBezTo>
                  <a:cubicBezTo>
                    <a:pt x="4037" y="21372"/>
                    <a:pt x="6461" y="21530"/>
                    <a:pt x="9767" y="21057"/>
                  </a:cubicBezTo>
                  <a:cubicBezTo>
                    <a:pt x="13073" y="20584"/>
                    <a:pt x="17261" y="19480"/>
                    <a:pt x="21449" y="18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7800216" y="6916611"/>
              <a:ext cx="169035" cy="18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117" fill="norm" stroke="1" extrusionOk="0">
                  <a:moveTo>
                    <a:pt x="21296" y="548"/>
                  </a:moveTo>
                  <a:cubicBezTo>
                    <a:pt x="19963" y="74"/>
                    <a:pt x="18629" y="-401"/>
                    <a:pt x="15296" y="548"/>
                  </a:cubicBezTo>
                  <a:cubicBezTo>
                    <a:pt x="11963" y="1498"/>
                    <a:pt x="6629" y="3872"/>
                    <a:pt x="3563" y="5652"/>
                  </a:cubicBezTo>
                  <a:cubicBezTo>
                    <a:pt x="496" y="7432"/>
                    <a:pt x="-304" y="8619"/>
                    <a:pt x="96" y="9331"/>
                  </a:cubicBezTo>
                  <a:cubicBezTo>
                    <a:pt x="496" y="10043"/>
                    <a:pt x="2096" y="10280"/>
                    <a:pt x="3563" y="10518"/>
                  </a:cubicBezTo>
                  <a:cubicBezTo>
                    <a:pt x="5029" y="10755"/>
                    <a:pt x="6363" y="10992"/>
                    <a:pt x="7829" y="11111"/>
                  </a:cubicBezTo>
                  <a:cubicBezTo>
                    <a:pt x="9296" y="11230"/>
                    <a:pt x="10896" y="11230"/>
                    <a:pt x="11296" y="11823"/>
                  </a:cubicBezTo>
                  <a:cubicBezTo>
                    <a:pt x="11696" y="12417"/>
                    <a:pt x="10896" y="13603"/>
                    <a:pt x="9163" y="14790"/>
                  </a:cubicBezTo>
                  <a:cubicBezTo>
                    <a:pt x="7429" y="15977"/>
                    <a:pt x="4763" y="17164"/>
                    <a:pt x="2896" y="18232"/>
                  </a:cubicBezTo>
                  <a:cubicBezTo>
                    <a:pt x="1029" y="19300"/>
                    <a:pt x="-37" y="20250"/>
                    <a:pt x="363" y="20724"/>
                  </a:cubicBezTo>
                  <a:cubicBezTo>
                    <a:pt x="763" y="21199"/>
                    <a:pt x="2629" y="21199"/>
                    <a:pt x="5963" y="20962"/>
                  </a:cubicBezTo>
                  <a:cubicBezTo>
                    <a:pt x="9296" y="20724"/>
                    <a:pt x="14096" y="20250"/>
                    <a:pt x="18896" y="197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8020049" y="6927850"/>
              <a:ext cx="1333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067"/>
                    <a:pt x="9600" y="10133"/>
                    <a:pt x="13200" y="13733"/>
                  </a:cubicBezTo>
                  <a:cubicBezTo>
                    <a:pt x="16800" y="17333"/>
                    <a:pt x="19200" y="194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8045449" y="6921500"/>
              <a:ext cx="1206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2800"/>
                    <a:pt x="12505" y="5600"/>
                    <a:pt x="8905" y="9200"/>
                  </a:cubicBezTo>
                  <a:cubicBezTo>
                    <a:pt x="5305" y="12800"/>
                    <a:pt x="2653" y="17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8185149" y="7067550"/>
              <a:ext cx="254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8191499" y="6953250"/>
              <a:ext cx="39819" cy="49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0874" fill="norm" stroke="1" extrusionOk="0">
                  <a:moveTo>
                    <a:pt x="9720" y="0"/>
                  </a:moveTo>
                  <a:cubicBezTo>
                    <a:pt x="6480" y="3600"/>
                    <a:pt x="3240" y="7200"/>
                    <a:pt x="2160" y="11250"/>
                  </a:cubicBezTo>
                  <a:cubicBezTo>
                    <a:pt x="1080" y="15300"/>
                    <a:pt x="2160" y="19800"/>
                    <a:pt x="5400" y="20700"/>
                  </a:cubicBezTo>
                  <a:cubicBezTo>
                    <a:pt x="8640" y="21600"/>
                    <a:pt x="14040" y="18900"/>
                    <a:pt x="17280" y="15300"/>
                  </a:cubicBezTo>
                  <a:cubicBezTo>
                    <a:pt x="20520" y="11700"/>
                    <a:pt x="21600" y="7200"/>
                    <a:pt x="18360" y="5850"/>
                  </a:cubicBezTo>
                  <a:cubicBezTo>
                    <a:pt x="15120" y="4500"/>
                    <a:pt x="7560" y="6300"/>
                    <a:pt x="0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8261349" y="7442200"/>
              <a:ext cx="44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8585275" y="7245350"/>
              <a:ext cx="196776" cy="20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506" fill="norm" stroke="1" extrusionOk="0">
                  <a:moveTo>
                    <a:pt x="12952" y="1336"/>
                  </a:moveTo>
                  <a:cubicBezTo>
                    <a:pt x="12042" y="668"/>
                    <a:pt x="11133" y="0"/>
                    <a:pt x="10110" y="0"/>
                  </a:cubicBezTo>
                  <a:cubicBezTo>
                    <a:pt x="9086" y="0"/>
                    <a:pt x="7950" y="668"/>
                    <a:pt x="6131" y="3674"/>
                  </a:cubicBezTo>
                  <a:cubicBezTo>
                    <a:pt x="4312" y="6680"/>
                    <a:pt x="1811" y="12025"/>
                    <a:pt x="674" y="15254"/>
                  </a:cubicBezTo>
                  <a:cubicBezTo>
                    <a:pt x="-463" y="18482"/>
                    <a:pt x="-236" y="19596"/>
                    <a:pt x="1924" y="20375"/>
                  </a:cubicBezTo>
                  <a:cubicBezTo>
                    <a:pt x="4084" y="21155"/>
                    <a:pt x="8177" y="21600"/>
                    <a:pt x="11701" y="21489"/>
                  </a:cubicBezTo>
                  <a:cubicBezTo>
                    <a:pt x="15225" y="21377"/>
                    <a:pt x="18181" y="20709"/>
                    <a:pt x="21137" y="20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8791955" y="7018403"/>
              <a:ext cx="180596" cy="13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026" fill="norm" stroke="1" extrusionOk="0">
                  <a:moveTo>
                    <a:pt x="15401" y="716"/>
                  </a:moveTo>
                  <a:cubicBezTo>
                    <a:pt x="14145" y="71"/>
                    <a:pt x="12889" y="-574"/>
                    <a:pt x="10378" y="877"/>
                  </a:cubicBezTo>
                  <a:cubicBezTo>
                    <a:pt x="7866" y="2327"/>
                    <a:pt x="4099" y="5874"/>
                    <a:pt x="2089" y="8453"/>
                  </a:cubicBezTo>
                  <a:cubicBezTo>
                    <a:pt x="80" y="11032"/>
                    <a:pt x="-171" y="12644"/>
                    <a:pt x="80" y="14095"/>
                  </a:cubicBezTo>
                  <a:cubicBezTo>
                    <a:pt x="331" y="15545"/>
                    <a:pt x="1085" y="16835"/>
                    <a:pt x="3345" y="16513"/>
                  </a:cubicBezTo>
                  <a:cubicBezTo>
                    <a:pt x="5606" y="16190"/>
                    <a:pt x="9373" y="14256"/>
                    <a:pt x="11885" y="11999"/>
                  </a:cubicBezTo>
                  <a:cubicBezTo>
                    <a:pt x="14396" y="9742"/>
                    <a:pt x="15652" y="7163"/>
                    <a:pt x="16280" y="7325"/>
                  </a:cubicBezTo>
                  <a:cubicBezTo>
                    <a:pt x="16908" y="7486"/>
                    <a:pt x="16908" y="10387"/>
                    <a:pt x="17662" y="13127"/>
                  </a:cubicBezTo>
                  <a:cubicBezTo>
                    <a:pt x="18415" y="15868"/>
                    <a:pt x="19922" y="18447"/>
                    <a:pt x="21429" y="21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8997949" y="741680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9234916" y="7243632"/>
              <a:ext cx="207534" cy="196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078" fill="norm" stroke="1" extrusionOk="0">
                  <a:moveTo>
                    <a:pt x="1101" y="10416"/>
                  </a:moveTo>
                  <a:cubicBezTo>
                    <a:pt x="4156" y="10416"/>
                    <a:pt x="7210" y="10416"/>
                    <a:pt x="9828" y="9279"/>
                  </a:cubicBezTo>
                  <a:cubicBezTo>
                    <a:pt x="12447" y="8143"/>
                    <a:pt x="14628" y="5869"/>
                    <a:pt x="15828" y="4164"/>
                  </a:cubicBezTo>
                  <a:cubicBezTo>
                    <a:pt x="17028" y="2458"/>
                    <a:pt x="17247" y="1322"/>
                    <a:pt x="16810" y="639"/>
                  </a:cubicBezTo>
                  <a:cubicBezTo>
                    <a:pt x="16374" y="-43"/>
                    <a:pt x="15283" y="-270"/>
                    <a:pt x="13428" y="412"/>
                  </a:cubicBezTo>
                  <a:cubicBezTo>
                    <a:pt x="11574" y="1094"/>
                    <a:pt x="8956" y="2686"/>
                    <a:pt x="6556" y="5528"/>
                  </a:cubicBezTo>
                  <a:cubicBezTo>
                    <a:pt x="4156" y="8370"/>
                    <a:pt x="1974" y="12463"/>
                    <a:pt x="883" y="15077"/>
                  </a:cubicBezTo>
                  <a:cubicBezTo>
                    <a:pt x="-208" y="17692"/>
                    <a:pt x="-208" y="18829"/>
                    <a:pt x="447" y="19738"/>
                  </a:cubicBezTo>
                  <a:cubicBezTo>
                    <a:pt x="1101" y="20648"/>
                    <a:pt x="2410" y="21330"/>
                    <a:pt x="6010" y="20989"/>
                  </a:cubicBezTo>
                  <a:cubicBezTo>
                    <a:pt x="9610" y="20648"/>
                    <a:pt x="15501" y="19284"/>
                    <a:pt x="21392" y="17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9347199" y="7073900"/>
              <a:ext cx="171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9550929" y="6858000"/>
              <a:ext cx="105975" cy="191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99" fill="norm" stroke="1" extrusionOk="0">
                  <a:moveTo>
                    <a:pt x="4976" y="0"/>
                  </a:moveTo>
                  <a:cubicBezTo>
                    <a:pt x="5400" y="2374"/>
                    <a:pt x="5823" y="4747"/>
                    <a:pt x="5400" y="7596"/>
                  </a:cubicBezTo>
                  <a:cubicBezTo>
                    <a:pt x="4976" y="10444"/>
                    <a:pt x="3706" y="13767"/>
                    <a:pt x="2647" y="16022"/>
                  </a:cubicBezTo>
                  <a:cubicBezTo>
                    <a:pt x="1588" y="18277"/>
                    <a:pt x="741" y="19464"/>
                    <a:pt x="318" y="19464"/>
                  </a:cubicBezTo>
                  <a:cubicBezTo>
                    <a:pt x="-106" y="19464"/>
                    <a:pt x="-106" y="18277"/>
                    <a:pt x="318" y="16971"/>
                  </a:cubicBezTo>
                  <a:cubicBezTo>
                    <a:pt x="741" y="15666"/>
                    <a:pt x="1588" y="14242"/>
                    <a:pt x="3918" y="13174"/>
                  </a:cubicBezTo>
                  <a:cubicBezTo>
                    <a:pt x="6247" y="12105"/>
                    <a:pt x="10059" y="11393"/>
                    <a:pt x="13235" y="12105"/>
                  </a:cubicBezTo>
                  <a:cubicBezTo>
                    <a:pt x="16412" y="12818"/>
                    <a:pt x="18953" y="14954"/>
                    <a:pt x="20223" y="16615"/>
                  </a:cubicBezTo>
                  <a:cubicBezTo>
                    <a:pt x="21494" y="18277"/>
                    <a:pt x="21494" y="19464"/>
                    <a:pt x="20435" y="20295"/>
                  </a:cubicBezTo>
                  <a:cubicBezTo>
                    <a:pt x="19376" y="21125"/>
                    <a:pt x="17259" y="21600"/>
                    <a:pt x="14082" y="21481"/>
                  </a:cubicBezTo>
                  <a:cubicBezTo>
                    <a:pt x="10906" y="21363"/>
                    <a:pt x="6670" y="20651"/>
                    <a:pt x="2435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9679451" y="6960343"/>
              <a:ext cx="131300" cy="11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069" fill="norm" stroke="1" extrusionOk="0">
                  <a:moveTo>
                    <a:pt x="13039" y="6931"/>
                  </a:moveTo>
                  <a:cubicBezTo>
                    <a:pt x="13382" y="4182"/>
                    <a:pt x="13725" y="1433"/>
                    <a:pt x="13039" y="451"/>
                  </a:cubicBezTo>
                  <a:cubicBezTo>
                    <a:pt x="12354" y="-531"/>
                    <a:pt x="10639" y="254"/>
                    <a:pt x="8925" y="1236"/>
                  </a:cubicBezTo>
                  <a:cubicBezTo>
                    <a:pt x="7211" y="2218"/>
                    <a:pt x="5497" y="3396"/>
                    <a:pt x="3954" y="4574"/>
                  </a:cubicBezTo>
                  <a:cubicBezTo>
                    <a:pt x="2411" y="5753"/>
                    <a:pt x="1039" y="6931"/>
                    <a:pt x="354" y="8502"/>
                  </a:cubicBezTo>
                  <a:cubicBezTo>
                    <a:pt x="-332" y="10073"/>
                    <a:pt x="-332" y="12036"/>
                    <a:pt x="3268" y="14196"/>
                  </a:cubicBezTo>
                  <a:cubicBezTo>
                    <a:pt x="6868" y="16356"/>
                    <a:pt x="14068" y="18713"/>
                    <a:pt x="21268" y="21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0015008" y="7207250"/>
              <a:ext cx="335492" cy="26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295" fill="norm" stroke="1" extrusionOk="0">
                  <a:moveTo>
                    <a:pt x="20717" y="0"/>
                  </a:moveTo>
                  <a:cubicBezTo>
                    <a:pt x="19630" y="2914"/>
                    <a:pt x="18543" y="5829"/>
                    <a:pt x="17117" y="8743"/>
                  </a:cubicBezTo>
                  <a:cubicBezTo>
                    <a:pt x="15690" y="11657"/>
                    <a:pt x="13924" y="14571"/>
                    <a:pt x="11955" y="16800"/>
                  </a:cubicBezTo>
                  <a:cubicBezTo>
                    <a:pt x="9985" y="19029"/>
                    <a:pt x="7811" y="20571"/>
                    <a:pt x="6045" y="21086"/>
                  </a:cubicBezTo>
                  <a:cubicBezTo>
                    <a:pt x="4279" y="21600"/>
                    <a:pt x="2921" y="21086"/>
                    <a:pt x="1970" y="20400"/>
                  </a:cubicBezTo>
                  <a:cubicBezTo>
                    <a:pt x="1019" y="19714"/>
                    <a:pt x="475" y="18857"/>
                    <a:pt x="204" y="17657"/>
                  </a:cubicBezTo>
                  <a:cubicBezTo>
                    <a:pt x="-68" y="16457"/>
                    <a:pt x="-68" y="14914"/>
                    <a:pt x="204" y="13886"/>
                  </a:cubicBezTo>
                  <a:cubicBezTo>
                    <a:pt x="475" y="12857"/>
                    <a:pt x="1019" y="12343"/>
                    <a:pt x="2106" y="12000"/>
                  </a:cubicBezTo>
                  <a:cubicBezTo>
                    <a:pt x="3192" y="11657"/>
                    <a:pt x="4823" y="11486"/>
                    <a:pt x="7132" y="12600"/>
                  </a:cubicBezTo>
                  <a:cubicBezTo>
                    <a:pt x="9441" y="13714"/>
                    <a:pt x="12430" y="16114"/>
                    <a:pt x="14536" y="17743"/>
                  </a:cubicBezTo>
                  <a:cubicBezTo>
                    <a:pt x="16641" y="19371"/>
                    <a:pt x="17864" y="20229"/>
                    <a:pt x="18883" y="20571"/>
                  </a:cubicBezTo>
                  <a:cubicBezTo>
                    <a:pt x="19902" y="20914"/>
                    <a:pt x="20717" y="20743"/>
                    <a:pt x="21532" y="20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0662829" y="7201847"/>
              <a:ext cx="246471" cy="25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86" fill="norm" stroke="1" extrusionOk="0">
                  <a:moveTo>
                    <a:pt x="15959" y="1501"/>
                  </a:moveTo>
                  <a:cubicBezTo>
                    <a:pt x="15405" y="799"/>
                    <a:pt x="14851" y="97"/>
                    <a:pt x="14020" y="9"/>
                  </a:cubicBezTo>
                  <a:cubicBezTo>
                    <a:pt x="13189" y="-79"/>
                    <a:pt x="12082" y="448"/>
                    <a:pt x="10051" y="2292"/>
                  </a:cubicBezTo>
                  <a:cubicBezTo>
                    <a:pt x="8020" y="4136"/>
                    <a:pt x="5066" y="7297"/>
                    <a:pt x="3220" y="9843"/>
                  </a:cubicBezTo>
                  <a:cubicBezTo>
                    <a:pt x="1374" y="12389"/>
                    <a:pt x="635" y="14321"/>
                    <a:pt x="266" y="15901"/>
                  </a:cubicBezTo>
                  <a:cubicBezTo>
                    <a:pt x="-103" y="17482"/>
                    <a:pt x="-103" y="18711"/>
                    <a:pt x="359" y="19589"/>
                  </a:cubicBezTo>
                  <a:cubicBezTo>
                    <a:pt x="820" y="20467"/>
                    <a:pt x="1743" y="20994"/>
                    <a:pt x="4789" y="21258"/>
                  </a:cubicBezTo>
                  <a:cubicBezTo>
                    <a:pt x="7835" y="21521"/>
                    <a:pt x="13005" y="21521"/>
                    <a:pt x="16143" y="21433"/>
                  </a:cubicBezTo>
                  <a:cubicBezTo>
                    <a:pt x="19282" y="21345"/>
                    <a:pt x="20389" y="21170"/>
                    <a:pt x="21497" y="20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0867317" y="6855883"/>
              <a:ext cx="84317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55" h="21600" fill="norm" stroke="1" extrusionOk="0">
                  <a:moveTo>
                    <a:pt x="15628" y="949"/>
                  </a:moveTo>
                  <a:cubicBezTo>
                    <a:pt x="13173" y="475"/>
                    <a:pt x="10719" y="0"/>
                    <a:pt x="8264" y="0"/>
                  </a:cubicBezTo>
                  <a:cubicBezTo>
                    <a:pt x="5810" y="0"/>
                    <a:pt x="3355" y="475"/>
                    <a:pt x="1637" y="1662"/>
                  </a:cubicBezTo>
                  <a:cubicBezTo>
                    <a:pt x="-81" y="2848"/>
                    <a:pt x="-1063" y="4747"/>
                    <a:pt x="1882" y="7240"/>
                  </a:cubicBezTo>
                  <a:cubicBezTo>
                    <a:pt x="4828" y="9732"/>
                    <a:pt x="11701" y="12818"/>
                    <a:pt x="15628" y="15310"/>
                  </a:cubicBezTo>
                  <a:cubicBezTo>
                    <a:pt x="19555" y="17802"/>
                    <a:pt x="20537" y="19701"/>
                    <a:pt x="18573" y="20651"/>
                  </a:cubicBezTo>
                  <a:cubicBezTo>
                    <a:pt x="16610" y="21600"/>
                    <a:pt x="11701" y="21600"/>
                    <a:pt x="67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1010899" y="6972300"/>
              <a:ext cx="133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1093449" y="6908799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1185265" y="6897654"/>
              <a:ext cx="168536" cy="12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36" fill="norm" stroke="1" extrusionOk="0">
                  <a:moveTo>
                    <a:pt x="13398" y="5136"/>
                  </a:moveTo>
                  <a:cubicBezTo>
                    <a:pt x="13398" y="3336"/>
                    <a:pt x="13398" y="1536"/>
                    <a:pt x="12723" y="636"/>
                  </a:cubicBezTo>
                  <a:cubicBezTo>
                    <a:pt x="12048" y="-264"/>
                    <a:pt x="10698" y="-264"/>
                    <a:pt x="8673" y="996"/>
                  </a:cubicBezTo>
                  <a:cubicBezTo>
                    <a:pt x="6648" y="2256"/>
                    <a:pt x="3948" y="4776"/>
                    <a:pt x="2328" y="6936"/>
                  </a:cubicBezTo>
                  <a:cubicBezTo>
                    <a:pt x="708" y="9096"/>
                    <a:pt x="168" y="10896"/>
                    <a:pt x="33" y="12696"/>
                  </a:cubicBezTo>
                  <a:cubicBezTo>
                    <a:pt x="-102" y="14496"/>
                    <a:pt x="168" y="16296"/>
                    <a:pt x="978" y="16836"/>
                  </a:cubicBezTo>
                  <a:cubicBezTo>
                    <a:pt x="1788" y="17376"/>
                    <a:pt x="3138" y="16656"/>
                    <a:pt x="5163" y="14856"/>
                  </a:cubicBezTo>
                  <a:cubicBezTo>
                    <a:pt x="7188" y="13056"/>
                    <a:pt x="9888" y="10176"/>
                    <a:pt x="11508" y="9816"/>
                  </a:cubicBezTo>
                  <a:cubicBezTo>
                    <a:pt x="13128" y="9456"/>
                    <a:pt x="13668" y="11616"/>
                    <a:pt x="15153" y="13956"/>
                  </a:cubicBezTo>
                  <a:cubicBezTo>
                    <a:pt x="16638" y="16296"/>
                    <a:pt x="19068" y="18816"/>
                    <a:pt x="21498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11296649" y="73850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11485799" y="7257776"/>
              <a:ext cx="249002" cy="167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65" fill="norm" stroke="1" extrusionOk="0">
                  <a:moveTo>
                    <a:pt x="116" y="9755"/>
                  </a:moveTo>
                  <a:cubicBezTo>
                    <a:pt x="3020" y="9215"/>
                    <a:pt x="5924" y="8675"/>
                    <a:pt x="7830" y="8000"/>
                  </a:cubicBezTo>
                  <a:cubicBezTo>
                    <a:pt x="9736" y="7325"/>
                    <a:pt x="10644" y="6515"/>
                    <a:pt x="11370" y="5570"/>
                  </a:cubicBezTo>
                  <a:cubicBezTo>
                    <a:pt x="12096" y="4625"/>
                    <a:pt x="12640" y="3545"/>
                    <a:pt x="12731" y="2330"/>
                  </a:cubicBezTo>
                  <a:cubicBezTo>
                    <a:pt x="12822" y="1115"/>
                    <a:pt x="12459" y="-235"/>
                    <a:pt x="11007" y="35"/>
                  </a:cubicBezTo>
                  <a:cubicBezTo>
                    <a:pt x="9555" y="305"/>
                    <a:pt x="7014" y="2195"/>
                    <a:pt x="4926" y="5030"/>
                  </a:cubicBezTo>
                  <a:cubicBezTo>
                    <a:pt x="2839" y="7865"/>
                    <a:pt x="1205" y="11645"/>
                    <a:pt x="479" y="14345"/>
                  </a:cubicBezTo>
                  <a:cubicBezTo>
                    <a:pt x="-247" y="17045"/>
                    <a:pt x="-65" y="18665"/>
                    <a:pt x="479" y="19745"/>
                  </a:cubicBezTo>
                  <a:cubicBezTo>
                    <a:pt x="1024" y="20825"/>
                    <a:pt x="1931" y="21365"/>
                    <a:pt x="4472" y="21365"/>
                  </a:cubicBezTo>
                  <a:cubicBezTo>
                    <a:pt x="7014" y="21365"/>
                    <a:pt x="11188" y="20825"/>
                    <a:pt x="14274" y="20015"/>
                  </a:cubicBezTo>
                  <a:cubicBezTo>
                    <a:pt x="17360" y="19205"/>
                    <a:pt x="19356" y="18125"/>
                    <a:pt x="21353" y="17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11614149" y="7073900"/>
              <a:ext cx="146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11846205" y="6838950"/>
              <a:ext cx="116187" cy="22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524" fill="norm" stroke="1" extrusionOk="0">
                  <a:moveTo>
                    <a:pt x="6313" y="0"/>
                  </a:moveTo>
                  <a:cubicBezTo>
                    <a:pt x="6313" y="3634"/>
                    <a:pt x="6313" y="7267"/>
                    <a:pt x="5735" y="10396"/>
                  </a:cubicBezTo>
                  <a:cubicBezTo>
                    <a:pt x="5156" y="13525"/>
                    <a:pt x="3999" y="16150"/>
                    <a:pt x="2842" y="17966"/>
                  </a:cubicBezTo>
                  <a:cubicBezTo>
                    <a:pt x="1685" y="19783"/>
                    <a:pt x="527" y="20793"/>
                    <a:pt x="142" y="20793"/>
                  </a:cubicBezTo>
                  <a:cubicBezTo>
                    <a:pt x="-244" y="20793"/>
                    <a:pt x="142" y="19783"/>
                    <a:pt x="1492" y="18370"/>
                  </a:cubicBezTo>
                  <a:cubicBezTo>
                    <a:pt x="2842" y="16957"/>
                    <a:pt x="5156" y="15140"/>
                    <a:pt x="7470" y="14030"/>
                  </a:cubicBezTo>
                  <a:cubicBezTo>
                    <a:pt x="9785" y="12920"/>
                    <a:pt x="12099" y="12516"/>
                    <a:pt x="13835" y="12819"/>
                  </a:cubicBezTo>
                  <a:cubicBezTo>
                    <a:pt x="15570" y="13121"/>
                    <a:pt x="16727" y="14131"/>
                    <a:pt x="17885" y="15140"/>
                  </a:cubicBezTo>
                  <a:cubicBezTo>
                    <a:pt x="19042" y="16150"/>
                    <a:pt x="20199" y="17159"/>
                    <a:pt x="20777" y="18168"/>
                  </a:cubicBezTo>
                  <a:cubicBezTo>
                    <a:pt x="21356" y="19178"/>
                    <a:pt x="21356" y="20187"/>
                    <a:pt x="20392" y="20793"/>
                  </a:cubicBezTo>
                  <a:cubicBezTo>
                    <a:pt x="19427" y="21398"/>
                    <a:pt x="17499" y="21600"/>
                    <a:pt x="14027" y="21499"/>
                  </a:cubicBezTo>
                  <a:cubicBezTo>
                    <a:pt x="10556" y="21398"/>
                    <a:pt x="5542" y="20994"/>
                    <a:pt x="527" y="20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12058829" y="6961301"/>
              <a:ext cx="183972" cy="163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77" fill="norm" stroke="1" extrusionOk="0">
                  <a:moveTo>
                    <a:pt x="13970" y="1439"/>
                  </a:moveTo>
                  <a:cubicBezTo>
                    <a:pt x="12989" y="608"/>
                    <a:pt x="12007" y="-223"/>
                    <a:pt x="10166" y="54"/>
                  </a:cubicBezTo>
                  <a:cubicBezTo>
                    <a:pt x="8325" y="331"/>
                    <a:pt x="5625" y="1715"/>
                    <a:pt x="3661" y="3654"/>
                  </a:cubicBezTo>
                  <a:cubicBezTo>
                    <a:pt x="1698" y="5592"/>
                    <a:pt x="470" y="8085"/>
                    <a:pt x="102" y="10023"/>
                  </a:cubicBezTo>
                  <a:cubicBezTo>
                    <a:pt x="-266" y="11962"/>
                    <a:pt x="225" y="13346"/>
                    <a:pt x="3907" y="15146"/>
                  </a:cubicBezTo>
                  <a:cubicBezTo>
                    <a:pt x="7589" y="16946"/>
                    <a:pt x="14461" y="19162"/>
                    <a:pt x="21334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4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89466" y="3374226"/>
              <a:ext cx="2100494" cy="1011508"/>
            </a:xfrm>
            <a:prstGeom prst="rect">
              <a:avLst/>
            </a:prstGeom>
            <a:effectLst/>
          </p:spPr>
        </p:pic>
        <p:pic>
          <p:nvPicPr>
            <p:cNvPr id="95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688848" y="1861461"/>
              <a:ext cx="4693653" cy="1294126"/>
            </a:xfrm>
            <a:prstGeom prst="rect">
              <a:avLst/>
            </a:prstGeom>
            <a:effectLst/>
          </p:spPr>
        </p:pic>
        <p:pic>
          <p:nvPicPr>
            <p:cNvPr id="95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834481" y="1695875"/>
              <a:ext cx="4548020" cy="1364826"/>
            </a:xfrm>
            <a:prstGeom prst="rect">
              <a:avLst/>
            </a:prstGeom>
            <a:effectLst/>
          </p:spPr>
        </p:pic>
        <p:pic>
          <p:nvPicPr>
            <p:cNvPr id="95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557679" y="6549760"/>
              <a:ext cx="1824821" cy="1301768"/>
            </a:xfrm>
            <a:prstGeom prst="rect">
              <a:avLst/>
            </a:prstGeom>
            <a:effectLst/>
          </p:spPr>
        </p:pic>
        <p:pic>
          <p:nvPicPr>
            <p:cNvPr id="95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567346" y="6506973"/>
              <a:ext cx="1821504" cy="1338144"/>
            </a:xfrm>
            <a:prstGeom prst="rect">
              <a:avLst/>
            </a:prstGeom>
            <a:effectLst/>
          </p:spPr>
        </p:pic>
        <p:pic>
          <p:nvPicPr>
            <p:cNvPr id="95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572348" y="6448689"/>
              <a:ext cx="1816502" cy="1450711"/>
            </a:xfrm>
            <a:prstGeom prst="rect">
              <a:avLst/>
            </a:prstGeom>
            <a:effectLst/>
          </p:spPr>
        </p:pic>
        <p:pic>
          <p:nvPicPr>
            <p:cNvPr id="96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338526" y="3348118"/>
              <a:ext cx="418374" cy="317037"/>
            </a:xfrm>
            <a:prstGeom prst="rect">
              <a:avLst/>
            </a:prstGeom>
            <a:effectLst/>
          </p:spPr>
        </p:pic>
        <p:pic>
          <p:nvPicPr>
            <p:cNvPr id="96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826749" y="3600449"/>
              <a:ext cx="50801" cy="158751"/>
            </a:xfrm>
            <a:prstGeom prst="rect">
              <a:avLst/>
            </a:prstGeom>
            <a:effectLst/>
          </p:spPr>
        </p:pic>
        <p:pic>
          <p:nvPicPr>
            <p:cNvPr id="96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1104955" y="3219450"/>
              <a:ext cx="260596" cy="431300"/>
            </a:xfrm>
            <a:prstGeom prst="rect">
              <a:avLst/>
            </a:prstGeom>
            <a:effectLst/>
          </p:spPr>
        </p:pic>
        <p:pic>
          <p:nvPicPr>
            <p:cNvPr id="96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398249" y="3235756"/>
              <a:ext cx="245840" cy="453595"/>
            </a:xfrm>
            <a:prstGeom prst="rect">
              <a:avLst/>
            </a:prstGeom>
            <a:effectLst/>
          </p:spPr>
        </p:pic>
        <p:pic>
          <p:nvPicPr>
            <p:cNvPr id="96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0141604" y="3275400"/>
              <a:ext cx="323196" cy="509201"/>
            </a:xfrm>
            <a:prstGeom prst="rect">
              <a:avLst/>
            </a:prstGeom>
            <a:effectLst/>
          </p:spPr>
        </p:pic>
        <p:pic>
          <p:nvPicPr>
            <p:cNvPr id="97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538622" y="7738685"/>
              <a:ext cx="164178" cy="402015"/>
            </a:xfrm>
            <a:prstGeom prst="rect">
              <a:avLst/>
            </a:prstGeom>
            <a:effectLst/>
          </p:spPr>
        </p:pic>
        <p:pic>
          <p:nvPicPr>
            <p:cNvPr id="97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730662" y="7783529"/>
              <a:ext cx="156288" cy="338172"/>
            </a:xfrm>
            <a:prstGeom prst="rect">
              <a:avLst/>
            </a:prstGeom>
            <a:effectLst/>
          </p:spPr>
        </p:pic>
        <p:pic>
          <p:nvPicPr>
            <p:cNvPr id="975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899649" y="7950200"/>
              <a:ext cx="190501" cy="57150"/>
            </a:xfrm>
            <a:prstGeom prst="rect">
              <a:avLst/>
            </a:prstGeom>
            <a:effectLst/>
          </p:spPr>
        </p:pic>
        <p:pic>
          <p:nvPicPr>
            <p:cNvPr id="977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988549" y="7899400"/>
              <a:ext cx="29635" cy="215900"/>
            </a:xfrm>
            <a:prstGeom prst="rect">
              <a:avLst/>
            </a:prstGeom>
            <a:effectLst/>
          </p:spPr>
        </p:pic>
        <p:pic>
          <p:nvPicPr>
            <p:cNvPr id="979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066565" y="7870202"/>
              <a:ext cx="188685" cy="194298"/>
            </a:xfrm>
            <a:prstGeom prst="rect">
              <a:avLst/>
            </a:prstGeom>
            <a:effectLst/>
          </p:spPr>
        </p:pic>
        <p:pic>
          <p:nvPicPr>
            <p:cNvPr id="981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0223499" y="8089900"/>
              <a:ext cx="107951" cy="88900"/>
            </a:xfrm>
            <a:prstGeom prst="rect">
              <a:avLst/>
            </a:prstGeom>
            <a:effectLst/>
          </p:spPr>
        </p:pic>
        <p:pic>
          <p:nvPicPr>
            <p:cNvPr id="983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369549" y="7785100"/>
              <a:ext cx="174867" cy="330222"/>
            </a:xfrm>
            <a:prstGeom prst="rect">
              <a:avLst/>
            </a:prstGeom>
            <a:effectLst/>
          </p:spPr>
        </p:pic>
        <p:pic>
          <p:nvPicPr>
            <p:cNvPr id="985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0502899" y="7767801"/>
              <a:ext cx="164150" cy="423699"/>
            </a:xfrm>
            <a:prstGeom prst="rect">
              <a:avLst/>
            </a:prstGeom>
            <a:effectLst/>
          </p:spPr>
        </p:pic>
        <p:pic>
          <p:nvPicPr>
            <p:cNvPr id="987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63354" y="4279899"/>
              <a:ext cx="5632978" cy="1288626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4" name="Drawing"/>
          <p:cNvGrpSpPr/>
          <p:nvPr/>
        </p:nvGrpSpPr>
        <p:grpSpPr>
          <a:xfrm>
            <a:off x="560829" y="1076065"/>
            <a:ext cx="12215371" cy="7045585"/>
            <a:chOff x="-12700" y="-38100"/>
            <a:chExt cx="12215370" cy="7045584"/>
          </a:xfrm>
        </p:grpSpPr>
        <p:sp>
          <p:nvSpPr>
            <p:cNvPr id="991" name="Line"/>
            <p:cNvSpPr/>
            <p:nvPr/>
          </p:nvSpPr>
          <p:spPr>
            <a:xfrm>
              <a:off x="1699770" y="727334"/>
              <a:ext cx="279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783"/>
                    <a:pt x="3273" y="1565"/>
                    <a:pt x="5236" y="3522"/>
                  </a:cubicBezTo>
                  <a:cubicBezTo>
                    <a:pt x="7200" y="5478"/>
                    <a:pt x="9491" y="8609"/>
                    <a:pt x="11945" y="11426"/>
                  </a:cubicBezTo>
                  <a:cubicBezTo>
                    <a:pt x="14400" y="14243"/>
                    <a:pt x="17018" y="16748"/>
                    <a:pt x="18655" y="18391"/>
                  </a:cubicBezTo>
                  <a:cubicBezTo>
                    <a:pt x="20291" y="20035"/>
                    <a:pt x="20945" y="2081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801370" y="682884"/>
              <a:ext cx="2159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106"/>
                    <a:pt x="19482" y="212"/>
                    <a:pt x="18106" y="1006"/>
                  </a:cubicBezTo>
                  <a:cubicBezTo>
                    <a:pt x="16729" y="1800"/>
                    <a:pt x="15035" y="3282"/>
                    <a:pt x="12494" y="5929"/>
                  </a:cubicBezTo>
                  <a:cubicBezTo>
                    <a:pt x="9953" y="8576"/>
                    <a:pt x="6565" y="12388"/>
                    <a:pt x="4341" y="15194"/>
                  </a:cubicBezTo>
                  <a:cubicBezTo>
                    <a:pt x="2118" y="18000"/>
                    <a:pt x="1059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2176020" y="828934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5840"/>
                    <a:pt x="11127" y="10080"/>
                    <a:pt x="14727" y="6480"/>
                  </a:cubicBezTo>
                  <a:cubicBezTo>
                    <a:pt x="18327" y="2880"/>
                    <a:pt x="19964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2195070" y="981334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2707734" y="608408"/>
              <a:ext cx="173137" cy="468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521" fill="norm" stroke="1" extrusionOk="0">
                  <a:moveTo>
                    <a:pt x="19726" y="1089"/>
                  </a:moveTo>
                  <a:cubicBezTo>
                    <a:pt x="18945" y="602"/>
                    <a:pt x="18164" y="116"/>
                    <a:pt x="16212" y="18"/>
                  </a:cubicBezTo>
                  <a:cubicBezTo>
                    <a:pt x="14260" y="-79"/>
                    <a:pt x="11138" y="213"/>
                    <a:pt x="8275" y="991"/>
                  </a:cubicBezTo>
                  <a:cubicBezTo>
                    <a:pt x="5412" y="1770"/>
                    <a:pt x="2810" y="3035"/>
                    <a:pt x="1379" y="3910"/>
                  </a:cubicBezTo>
                  <a:cubicBezTo>
                    <a:pt x="-53" y="4786"/>
                    <a:pt x="-313" y="5272"/>
                    <a:pt x="338" y="5905"/>
                  </a:cubicBezTo>
                  <a:cubicBezTo>
                    <a:pt x="988" y="6537"/>
                    <a:pt x="2550" y="7316"/>
                    <a:pt x="4241" y="8094"/>
                  </a:cubicBezTo>
                  <a:cubicBezTo>
                    <a:pt x="5933" y="8872"/>
                    <a:pt x="7754" y="9651"/>
                    <a:pt x="8665" y="10283"/>
                  </a:cubicBezTo>
                  <a:cubicBezTo>
                    <a:pt x="9576" y="10916"/>
                    <a:pt x="9576" y="11402"/>
                    <a:pt x="9186" y="11840"/>
                  </a:cubicBezTo>
                  <a:cubicBezTo>
                    <a:pt x="8795" y="12278"/>
                    <a:pt x="8015" y="12667"/>
                    <a:pt x="7104" y="13007"/>
                  </a:cubicBezTo>
                  <a:cubicBezTo>
                    <a:pt x="6193" y="13348"/>
                    <a:pt x="5152" y="13640"/>
                    <a:pt x="5152" y="13543"/>
                  </a:cubicBezTo>
                  <a:cubicBezTo>
                    <a:pt x="5152" y="13445"/>
                    <a:pt x="6193" y="12959"/>
                    <a:pt x="7754" y="12618"/>
                  </a:cubicBezTo>
                  <a:cubicBezTo>
                    <a:pt x="9316" y="12278"/>
                    <a:pt x="11398" y="12083"/>
                    <a:pt x="12569" y="12278"/>
                  </a:cubicBezTo>
                  <a:cubicBezTo>
                    <a:pt x="13740" y="12472"/>
                    <a:pt x="14000" y="13056"/>
                    <a:pt x="14130" y="14078"/>
                  </a:cubicBezTo>
                  <a:cubicBezTo>
                    <a:pt x="14260" y="15099"/>
                    <a:pt x="14260" y="16559"/>
                    <a:pt x="14130" y="17580"/>
                  </a:cubicBezTo>
                  <a:cubicBezTo>
                    <a:pt x="14000" y="18602"/>
                    <a:pt x="13740" y="19186"/>
                    <a:pt x="13740" y="19721"/>
                  </a:cubicBezTo>
                  <a:cubicBezTo>
                    <a:pt x="13740" y="20256"/>
                    <a:pt x="14000" y="20743"/>
                    <a:pt x="15301" y="21035"/>
                  </a:cubicBezTo>
                  <a:cubicBezTo>
                    <a:pt x="16603" y="21326"/>
                    <a:pt x="18945" y="21424"/>
                    <a:pt x="21287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3082790" y="722638"/>
              <a:ext cx="147860" cy="278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065" fill="norm" stroke="1" extrusionOk="0">
                  <a:moveTo>
                    <a:pt x="19081" y="355"/>
                  </a:moveTo>
                  <a:cubicBezTo>
                    <a:pt x="16981" y="35"/>
                    <a:pt x="14881" y="-285"/>
                    <a:pt x="12781" y="435"/>
                  </a:cubicBezTo>
                  <a:cubicBezTo>
                    <a:pt x="10681" y="1155"/>
                    <a:pt x="8581" y="2915"/>
                    <a:pt x="6331" y="6115"/>
                  </a:cubicBezTo>
                  <a:cubicBezTo>
                    <a:pt x="4081" y="9315"/>
                    <a:pt x="1681" y="13955"/>
                    <a:pt x="631" y="16675"/>
                  </a:cubicBezTo>
                  <a:cubicBezTo>
                    <a:pt x="-419" y="19395"/>
                    <a:pt x="-119" y="20195"/>
                    <a:pt x="1231" y="20675"/>
                  </a:cubicBezTo>
                  <a:cubicBezTo>
                    <a:pt x="2581" y="21155"/>
                    <a:pt x="4981" y="21315"/>
                    <a:pt x="7981" y="20435"/>
                  </a:cubicBezTo>
                  <a:cubicBezTo>
                    <a:pt x="10981" y="19555"/>
                    <a:pt x="14581" y="17635"/>
                    <a:pt x="16981" y="15155"/>
                  </a:cubicBezTo>
                  <a:cubicBezTo>
                    <a:pt x="19381" y="12675"/>
                    <a:pt x="20581" y="9635"/>
                    <a:pt x="20881" y="7155"/>
                  </a:cubicBezTo>
                  <a:cubicBezTo>
                    <a:pt x="21181" y="4675"/>
                    <a:pt x="20581" y="2755"/>
                    <a:pt x="19081" y="1795"/>
                  </a:cubicBezTo>
                  <a:cubicBezTo>
                    <a:pt x="17581" y="835"/>
                    <a:pt x="15181" y="835"/>
                    <a:pt x="13681" y="1235"/>
                  </a:cubicBezTo>
                  <a:cubicBezTo>
                    <a:pt x="12181" y="1635"/>
                    <a:pt x="11581" y="2435"/>
                    <a:pt x="10981" y="3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3312670" y="867034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3460422" y="688019"/>
              <a:ext cx="176099" cy="25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24" fill="norm" stroke="1" extrusionOk="0">
                  <a:moveTo>
                    <a:pt x="1336" y="4922"/>
                  </a:moveTo>
                  <a:cubicBezTo>
                    <a:pt x="564" y="3673"/>
                    <a:pt x="-207" y="2423"/>
                    <a:pt x="50" y="1531"/>
                  </a:cubicBezTo>
                  <a:cubicBezTo>
                    <a:pt x="307" y="638"/>
                    <a:pt x="1593" y="103"/>
                    <a:pt x="3779" y="13"/>
                  </a:cubicBezTo>
                  <a:cubicBezTo>
                    <a:pt x="5964" y="-76"/>
                    <a:pt x="9050" y="281"/>
                    <a:pt x="11236" y="1263"/>
                  </a:cubicBezTo>
                  <a:cubicBezTo>
                    <a:pt x="13422" y="2245"/>
                    <a:pt x="14707" y="3851"/>
                    <a:pt x="13164" y="6797"/>
                  </a:cubicBezTo>
                  <a:cubicBezTo>
                    <a:pt x="11622" y="9742"/>
                    <a:pt x="7250" y="14026"/>
                    <a:pt x="4679" y="16615"/>
                  </a:cubicBezTo>
                  <a:cubicBezTo>
                    <a:pt x="2107" y="19203"/>
                    <a:pt x="1336" y="20096"/>
                    <a:pt x="1850" y="20542"/>
                  </a:cubicBezTo>
                  <a:cubicBezTo>
                    <a:pt x="2364" y="20988"/>
                    <a:pt x="4164" y="20988"/>
                    <a:pt x="7636" y="21078"/>
                  </a:cubicBezTo>
                  <a:cubicBezTo>
                    <a:pt x="11107" y="21167"/>
                    <a:pt x="16250" y="21345"/>
                    <a:pt x="21393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3649220" y="1006734"/>
              <a:ext cx="1079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4347720" y="657484"/>
              <a:ext cx="63501" cy="31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0"/>
                  </a:moveTo>
                  <a:cubicBezTo>
                    <a:pt x="3600" y="429"/>
                    <a:pt x="7200" y="858"/>
                    <a:pt x="9000" y="2789"/>
                  </a:cubicBezTo>
                  <a:cubicBezTo>
                    <a:pt x="10800" y="4721"/>
                    <a:pt x="10800" y="8154"/>
                    <a:pt x="10440" y="11229"/>
                  </a:cubicBezTo>
                  <a:cubicBezTo>
                    <a:pt x="10080" y="14305"/>
                    <a:pt x="9360" y="17023"/>
                    <a:pt x="9360" y="18739"/>
                  </a:cubicBezTo>
                  <a:cubicBezTo>
                    <a:pt x="9360" y="20456"/>
                    <a:pt x="10080" y="21171"/>
                    <a:pt x="12240" y="21385"/>
                  </a:cubicBezTo>
                  <a:cubicBezTo>
                    <a:pt x="14400" y="21600"/>
                    <a:pt x="18000" y="21314"/>
                    <a:pt x="21600" y="21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4525520" y="89878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4766321" y="604261"/>
              <a:ext cx="123594" cy="309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474" fill="norm" stroke="1" extrusionOk="0">
                  <a:moveTo>
                    <a:pt x="20267" y="1931"/>
                  </a:moveTo>
                  <a:cubicBezTo>
                    <a:pt x="20621" y="1050"/>
                    <a:pt x="20975" y="168"/>
                    <a:pt x="20267" y="21"/>
                  </a:cubicBezTo>
                  <a:cubicBezTo>
                    <a:pt x="19559" y="-126"/>
                    <a:pt x="17788" y="462"/>
                    <a:pt x="14601" y="2592"/>
                  </a:cubicBezTo>
                  <a:cubicBezTo>
                    <a:pt x="11414" y="4723"/>
                    <a:pt x="6811" y="8396"/>
                    <a:pt x="3801" y="11556"/>
                  </a:cubicBezTo>
                  <a:cubicBezTo>
                    <a:pt x="791" y="14715"/>
                    <a:pt x="-625" y="17360"/>
                    <a:pt x="260" y="19050"/>
                  </a:cubicBezTo>
                  <a:cubicBezTo>
                    <a:pt x="1145" y="20739"/>
                    <a:pt x="4332" y="21474"/>
                    <a:pt x="7519" y="21474"/>
                  </a:cubicBezTo>
                  <a:cubicBezTo>
                    <a:pt x="10706" y="21474"/>
                    <a:pt x="13893" y="20739"/>
                    <a:pt x="16018" y="20005"/>
                  </a:cubicBezTo>
                  <a:cubicBezTo>
                    <a:pt x="18142" y="19270"/>
                    <a:pt x="19205" y="18535"/>
                    <a:pt x="18673" y="17507"/>
                  </a:cubicBezTo>
                  <a:cubicBezTo>
                    <a:pt x="18142" y="16478"/>
                    <a:pt x="16018" y="15156"/>
                    <a:pt x="13716" y="14494"/>
                  </a:cubicBezTo>
                  <a:cubicBezTo>
                    <a:pt x="11414" y="13833"/>
                    <a:pt x="8936" y="13833"/>
                    <a:pt x="6811" y="13980"/>
                  </a:cubicBezTo>
                  <a:cubicBezTo>
                    <a:pt x="4686" y="14127"/>
                    <a:pt x="2916" y="14421"/>
                    <a:pt x="2208" y="15009"/>
                  </a:cubicBezTo>
                  <a:cubicBezTo>
                    <a:pt x="1500" y="15596"/>
                    <a:pt x="1854" y="16478"/>
                    <a:pt x="2208" y="17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4862070" y="930534"/>
              <a:ext cx="88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5484370" y="708284"/>
              <a:ext cx="1392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600" fill="norm" stroke="1" extrusionOk="0">
                  <a:moveTo>
                    <a:pt x="0" y="0"/>
                  </a:moveTo>
                  <a:cubicBezTo>
                    <a:pt x="9257" y="1473"/>
                    <a:pt x="18514" y="2945"/>
                    <a:pt x="20057" y="6136"/>
                  </a:cubicBezTo>
                  <a:cubicBezTo>
                    <a:pt x="21600" y="9327"/>
                    <a:pt x="15429" y="14236"/>
                    <a:pt x="10800" y="17100"/>
                  </a:cubicBezTo>
                  <a:cubicBezTo>
                    <a:pt x="6171" y="19964"/>
                    <a:pt x="3086" y="207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5681220" y="898784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5865191" y="703636"/>
              <a:ext cx="95430" cy="30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79" fill="norm" stroke="1" extrusionOk="0">
                  <a:moveTo>
                    <a:pt x="21170" y="779"/>
                  </a:moveTo>
                  <a:cubicBezTo>
                    <a:pt x="17413" y="329"/>
                    <a:pt x="13657" y="-121"/>
                    <a:pt x="9431" y="29"/>
                  </a:cubicBezTo>
                  <a:cubicBezTo>
                    <a:pt x="5205" y="179"/>
                    <a:pt x="509" y="929"/>
                    <a:pt x="40" y="2504"/>
                  </a:cubicBezTo>
                  <a:cubicBezTo>
                    <a:pt x="-430" y="4079"/>
                    <a:pt x="3327" y="6479"/>
                    <a:pt x="7318" y="8954"/>
                  </a:cubicBezTo>
                  <a:cubicBezTo>
                    <a:pt x="11309" y="11429"/>
                    <a:pt x="15535" y="13979"/>
                    <a:pt x="15770" y="16079"/>
                  </a:cubicBezTo>
                  <a:cubicBezTo>
                    <a:pt x="16005" y="18179"/>
                    <a:pt x="12248" y="19829"/>
                    <a:pt x="9196" y="20654"/>
                  </a:cubicBezTo>
                  <a:cubicBezTo>
                    <a:pt x="6144" y="21479"/>
                    <a:pt x="3796" y="21479"/>
                    <a:pt x="1448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5865370" y="689234"/>
              <a:ext cx="234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3" y="15840"/>
                    <a:pt x="7005" y="10080"/>
                    <a:pt x="10605" y="6480"/>
                  </a:cubicBezTo>
                  <a:cubicBezTo>
                    <a:pt x="14205" y="2880"/>
                    <a:pt x="17903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6163820" y="539919"/>
              <a:ext cx="195399" cy="600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65" fill="norm" stroke="1" extrusionOk="0">
                  <a:moveTo>
                    <a:pt x="0" y="573"/>
                  </a:moveTo>
                  <a:cubicBezTo>
                    <a:pt x="697" y="269"/>
                    <a:pt x="1394" y="-35"/>
                    <a:pt x="4065" y="3"/>
                  </a:cubicBezTo>
                  <a:cubicBezTo>
                    <a:pt x="6735" y="41"/>
                    <a:pt x="11381" y="421"/>
                    <a:pt x="14284" y="1030"/>
                  </a:cubicBezTo>
                  <a:cubicBezTo>
                    <a:pt x="17187" y="1638"/>
                    <a:pt x="18348" y="2475"/>
                    <a:pt x="18929" y="3350"/>
                  </a:cubicBezTo>
                  <a:cubicBezTo>
                    <a:pt x="19510" y="4224"/>
                    <a:pt x="19510" y="5137"/>
                    <a:pt x="18465" y="6011"/>
                  </a:cubicBezTo>
                  <a:cubicBezTo>
                    <a:pt x="17419" y="6886"/>
                    <a:pt x="15329" y="7723"/>
                    <a:pt x="13819" y="8521"/>
                  </a:cubicBezTo>
                  <a:cubicBezTo>
                    <a:pt x="12310" y="9320"/>
                    <a:pt x="11381" y="10080"/>
                    <a:pt x="11845" y="11107"/>
                  </a:cubicBezTo>
                  <a:cubicBezTo>
                    <a:pt x="12310" y="12134"/>
                    <a:pt x="14168" y="13427"/>
                    <a:pt x="16026" y="14796"/>
                  </a:cubicBezTo>
                  <a:cubicBezTo>
                    <a:pt x="17884" y="16165"/>
                    <a:pt x="19742" y="17610"/>
                    <a:pt x="20671" y="18675"/>
                  </a:cubicBezTo>
                  <a:cubicBezTo>
                    <a:pt x="21600" y="19740"/>
                    <a:pt x="21600" y="20424"/>
                    <a:pt x="21135" y="20880"/>
                  </a:cubicBezTo>
                  <a:cubicBezTo>
                    <a:pt x="20671" y="21337"/>
                    <a:pt x="19742" y="21565"/>
                    <a:pt x="17303" y="21565"/>
                  </a:cubicBezTo>
                  <a:cubicBezTo>
                    <a:pt x="14865" y="21565"/>
                    <a:pt x="10916" y="21337"/>
                    <a:pt x="6968" y="21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7738620" y="530484"/>
              <a:ext cx="1968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2" y="232"/>
                    <a:pt x="6503" y="465"/>
                    <a:pt x="9290" y="2439"/>
                  </a:cubicBezTo>
                  <a:cubicBezTo>
                    <a:pt x="12077" y="4413"/>
                    <a:pt x="14400" y="8129"/>
                    <a:pt x="15794" y="11381"/>
                  </a:cubicBezTo>
                  <a:cubicBezTo>
                    <a:pt x="17187" y="14632"/>
                    <a:pt x="17652" y="17419"/>
                    <a:pt x="18465" y="19045"/>
                  </a:cubicBezTo>
                  <a:cubicBezTo>
                    <a:pt x="19277" y="20671"/>
                    <a:pt x="20439" y="211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7897418" y="519538"/>
              <a:ext cx="161381" cy="470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414" fill="norm" stroke="1" extrusionOk="0">
                  <a:moveTo>
                    <a:pt x="20763" y="1077"/>
                  </a:moveTo>
                  <a:cubicBezTo>
                    <a:pt x="21040" y="595"/>
                    <a:pt x="21317" y="113"/>
                    <a:pt x="20902" y="16"/>
                  </a:cubicBezTo>
                  <a:cubicBezTo>
                    <a:pt x="20486" y="-80"/>
                    <a:pt x="19379" y="209"/>
                    <a:pt x="17302" y="1849"/>
                  </a:cubicBezTo>
                  <a:cubicBezTo>
                    <a:pt x="15225" y="3488"/>
                    <a:pt x="12179" y="6477"/>
                    <a:pt x="9271" y="9563"/>
                  </a:cubicBezTo>
                  <a:cubicBezTo>
                    <a:pt x="6363" y="12649"/>
                    <a:pt x="3594" y="15831"/>
                    <a:pt x="1932" y="17856"/>
                  </a:cubicBezTo>
                  <a:cubicBezTo>
                    <a:pt x="271" y="19881"/>
                    <a:pt x="-283" y="20749"/>
                    <a:pt x="132" y="21134"/>
                  </a:cubicBezTo>
                  <a:cubicBezTo>
                    <a:pt x="548" y="21520"/>
                    <a:pt x="1932" y="21424"/>
                    <a:pt x="3317" y="21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8181041" y="732704"/>
              <a:ext cx="351330" cy="107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264" fill="norm" stroke="1" extrusionOk="0">
                  <a:moveTo>
                    <a:pt x="5171" y="15785"/>
                  </a:moveTo>
                  <a:cubicBezTo>
                    <a:pt x="4524" y="16585"/>
                    <a:pt x="3878" y="17385"/>
                    <a:pt x="3037" y="18385"/>
                  </a:cubicBezTo>
                  <a:cubicBezTo>
                    <a:pt x="2196" y="19385"/>
                    <a:pt x="1161" y="20585"/>
                    <a:pt x="579" y="20185"/>
                  </a:cubicBezTo>
                  <a:cubicBezTo>
                    <a:pt x="-3" y="19785"/>
                    <a:pt x="-132" y="17785"/>
                    <a:pt x="127" y="14385"/>
                  </a:cubicBezTo>
                  <a:cubicBezTo>
                    <a:pt x="385" y="10985"/>
                    <a:pt x="1032" y="6185"/>
                    <a:pt x="2002" y="3185"/>
                  </a:cubicBezTo>
                  <a:cubicBezTo>
                    <a:pt x="2972" y="185"/>
                    <a:pt x="4266" y="-1015"/>
                    <a:pt x="5559" y="985"/>
                  </a:cubicBezTo>
                  <a:cubicBezTo>
                    <a:pt x="6852" y="2985"/>
                    <a:pt x="8146" y="8185"/>
                    <a:pt x="9245" y="12385"/>
                  </a:cubicBezTo>
                  <a:cubicBezTo>
                    <a:pt x="10345" y="16585"/>
                    <a:pt x="11250" y="19785"/>
                    <a:pt x="12673" y="20185"/>
                  </a:cubicBezTo>
                  <a:cubicBezTo>
                    <a:pt x="14096" y="20585"/>
                    <a:pt x="16036" y="18185"/>
                    <a:pt x="17588" y="15385"/>
                  </a:cubicBezTo>
                  <a:cubicBezTo>
                    <a:pt x="19140" y="12585"/>
                    <a:pt x="20304" y="9385"/>
                    <a:pt x="21468" y="6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8766102" y="555884"/>
              <a:ext cx="236169" cy="371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74" fill="norm" stroke="1" extrusionOk="0">
                  <a:moveTo>
                    <a:pt x="7054" y="728"/>
                  </a:moveTo>
                  <a:cubicBezTo>
                    <a:pt x="6089" y="971"/>
                    <a:pt x="5125" y="1213"/>
                    <a:pt x="4064" y="2306"/>
                  </a:cubicBezTo>
                  <a:cubicBezTo>
                    <a:pt x="3004" y="3398"/>
                    <a:pt x="1847" y="5339"/>
                    <a:pt x="1075" y="7827"/>
                  </a:cubicBezTo>
                  <a:cubicBezTo>
                    <a:pt x="304" y="10315"/>
                    <a:pt x="-82" y="13348"/>
                    <a:pt x="14" y="15654"/>
                  </a:cubicBezTo>
                  <a:cubicBezTo>
                    <a:pt x="111" y="17960"/>
                    <a:pt x="689" y="19537"/>
                    <a:pt x="2039" y="20447"/>
                  </a:cubicBezTo>
                  <a:cubicBezTo>
                    <a:pt x="3389" y="21357"/>
                    <a:pt x="5511" y="21600"/>
                    <a:pt x="7922" y="20751"/>
                  </a:cubicBezTo>
                  <a:cubicBezTo>
                    <a:pt x="10332" y="19901"/>
                    <a:pt x="13032" y="17960"/>
                    <a:pt x="15347" y="14926"/>
                  </a:cubicBezTo>
                  <a:cubicBezTo>
                    <a:pt x="17661" y="11892"/>
                    <a:pt x="19589" y="7766"/>
                    <a:pt x="20554" y="5097"/>
                  </a:cubicBezTo>
                  <a:cubicBezTo>
                    <a:pt x="21518" y="2427"/>
                    <a:pt x="21518" y="1213"/>
                    <a:pt x="215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9010082" y="695034"/>
              <a:ext cx="138239" cy="17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12" fill="norm" stroke="1" extrusionOk="0">
                  <a:moveTo>
                    <a:pt x="745" y="9977"/>
                  </a:moveTo>
                  <a:cubicBezTo>
                    <a:pt x="100" y="15059"/>
                    <a:pt x="-545" y="20141"/>
                    <a:pt x="745" y="19125"/>
                  </a:cubicBezTo>
                  <a:cubicBezTo>
                    <a:pt x="2034" y="18108"/>
                    <a:pt x="5258" y="10993"/>
                    <a:pt x="7354" y="6927"/>
                  </a:cubicBezTo>
                  <a:cubicBezTo>
                    <a:pt x="9449" y="2861"/>
                    <a:pt x="10416" y="1845"/>
                    <a:pt x="11706" y="1083"/>
                  </a:cubicBezTo>
                  <a:cubicBezTo>
                    <a:pt x="12995" y="320"/>
                    <a:pt x="14607" y="-188"/>
                    <a:pt x="15897" y="66"/>
                  </a:cubicBezTo>
                  <a:cubicBezTo>
                    <a:pt x="17186" y="320"/>
                    <a:pt x="18154" y="1337"/>
                    <a:pt x="18959" y="5021"/>
                  </a:cubicBezTo>
                  <a:cubicBezTo>
                    <a:pt x="19765" y="8706"/>
                    <a:pt x="20410" y="15059"/>
                    <a:pt x="21055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9243570" y="733684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9313420" y="581284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9446770" y="538951"/>
              <a:ext cx="190501" cy="39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35"/>
                  </a:moveTo>
                  <a:cubicBezTo>
                    <a:pt x="18480" y="817"/>
                    <a:pt x="15360" y="0"/>
                    <a:pt x="12720" y="0"/>
                  </a:cubicBezTo>
                  <a:cubicBezTo>
                    <a:pt x="10080" y="0"/>
                    <a:pt x="7920" y="817"/>
                    <a:pt x="6360" y="2685"/>
                  </a:cubicBezTo>
                  <a:cubicBezTo>
                    <a:pt x="4800" y="4554"/>
                    <a:pt x="3840" y="7472"/>
                    <a:pt x="3720" y="10450"/>
                  </a:cubicBezTo>
                  <a:cubicBezTo>
                    <a:pt x="3600" y="13427"/>
                    <a:pt x="4320" y="16463"/>
                    <a:pt x="3840" y="18331"/>
                  </a:cubicBezTo>
                  <a:cubicBezTo>
                    <a:pt x="3360" y="20199"/>
                    <a:pt x="1680" y="2089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9370570" y="670184"/>
              <a:ext cx="266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543"/>
                    <a:pt x="0" y="17486"/>
                    <a:pt x="943" y="15086"/>
                  </a:cubicBezTo>
                  <a:cubicBezTo>
                    <a:pt x="1886" y="12686"/>
                    <a:pt x="3771" y="9943"/>
                    <a:pt x="7371" y="7371"/>
                  </a:cubicBezTo>
                  <a:cubicBezTo>
                    <a:pt x="10971" y="4800"/>
                    <a:pt x="1628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9690533" y="564351"/>
              <a:ext cx="162638" cy="31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600" fill="norm" stroke="1" extrusionOk="0">
                  <a:moveTo>
                    <a:pt x="21008" y="3334"/>
                  </a:moveTo>
                  <a:cubicBezTo>
                    <a:pt x="20461" y="2609"/>
                    <a:pt x="19914" y="1885"/>
                    <a:pt x="19231" y="1232"/>
                  </a:cubicBezTo>
                  <a:cubicBezTo>
                    <a:pt x="18547" y="580"/>
                    <a:pt x="17727" y="0"/>
                    <a:pt x="16633" y="0"/>
                  </a:cubicBezTo>
                  <a:cubicBezTo>
                    <a:pt x="15540" y="0"/>
                    <a:pt x="14173" y="580"/>
                    <a:pt x="11438" y="2899"/>
                  </a:cubicBezTo>
                  <a:cubicBezTo>
                    <a:pt x="8704" y="5219"/>
                    <a:pt x="4603" y="9278"/>
                    <a:pt x="2279" y="12540"/>
                  </a:cubicBezTo>
                  <a:cubicBezTo>
                    <a:pt x="-45" y="15801"/>
                    <a:pt x="-592" y="18266"/>
                    <a:pt x="638" y="19643"/>
                  </a:cubicBezTo>
                  <a:cubicBezTo>
                    <a:pt x="1869" y="21020"/>
                    <a:pt x="4876" y="21310"/>
                    <a:pt x="78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9880671" y="646486"/>
              <a:ext cx="154534" cy="185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0793" fill="norm" stroke="1" extrusionOk="0">
                  <a:moveTo>
                    <a:pt x="16348" y="1233"/>
                  </a:moveTo>
                  <a:cubicBezTo>
                    <a:pt x="12553" y="1233"/>
                    <a:pt x="8759" y="1233"/>
                    <a:pt x="5986" y="3844"/>
                  </a:cubicBezTo>
                  <a:cubicBezTo>
                    <a:pt x="3213" y="6455"/>
                    <a:pt x="1461" y="11677"/>
                    <a:pt x="586" y="14882"/>
                  </a:cubicBezTo>
                  <a:cubicBezTo>
                    <a:pt x="-290" y="18086"/>
                    <a:pt x="-290" y="19273"/>
                    <a:pt x="1315" y="20104"/>
                  </a:cubicBezTo>
                  <a:cubicBezTo>
                    <a:pt x="2921" y="20934"/>
                    <a:pt x="6132" y="21409"/>
                    <a:pt x="9634" y="19154"/>
                  </a:cubicBezTo>
                  <a:cubicBezTo>
                    <a:pt x="13137" y="16899"/>
                    <a:pt x="16932" y="11914"/>
                    <a:pt x="18975" y="8710"/>
                  </a:cubicBezTo>
                  <a:cubicBezTo>
                    <a:pt x="21018" y="5506"/>
                    <a:pt x="21310" y="4082"/>
                    <a:pt x="21310" y="2776"/>
                  </a:cubicBezTo>
                  <a:cubicBezTo>
                    <a:pt x="21310" y="1471"/>
                    <a:pt x="21018" y="284"/>
                    <a:pt x="19851" y="46"/>
                  </a:cubicBezTo>
                  <a:cubicBezTo>
                    <a:pt x="18683" y="-191"/>
                    <a:pt x="16640" y="521"/>
                    <a:pt x="14596" y="1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9999220" y="854334"/>
              <a:ext cx="107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10240520" y="572378"/>
              <a:ext cx="254001" cy="26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3690"/>
                  </a:moveTo>
                  <a:cubicBezTo>
                    <a:pt x="180" y="2693"/>
                    <a:pt x="360" y="1696"/>
                    <a:pt x="1440" y="948"/>
                  </a:cubicBezTo>
                  <a:cubicBezTo>
                    <a:pt x="2520" y="200"/>
                    <a:pt x="4500" y="-298"/>
                    <a:pt x="6660" y="200"/>
                  </a:cubicBezTo>
                  <a:cubicBezTo>
                    <a:pt x="8820" y="699"/>
                    <a:pt x="11160" y="2194"/>
                    <a:pt x="12060" y="3939"/>
                  </a:cubicBezTo>
                  <a:cubicBezTo>
                    <a:pt x="12960" y="5684"/>
                    <a:pt x="12420" y="7677"/>
                    <a:pt x="10620" y="10087"/>
                  </a:cubicBezTo>
                  <a:cubicBezTo>
                    <a:pt x="8820" y="12496"/>
                    <a:pt x="5760" y="15320"/>
                    <a:pt x="4140" y="17148"/>
                  </a:cubicBezTo>
                  <a:cubicBezTo>
                    <a:pt x="2520" y="18976"/>
                    <a:pt x="2340" y="19807"/>
                    <a:pt x="2700" y="20388"/>
                  </a:cubicBezTo>
                  <a:cubicBezTo>
                    <a:pt x="3060" y="20970"/>
                    <a:pt x="3960" y="21302"/>
                    <a:pt x="7200" y="21136"/>
                  </a:cubicBezTo>
                  <a:cubicBezTo>
                    <a:pt x="10440" y="20970"/>
                    <a:pt x="16020" y="20305"/>
                    <a:pt x="21600" y="19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10564370" y="460634"/>
              <a:ext cx="125549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600" fill="norm" stroke="1" extrusionOk="0">
                  <a:moveTo>
                    <a:pt x="6271" y="0"/>
                  </a:moveTo>
                  <a:cubicBezTo>
                    <a:pt x="11148" y="2717"/>
                    <a:pt x="16026" y="5434"/>
                    <a:pt x="18639" y="7947"/>
                  </a:cubicBezTo>
                  <a:cubicBezTo>
                    <a:pt x="21252" y="10460"/>
                    <a:pt x="21600" y="12770"/>
                    <a:pt x="18116" y="15011"/>
                  </a:cubicBezTo>
                  <a:cubicBezTo>
                    <a:pt x="14632" y="17253"/>
                    <a:pt x="7316" y="194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10831070" y="911484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61470" y="2581534"/>
              <a:ext cx="103124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" y="20910"/>
                    <a:pt x="115" y="20219"/>
                    <a:pt x="206" y="19825"/>
                  </a:cubicBezTo>
                  <a:cubicBezTo>
                    <a:pt x="297" y="19430"/>
                    <a:pt x="421" y="19332"/>
                    <a:pt x="556" y="19134"/>
                  </a:cubicBezTo>
                  <a:cubicBezTo>
                    <a:pt x="692" y="18937"/>
                    <a:pt x="838" y="18641"/>
                    <a:pt x="998" y="18296"/>
                  </a:cubicBezTo>
                  <a:cubicBezTo>
                    <a:pt x="1157" y="17951"/>
                    <a:pt x="1330" y="17556"/>
                    <a:pt x="1503" y="17211"/>
                  </a:cubicBezTo>
                  <a:cubicBezTo>
                    <a:pt x="1676" y="16866"/>
                    <a:pt x="1849" y="16570"/>
                    <a:pt x="2024" y="16225"/>
                  </a:cubicBezTo>
                  <a:cubicBezTo>
                    <a:pt x="2199" y="15879"/>
                    <a:pt x="2376" y="15485"/>
                    <a:pt x="2547" y="15090"/>
                  </a:cubicBezTo>
                  <a:cubicBezTo>
                    <a:pt x="2718" y="14696"/>
                    <a:pt x="2882" y="14301"/>
                    <a:pt x="3048" y="13956"/>
                  </a:cubicBezTo>
                  <a:cubicBezTo>
                    <a:pt x="3214" y="13611"/>
                    <a:pt x="3383" y="13315"/>
                    <a:pt x="3562" y="12970"/>
                  </a:cubicBezTo>
                  <a:cubicBezTo>
                    <a:pt x="3742" y="12625"/>
                    <a:pt x="3933" y="12230"/>
                    <a:pt x="4094" y="11885"/>
                  </a:cubicBezTo>
                  <a:cubicBezTo>
                    <a:pt x="4256" y="11540"/>
                    <a:pt x="4389" y="11244"/>
                    <a:pt x="4522" y="10948"/>
                  </a:cubicBezTo>
                  <a:cubicBezTo>
                    <a:pt x="4655" y="10652"/>
                    <a:pt x="4788" y="10356"/>
                    <a:pt x="4928" y="10060"/>
                  </a:cubicBezTo>
                  <a:cubicBezTo>
                    <a:pt x="5067" y="9764"/>
                    <a:pt x="5214" y="9468"/>
                    <a:pt x="5356" y="9222"/>
                  </a:cubicBezTo>
                  <a:cubicBezTo>
                    <a:pt x="5498" y="8975"/>
                    <a:pt x="5635" y="8778"/>
                    <a:pt x="5777" y="8581"/>
                  </a:cubicBezTo>
                  <a:cubicBezTo>
                    <a:pt x="5919" y="8384"/>
                    <a:pt x="6065" y="8186"/>
                    <a:pt x="6218" y="7940"/>
                  </a:cubicBezTo>
                  <a:cubicBezTo>
                    <a:pt x="6371" y="7693"/>
                    <a:pt x="6531" y="7397"/>
                    <a:pt x="6683" y="7151"/>
                  </a:cubicBezTo>
                  <a:cubicBezTo>
                    <a:pt x="6836" y="6904"/>
                    <a:pt x="6983" y="6707"/>
                    <a:pt x="7138" y="6460"/>
                  </a:cubicBezTo>
                  <a:cubicBezTo>
                    <a:pt x="7293" y="6214"/>
                    <a:pt x="7457" y="5918"/>
                    <a:pt x="7621" y="5671"/>
                  </a:cubicBezTo>
                  <a:cubicBezTo>
                    <a:pt x="7785" y="5425"/>
                    <a:pt x="7949" y="5227"/>
                    <a:pt x="8109" y="5030"/>
                  </a:cubicBezTo>
                  <a:cubicBezTo>
                    <a:pt x="8268" y="4833"/>
                    <a:pt x="8424" y="4636"/>
                    <a:pt x="8590" y="4389"/>
                  </a:cubicBezTo>
                  <a:cubicBezTo>
                    <a:pt x="8756" y="4142"/>
                    <a:pt x="8933" y="3847"/>
                    <a:pt x="9109" y="3600"/>
                  </a:cubicBezTo>
                  <a:cubicBezTo>
                    <a:pt x="9284" y="3353"/>
                    <a:pt x="9457" y="3156"/>
                    <a:pt x="9630" y="2959"/>
                  </a:cubicBezTo>
                  <a:cubicBezTo>
                    <a:pt x="9802" y="2762"/>
                    <a:pt x="9975" y="2564"/>
                    <a:pt x="10150" y="2367"/>
                  </a:cubicBezTo>
                  <a:cubicBezTo>
                    <a:pt x="10326" y="2170"/>
                    <a:pt x="10503" y="1973"/>
                    <a:pt x="10676" y="1775"/>
                  </a:cubicBezTo>
                  <a:cubicBezTo>
                    <a:pt x="10849" y="1578"/>
                    <a:pt x="11017" y="1381"/>
                    <a:pt x="11183" y="1233"/>
                  </a:cubicBezTo>
                  <a:cubicBezTo>
                    <a:pt x="11350" y="1085"/>
                    <a:pt x="11514" y="986"/>
                    <a:pt x="11684" y="888"/>
                  </a:cubicBezTo>
                  <a:cubicBezTo>
                    <a:pt x="11855" y="789"/>
                    <a:pt x="12033" y="690"/>
                    <a:pt x="12210" y="592"/>
                  </a:cubicBezTo>
                  <a:cubicBezTo>
                    <a:pt x="12387" y="493"/>
                    <a:pt x="12565" y="395"/>
                    <a:pt x="12742" y="296"/>
                  </a:cubicBezTo>
                  <a:cubicBezTo>
                    <a:pt x="12919" y="197"/>
                    <a:pt x="13097" y="99"/>
                    <a:pt x="13276" y="49"/>
                  </a:cubicBezTo>
                  <a:cubicBezTo>
                    <a:pt x="13456" y="0"/>
                    <a:pt x="13637" y="0"/>
                    <a:pt x="13819" y="0"/>
                  </a:cubicBezTo>
                  <a:cubicBezTo>
                    <a:pt x="14001" y="0"/>
                    <a:pt x="14183" y="0"/>
                    <a:pt x="14367" y="0"/>
                  </a:cubicBezTo>
                  <a:cubicBezTo>
                    <a:pt x="14551" y="0"/>
                    <a:pt x="14737" y="0"/>
                    <a:pt x="14917" y="0"/>
                  </a:cubicBezTo>
                  <a:cubicBezTo>
                    <a:pt x="15096" y="0"/>
                    <a:pt x="15269" y="0"/>
                    <a:pt x="15444" y="0"/>
                  </a:cubicBezTo>
                  <a:cubicBezTo>
                    <a:pt x="15619" y="0"/>
                    <a:pt x="15797" y="0"/>
                    <a:pt x="15972" y="49"/>
                  </a:cubicBezTo>
                  <a:cubicBezTo>
                    <a:pt x="16147" y="99"/>
                    <a:pt x="16320" y="197"/>
                    <a:pt x="16490" y="296"/>
                  </a:cubicBezTo>
                  <a:cubicBezTo>
                    <a:pt x="16661" y="395"/>
                    <a:pt x="16830" y="493"/>
                    <a:pt x="16994" y="542"/>
                  </a:cubicBezTo>
                  <a:cubicBezTo>
                    <a:pt x="17158" y="592"/>
                    <a:pt x="17317" y="592"/>
                    <a:pt x="17472" y="641"/>
                  </a:cubicBezTo>
                  <a:cubicBezTo>
                    <a:pt x="17628" y="690"/>
                    <a:pt x="17778" y="789"/>
                    <a:pt x="17931" y="888"/>
                  </a:cubicBezTo>
                  <a:cubicBezTo>
                    <a:pt x="18084" y="986"/>
                    <a:pt x="18239" y="1085"/>
                    <a:pt x="18395" y="1134"/>
                  </a:cubicBezTo>
                  <a:cubicBezTo>
                    <a:pt x="18550" y="1184"/>
                    <a:pt x="18705" y="1184"/>
                    <a:pt x="18849" y="1233"/>
                  </a:cubicBezTo>
                  <a:cubicBezTo>
                    <a:pt x="18993" y="1282"/>
                    <a:pt x="19126" y="1381"/>
                    <a:pt x="19261" y="1479"/>
                  </a:cubicBezTo>
                  <a:cubicBezTo>
                    <a:pt x="19397" y="1578"/>
                    <a:pt x="19534" y="1677"/>
                    <a:pt x="19694" y="1775"/>
                  </a:cubicBezTo>
                  <a:cubicBezTo>
                    <a:pt x="19853" y="1874"/>
                    <a:pt x="20035" y="1973"/>
                    <a:pt x="20203" y="2121"/>
                  </a:cubicBezTo>
                  <a:cubicBezTo>
                    <a:pt x="20372" y="2268"/>
                    <a:pt x="20527" y="2466"/>
                    <a:pt x="20707" y="2762"/>
                  </a:cubicBezTo>
                  <a:cubicBezTo>
                    <a:pt x="20886" y="3058"/>
                    <a:pt x="21090" y="3452"/>
                    <a:pt x="21243" y="3748"/>
                  </a:cubicBezTo>
                  <a:cubicBezTo>
                    <a:pt x="21396" y="4044"/>
                    <a:pt x="21498" y="4241"/>
                    <a:pt x="21600" y="4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277370" y="3133984"/>
              <a:ext cx="10020301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" y="21343"/>
                    <a:pt x="310" y="21086"/>
                    <a:pt x="477" y="20786"/>
                  </a:cubicBezTo>
                  <a:cubicBezTo>
                    <a:pt x="643" y="20486"/>
                    <a:pt x="821" y="20143"/>
                    <a:pt x="1006" y="19800"/>
                  </a:cubicBezTo>
                  <a:cubicBezTo>
                    <a:pt x="1191" y="19457"/>
                    <a:pt x="1383" y="19114"/>
                    <a:pt x="1570" y="18771"/>
                  </a:cubicBezTo>
                  <a:cubicBezTo>
                    <a:pt x="1757" y="18429"/>
                    <a:pt x="1939" y="18086"/>
                    <a:pt x="2106" y="17786"/>
                  </a:cubicBezTo>
                  <a:cubicBezTo>
                    <a:pt x="2272" y="17486"/>
                    <a:pt x="2423" y="17229"/>
                    <a:pt x="2587" y="16886"/>
                  </a:cubicBezTo>
                  <a:cubicBezTo>
                    <a:pt x="2751" y="16543"/>
                    <a:pt x="2929" y="16114"/>
                    <a:pt x="3112" y="15686"/>
                  </a:cubicBezTo>
                  <a:cubicBezTo>
                    <a:pt x="3294" y="15257"/>
                    <a:pt x="3481" y="14829"/>
                    <a:pt x="3643" y="14486"/>
                  </a:cubicBezTo>
                  <a:cubicBezTo>
                    <a:pt x="3805" y="14143"/>
                    <a:pt x="3942" y="13886"/>
                    <a:pt x="4077" y="13586"/>
                  </a:cubicBezTo>
                  <a:cubicBezTo>
                    <a:pt x="4211" y="13286"/>
                    <a:pt x="4344" y="12943"/>
                    <a:pt x="4483" y="12643"/>
                  </a:cubicBezTo>
                  <a:cubicBezTo>
                    <a:pt x="4622" y="12343"/>
                    <a:pt x="4768" y="12086"/>
                    <a:pt x="4912" y="11829"/>
                  </a:cubicBezTo>
                  <a:cubicBezTo>
                    <a:pt x="5056" y="11571"/>
                    <a:pt x="5197" y="11314"/>
                    <a:pt x="5345" y="11057"/>
                  </a:cubicBezTo>
                  <a:cubicBezTo>
                    <a:pt x="5494" y="10800"/>
                    <a:pt x="5649" y="10543"/>
                    <a:pt x="5802" y="10286"/>
                  </a:cubicBezTo>
                  <a:cubicBezTo>
                    <a:pt x="5954" y="10029"/>
                    <a:pt x="6105" y="9771"/>
                    <a:pt x="6267" y="9514"/>
                  </a:cubicBezTo>
                  <a:cubicBezTo>
                    <a:pt x="6429" y="9257"/>
                    <a:pt x="6602" y="9000"/>
                    <a:pt x="6764" y="8786"/>
                  </a:cubicBezTo>
                  <a:cubicBezTo>
                    <a:pt x="6926" y="8571"/>
                    <a:pt x="7077" y="8400"/>
                    <a:pt x="7237" y="8229"/>
                  </a:cubicBezTo>
                  <a:cubicBezTo>
                    <a:pt x="7396" y="8057"/>
                    <a:pt x="7565" y="7886"/>
                    <a:pt x="7727" y="7671"/>
                  </a:cubicBezTo>
                  <a:cubicBezTo>
                    <a:pt x="7889" y="7457"/>
                    <a:pt x="8044" y="7200"/>
                    <a:pt x="8208" y="6943"/>
                  </a:cubicBezTo>
                  <a:cubicBezTo>
                    <a:pt x="8373" y="6686"/>
                    <a:pt x="8546" y="6429"/>
                    <a:pt x="8713" y="6214"/>
                  </a:cubicBezTo>
                  <a:cubicBezTo>
                    <a:pt x="8879" y="6000"/>
                    <a:pt x="9039" y="5829"/>
                    <a:pt x="9208" y="5614"/>
                  </a:cubicBezTo>
                  <a:cubicBezTo>
                    <a:pt x="9376" y="5400"/>
                    <a:pt x="9554" y="5143"/>
                    <a:pt x="9725" y="4886"/>
                  </a:cubicBezTo>
                  <a:cubicBezTo>
                    <a:pt x="9897" y="4629"/>
                    <a:pt x="10061" y="4371"/>
                    <a:pt x="10232" y="4114"/>
                  </a:cubicBezTo>
                  <a:cubicBezTo>
                    <a:pt x="10403" y="3857"/>
                    <a:pt x="10581" y="3600"/>
                    <a:pt x="10757" y="3386"/>
                  </a:cubicBezTo>
                  <a:cubicBezTo>
                    <a:pt x="10932" y="3171"/>
                    <a:pt x="11106" y="3000"/>
                    <a:pt x="11281" y="2829"/>
                  </a:cubicBezTo>
                  <a:cubicBezTo>
                    <a:pt x="11457" y="2657"/>
                    <a:pt x="11635" y="2486"/>
                    <a:pt x="11811" y="2357"/>
                  </a:cubicBezTo>
                  <a:cubicBezTo>
                    <a:pt x="11986" y="2229"/>
                    <a:pt x="12160" y="2143"/>
                    <a:pt x="12333" y="2057"/>
                  </a:cubicBezTo>
                  <a:cubicBezTo>
                    <a:pt x="12506" y="1971"/>
                    <a:pt x="12680" y="1886"/>
                    <a:pt x="12846" y="1800"/>
                  </a:cubicBezTo>
                  <a:cubicBezTo>
                    <a:pt x="13013" y="1714"/>
                    <a:pt x="13173" y="1629"/>
                    <a:pt x="13341" y="1543"/>
                  </a:cubicBezTo>
                  <a:cubicBezTo>
                    <a:pt x="13510" y="1457"/>
                    <a:pt x="13688" y="1371"/>
                    <a:pt x="13857" y="1286"/>
                  </a:cubicBezTo>
                  <a:cubicBezTo>
                    <a:pt x="14026" y="1200"/>
                    <a:pt x="14186" y="1114"/>
                    <a:pt x="14354" y="1071"/>
                  </a:cubicBezTo>
                  <a:cubicBezTo>
                    <a:pt x="14523" y="1029"/>
                    <a:pt x="14701" y="1029"/>
                    <a:pt x="14868" y="986"/>
                  </a:cubicBezTo>
                  <a:cubicBezTo>
                    <a:pt x="15034" y="943"/>
                    <a:pt x="15189" y="857"/>
                    <a:pt x="15354" y="771"/>
                  </a:cubicBezTo>
                  <a:cubicBezTo>
                    <a:pt x="15518" y="686"/>
                    <a:pt x="15691" y="600"/>
                    <a:pt x="15853" y="557"/>
                  </a:cubicBezTo>
                  <a:cubicBezTo>
                    <a:pt x="16015" y="514"/>
                    <a:pt x="16166" y="514"/>
                    <a:pt x="16321" y="514"/>
                  </a:cubicBezTo>
                  <a:cubicBezTo>
                    <a:pt x="16476" y="514"/>
                    <a:pt x="16636" y="514"/>
                    <a:pt x="16793" y="471"/>
                  </a:cubicBezTo>
                  <a:cubicBezTo>
                    <a:pt x="16951" y="429"/>
                    <a:pt x="17106" y="343"/>
                    <a:pt x="17259" y="300"/>
                  </a:cubicBezTo>
                  <a:cubicBezTo>
                    <a:pt x="17411" y="257"/>
                    <a:pt x="17562" y="257"/>
                    <a:pt x="17713" y="257"/>
                  </a:cubicBezTo>
                  <a:cubicBezTo>
                    <a:pt x="17863" y="257"/>
                    <a:pt x="18014" y="257"/>
                    <a:pt x="18164" y="214"/>
                  </a:cubicBezTo>
                  <a:cubicBezTo>
                    <a:pt x="18315" y="171"/>
                    <a:pt x="18465" y="86"/>
                    <a:pt x="18611" y="43"/>
                  </a:cubicBezTo>
                  <a:cubicBezTo>
                    <a:pt x="18757" y="0"/>
                    <a:pt x="18899" y="0"/>
                    <a:pt x="19072" y="0"/>
                  </a:cubicBezTo>
                  <a:cubicBezTo>
                    <a:pt x="19246" y="0"/>
                    <a:pt x="19451" y="0"/>
                    <a:pt x="19647" y="43"/>
                  </a:cubicBezTo>
                  <a:cubicBezTo>
                    <a:pt x="19843" y="86"/>
                    <a:pt x="20030" y="171"/>
                    <a:pt x="20204" y="300"/>
                  </a:cubicBezTo>
                  <a:cubicBezTo>
                    <a:pt x="20377" y="429"/>
                    <a:pt x="20537" y="600"/>
                    <a:pt x="20722" y="857"/>
                  </a:cubicBezTo>
                  <a:cubicBezTo>
                    <a:pt x="20906" y="1114"/>
                    <a:pt x="21116" y="1457"/>
                    <a:pt x="21267" y="1714"/>
                  </a:cubicBezTo>
                  <a:cubicBezTo>
                    <a:pt x="21417" y="1971"/>
                    <a:pt x="21509" y="2143"/>
                    <a:pt x="21600" y="2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373567" y="3254143"/>
              <a:ext cx="437204" cy="21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128" fill="norm" stroke="1" extrusionOk="0">
                  <a:moveTo>
                    <a:pt x="892" y="7672"/>
                  </a:moveTo>
                  <a:cubicBezTo>
                    <a:pt x="475" y="7037"/>
                    <a:pt x="57" y="6402"/>
                    <a:pt x="5" y="5555"/>
                  </a:cubicBezTo>
                  <a:cubicBezTo>
                    <a:pt x="-47" y="4708"/>
                    <a:pt x="266" y="3649"/>
                    <a:pt x="1153" y="3013"/>
                  </a:cubicBezTo>
                  <a:cubicBezTo>
                    <a:pt x="2040" y="2378"/>
                    <a:pt x="3501" y="2166"/>
                    <a:pt x="4753" y="2484"/>
                  </a:cubicBezTo>
                  <a:cubicBezTo>
                    <a:pt x="6005" y="2802"/>
                    <a:pt x="7049" y="3649"/>
                    <a:pt x="7623" y="5131"/>
                  </a:cubicBezTo>
                  <a:cubicBezTo>
                    <a:pt x="8196" y="6613"/>
                    <a:pt x="8301" y="8731"/>
                    <a:pt x="7675" y="11484"/>
                  </a:cubicBezTo>
                  <a:cubicBezTo>
                    <a:pt x="7049" y="14237"/>
                    <a:pt x="5692" y="17625"/>
                    <a:pt x="4649" y="19425"/>
                  </a:cubicBezTo>
                  <a:cubicBezTo>
                    <a:pt x="3605" y="21225"/>
                    <a:pt x="2875" y="21437"/>
                    <a:pt x="2666" y="20802"/>
                  </a:cubicBezTo>
                  <a:cubicBezTo>
                    <a:pt x="2457" y="20166"/>
                    <a:pt x="2770" y="18684"/>
                    <a:pt x="3918" y="16355"/>
                  </a:cubicBezTo>
                  <a:cubicBezTo>
                    <a:pt x="5066" y="14025"/>
                    <a:pt x="7049" y="10849"/>
                    <a:pt x="8614" y="8308"/>
                  </a:cubicBezTo>
                  <a:cubicBezTo>
                    <a:pt x="10179" y="5766"/>
                    <a:pt x="11327" y="3861"/>
                    <a:pt x="12057" y="2484"/>
                  </a:cubicBezTo>
                  <a:cubicBezTo>
                    <a:pt x="12788" y="1108"/>
                    <a:pt x="13101" y="261"/>
                    <a:pt x="12996" y="49"/>
                  </a:cubicBezTo>
                  <a:cubicBezTo>
                    <a:pt x="12892" y="-163"/>
                    <a:pt x="12370" y="261"/>
                    <a:pt x="11483" y="2272"/>
                  </a:cubicBezTo>
                  <a:cubicBezTo>
                    <a:pt x="10596" y="4284"/>
                    <a:pt x="9344" y="7884"/>
                    <a:pt x="8666" y="10213"/>
                  </a:cubicBezTo>
                  <a:cubicBezTo>
                    <a:pt x="7988" y="12543"/>
                    <a:pt x="7883" y="13602"/>
                    <a:pt x="7831" y="14766"/>
                  </a:cubicBezTo>
                  <a:cubicBezTo>
                    <a:pt x="7779" y="15931"/>
                    <a:pt x="7779" y="17202"/>
                    <a:pt x="8092" y="18049"/>
                  </a:cubicBezTo>
                  <a:cubicBezTo>
                    <a:pt x="8405" y="18896"/>
                    <a:pt x="9031" y="19319"/>
                    <a:pt x="11327" y="18790"/>
                  </a:cubicBezTo>
                  <a:cubicBezTo>
                    <a:pt x="13623" y="18261"/>
                    <a:pt x="17588" y="16778"/>
                    <a:pt x="21553" y="15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034079" y="2892684"/>
              <a:ext cx="100009" cy="346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20025" y="0"/>
                  </a:moveTo>
                  <a:cubicBezTo>
                    <a:pt x="18675" y="357"/>
                    <a:pt x="17325" y="713"/>
                    <a:pt x="16425" y="1116"/>
                  </a:cubicBezTo>
                  <a:cubicBezTo>
                    <a:pt x="15525" y="1519"/>
                    <a:pt x="15075" y="1968"/>
                    <a:pt x="14850" y="2437"/>
                  </a:cubicBezTo>
                  <a:cubicBezTo>
                    <a:pt x="14625" y="2906"/>
                    <a:pt x="14625" y="3395"/>
                    <a:pt x="13950" y="3844"/>
                  </a:cubicBezTo>
                  <a:cubicBezTo>
                    <a:pt x="13275" y="4294"/>
                    <a:pt x="11925" y="4703"/>
                    <a:pt x="10350" y="5152"/>
                  </a:cubicBezTo>
                  <a:cubicBezTo>
                    <a:pt x="8775" y="5601"/>
                    <a:pt x="6975" y="6090"/>
                    <a:pt x="5175" y="6592"/>
                  </a:cubicBezTo>
                  <a:cubicBezTo>
                    <a:pt x="3375" y="7094"/>
                    <a:pt x="1575" y="7610"/>
                    <a:pt x="675" y="8125"/>
                  </a:cubicBezTo>
                  <a:cubicBezTo>
                    <a:pt x="-225" y="8640"/>
                    <a:pt x="-225" y="9155"/>
                    <a:pt x="675" y="9677"/>
                  </a:cubicBezTo>
                  <a:cubicBezTo>
                    <a:pt x="1575" y="10199"/>
                    <a:pt x="3375" y="10727"/>
                    <a:pt x="5175" y="11223"/>
                  </a:cubicBezTo>
                  <a:cubicBezTo>
                    <a:pt x="6975" y="11718"/>
                    <a:pt x="8775" y="12181"/>
                    <a:pt x="10350" y="12656"/>
                  </a:cubicBezTo>
                  <a:cubicBezTo>
                    <a:pt x="11925" y="13132"/>
                    <a:pt x="13275" y="13621"/>
                    <a:pt x="14625" y="14103"/>
                  </a:cubicBezTo>
                  <a:cubicBezTo>
                    <a:pt x="15975" y="14585"/>
                    <a:pt x="17325" y="15061"/>
                    <a:pt x="18225" y="15536"/>
                  </a:cubicBezTo>
                  <a:cubicBezTo>
                    <a:pt x="19125" y="16012"/>
                    <a:pt x="19575" y="16487"/>
                    <a:pt x="20025" y="16989"/>
                  </a:cubicBezTo>
                  <a:cubicBezTo>
                    <a:pt x="20475" y="17491"/>
                    <a:pt x="20925" y="18020"/>
                    <a:pt x="21150" y="18555"/>
                  </a:cubicBezTo>
                  <a:cubicBezTo>
                    <a:pt x="21375" y="19090"/>
                    <a:pt x="21375" y="19632"/>
                    <a:pt x="20025" y="20140"/>
                  </a:cubicBezTo>
                  <a:cubicBezTo>
                    <a:pt x="18675" y="20649"/>
                    <a:pt x="15975" y="21124"/>
                    <a:pt x="132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14625" y="3979481"/>
              <a:ext cx="166726" cy="35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345" fill="norm" stroke="1" extrusionOk="0">
                  <a:moveTo>
                    <a:pt x="10770" y="324"/>
                  </a:moveTo>
                  <a:cubicBezTo>
                    <a:pt x="9453" y="324"/>
                    <a:pt x="8136" y="324"/>
                    <a:pt x="6556" y="1150"/>
                  </a:cubicBezTo>
                  <a:cubicBezTo>
                    <a:pt x="4975" y="1976"/>
                    <a:pt x="3131" y="3628"/>
                    <a:pt x="1814" y="6232"/>
                  </a:cubicBezTo>
                  <a:cubicBezTo>
                    <a:pt x="497" y="8837"/>
                    <a:pt x="-293" y="12395"/>
                    <a:pt x="102" y="15063"/>
                  </a:cubicBezTo>
                  <a:cubicBezTo>
                    <a:pt x="497" y="17731"/>
                    <a:pt x="2078" y="19510"/>
                    <a:pt x="3527" y="20463"/>
                  </a:cubicBezTo>
                  <a:cubicBezTo>
                    <a:pt x="4975" y="21416"/>
                    <a:pt x="6292" y="21543"/>
                    <a:pt x="8005" y="21098"/>
                  </a:cubicBezTo>
                  <a:cubicBezTo>
                    <a:pt x="9717" y="20654"/>
                    <a:pt x="11824" y="19637"/>
                    <a:pt x="14327" y="17159"/>
                  </a:cubicBezTo>
                  <a:cubicBezTo>
                    <a:pt x="16829" y="14682"/>
                    <a:pt x="19727" y="10743"/>
                    <a:pt x="20517" y="7821"/>
                  </a:cubicBezTo>
                  <a:cubicBezTo>
                    <a:pt x="21307" y="4898"/>
                    <a:pt x="19990" y="2992"/>
                    <a:pt x="17883" y="1785"/>
                  </a:cubicBezTo>
                  <a:cubicBezTo>
                    <a:pt x="15775" y="578"/>
                    <a:pt x="12878" y="70"/>
                    <a:pt x="10112" y="7"/>
                  </a:cubicBezTo>
                  <a:cubicBezTo>
                    <a:pt x="7346" y="-57"/>
                    <a:pt x="4712" y="324"/>
                    <a:pt x="3658" y="1404"/>
                  </a:cubicBezTo>
                  <a:cubicBezTo>
                    <a:pt x="2605" y="2484"/>
                    <a:pt x="3131" y="4263"/>
                    <a:pt x="3658" y="6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366270" y="4207134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500562" y="3913571"/>
              <a:ext cx="234009" cy="41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68" fill="norm" stroke="1" extrusionOk="0">
                  <a:moveTo>
                    <a:pt x="1081" y="3036"/>
                  </a:moveTo>
                  <a:cubicBezTo>
                    <a:pt x="497" y="2378"/>
                    <a:pt x="-87" y="1720"/>
                    <a:pt x="10" y="1227"/>
                  </a:cubicBezTo>
                  <a:cubicBezTo>
                    <a:pt x="108" y="733"/>
                    <a:pt x="886" y="404"/>
                    <a:pt x="1956" y="185"/>
                  </a:cubicBezTo>
                  <a:cubicBezTo>
                    <a:pt x="3027" y="-34"/>
                    <a:pt x="4389" y="-144"/>
                    <a:pt x="5751" y="349"/>
                  </a:cubicBezTo>
                  <a:cubicBezTo>
                    <a:pt x="7113" y="843"/>
                    <a:pt x="8475" y="1939"/>
                    <a:pt x="8962" y="4187"/>
                  </a:cubicBezTo>
                  <a:cubicBezTo>
                    <a:pt x="9448" y="6435"/>
                    <a:pt x="9059" y="9834"/>
                    <a:pt x="7989" y="12684"/>
                  </a:cubicBezTo>
                  <a:cubicBezTo>
                    <a:pt x="6918" y="15535"/>
                    <a:pt x="5167" y="17838"/>
                    <a:pt x="4194" y="19263"/>
                  </a:cubicBezTo>
                  <a:cubicBezTo>
                    <a:pt x="3221" y="20688"/>
                    <a:pt x="3027" y="21237"/>
                    <a:pt x="3805" y="21346"/>
                  </a:cubicBezTo>
                  <a:cubicBezTo>
                    <a:pt x="4583" y="21456"/>
                    <a:pt x="6335" y="21127"/>
                    <a:pt x="9448" y="20579"/>
                  </a:cubicBezTo>
                  <a:cubicBezTo>
                    <a:pt x="12562" y="20031"/>
                    <a:pt x="17037" y="19263"/>
                    <a:pt x="21513" y="18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93220" y="4924684"/>
              <a:ext cx="317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1329"/>
                    <a:pt x="8640" y="2658"/>
                    <a:pt x="11520" y="5262"/>
                  </a:cubicBezTo>
                  <a:cubicBezTo>
                    <a:pt x="14400" y="7865"/>
                    <a:pt x="15840" y="11742"/>
                    <a:pt x="17280" y="14677"/>
                  </a:cubicBezTo>
                  <a:cubicBezTo>
                    <a:pt x="18720" y="17612"/>
                    <a:pt x="20160" y="1960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245620" y="514693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361291" y="4918334"/>
              <a:ext cx="17425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1600" fill="norm" stroke="1" extrusionOk="0">
                  <a:moveTo>
                    <a:pt x="13991" y="0"/>
                  </a:moveTo>
                  <a:cubicBezTo>
                    <a:pt x="10018" y="686"/>
                    <a:pt x="6046" y="1371"/>
                    <a:pt x="3687" y="1943"/>
                  </a:cubicBezTo>
                  <a:cubicBezTo>
                    <a:pt x="1329" y="2514"/>
                    <a:pt x="584" y="2971"/>
                    <a:pt x="211" y="3486"/>
                  </a:cubicBezTo>
                  <a:cubicBezTo>
                    <a:pt x="-161" y="4000"/>
                    <a:pt x="-161" y="4571"/>
                    <a:pt x="1205" y="5200"/>
                  </a:cubicBezTo>
                  <a:cubicBezTo>
                    <a:pt x="2570" y="5829"/>
                    <a:pt x="5301" y="6514"/>
                    <a:pt x="9273" y="8057"/>
                  </a:cubicBezTo>
                  <a:cubicBezTo>
                    <a:pt x="13246" y="9600"/>
                    <a:pt x="18460" y="12000"/>
                    <a:pt x="19949" y="14286"/>
                  </a:cubicBezTo>
                  <a:cubicBezTo>
                    <a:pt x="21439" y="16571"/>
                    <a:pt x="19205" y="18743"/>
                    <a:pt x="17591" y="20000"/>
                  </a:cubicBezTo>
                  <a:cubicBezTo>
                    <a:pt x="15977" y="21257"/>
                    <a:pt x="14984" y="21600"/>
                    <a:pt x="13246" y="21600"/>
                  </a:cubicBezTo>
                  <a:cubicBezTo>
                    <a:pt x="11508" y="21600"/>
                    <a:pt x="9025" y="21257"/>
                    <a:pt x="6542" y="20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429770" y="4835784"/>
              <a:ext cx="323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7486"/>
                    <a:pt x="2541" y="13371"/>
                    <a:pt x="6141" y="9771"/>
                  </a:cubicBezTo>
                  <a:cubicBezTo>
                    <a:pt x="9741" y="6171"/>
                    <a:pt x="15671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93220" y="5829507"/>
              <a:ext cx="69851" cy="396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898"/>
                  </a:moveTo>
                  <a:cubicBezTo>
                    <a:pt x="1964" y="979"/>
                    <a:pt x="3927" y="60"/>
                    <a:pt x="5891" y="2"/>
                  </a:cubicBezTo>
                  <a:cubicBezTo>
                    <a:pt x="7855" y="-55"/>
                    <a:pt x="9818" y="749"/>
                    <a:pt x="12109" y="2990"/>
                  </a:cubicBezTo>
                  <a:cubicBezTo>
                    <a:pt x="14400" y="5230"/>
                    <a:pt x="17018" y="8907"/>
                    <a:pt x="18655" y="12239"/>
                  </a:cubicBezTo>
                  <a:cubicBezTo>
                    <a:pt x="20291" y="15571"/>
                    <a:pt x="20945" y="18558"/>
                    <a:pt x="2160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309120" y="610578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461520" y="5778552"/>
              <a:ext cx="203201" cy="42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21600" y="2075"/>
                  </a:moveTo>
                  <a:cubicBezTo>
                    <a:pt x="21600" y="1545"/>
                    <a:pt x="21600" y="1016"/>
                    <a:pt x="21037" y="645"/>
                  </a:cubicBezTo>
                  <a:cubicBezTo>
                    <a:pt x="20475" y="275"/>
                    <a:pt x="19350" y="63"/>
                    <a:pt x="18113" y="10"/>
                  </a:cubicBezTo>
                  <a:cubicBezTo>
                    <a:pt x="16875" y="-43"/>
                    <a:pt x="15525" y="63"/>
                    <a:pt x="13388" y="1386"/>
                  </a:cubicBezTo>
                  <a:cubicBezTo>
                    <a:pt x="11250" y="2710"/>
                    <a:pt x="8325" y="5251"/>
                    <a:pt x="6300" y="8163"/>
                  </a:cubicBezTo>
                  <a:cubicBezTo>
                    <a:pt x="4275" y="11075"/>
                    <a:pt x="3150" y="14357"/>
                    <a:pt x="2925" y="16581"/>
                  </a:cubicBezTo>
                  <a:cubicBezTo>
                    <a:pt x="2700" y="18804"/>
                    <a:pt x="3375" y="19969"/>
                    <a:pt x="4950" y="20657"/>
                  </a:cubicBezTo>
                  <a:cubicBezTo>
                    <a:pt x="6525" y="21345"/>
                    <a:pt x="9000" y="21557"/>
                    <a:pt x="11700" y="20922"/>
                  </a:cubicBezTo>
                  <a:cubicBezTo>
                    <a:pt x="14400" y="20286"/>
                    <a:pt x="17325" y="18804"/>
                    <a:pt x="18788" y="17745"/>
                  </a:cubicBezTo>
                  <a:cubicBezTo>
                    <a:pt x="20250" y="16686"/>
                    <a:pt x="20250" y="16051"/>
                    <a:pt x="19800" y="15575"/>
                  </a:cubicBezTo>
                  <a:cubicBezTo>
                    <a:pt x="19350" y="15098"/>
                    <a:pt x="18450" y="14781"/>
                    <a:pt x="15075" y="14622"/>
                  </a:cubicBezTo>
                  <a:cubicBezTo>
                    <a:pt x="11700" y="14463"/>
                    <a:pt x="5850" y="14463"/>
                    <a:pt x="0" y="14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8500620" y="933428"/>
              <a:ext cx="1888422" cy="232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28" fill="norm" stroke="1" extrusionOk="0">
                  <a:moveTo>
                    <a:pt x="0" y="13870"/>
                  </a:moveTo>
                  <a:cubicBezTo>
                    <a:pt x="942" y="11710"/>
                    <a:pt x="1885" y="9550"/>
                    <a:pt x="2791" y="8175"/>
                  </a:cubicBezTo>
                  <a:cubicBezTo>
                    <a:pt x="3697" y="6801"/>
                    <a:pt x="4566" y="6212"/>
                    <a:pt x="5485" y="5917"/>
                  </a:cubicBezTo>
                  <a:cubicBezTo>
                    <a:pt x="6403" y="5623"/>
                    <a:pt x="7369" y="5623"/>
                    <a:pt x="8251" y="5426"/>
                  </a:cubicBezTo>
                  <a:cubicBezTo>
                    <a:pt x="9133" y="5230"/>
                    <a:pt x="9930" y="4837"/>
                    <a:pt x="10776" y="4346"/>
                  </a:cubicBezTo>
                  <a:cubicBezTo>
                    <a:pt x="11621" y="3855"/>
                    <a:pt x="12515" y="3266"/>
                    <a:pt x="13409" y="2677"/>
                  </a:cubicBezTo>
                  <a:cubicBezTo>
                    <a:pt x="14303" y="2088"/>
                    <a:pt x="15197" y="1499"/>
                    <a:pt x="16152" y="1106"/>
                  </a:cubicBezTo>
                  <a:cubicBezTo>
                    <a:pt x="17106" y="713"/>
                    <a:pt x="18121" y="517"/>
                    <a:pt x="18894" y="321"/>
                  </a:cubicBezTo>
                  <a:cubicBezTo>
                    <a:pt x="19667" y="124"/>
                    <a:pt x="20199" y="-72"/>
                    <a:pt x="20585" y="26"/>
                  </a:cubicBezTo>
                  <a:cubicBezTo>
                    <a:pt x="20972" y="124"/>
                    <a:pt x="21213" y="517"/>
                    <a:pt x="21370" y="1106"/>
                  </a:cubicBezTo>
                  <a:cubicBezTo>
                    <a:pt x="21528" y="1695"/>
                    <a:pt x="21600" y="2481"/>
                    <a:pt x="21528" y="3168"/>
                  </a:cubicBezTo>
                  <a:cubicBezTo>
                    <a:pt x="21455" y="3855"/>
                    <a:pt x="21238" y="4444"/>
                    <a:pt x="20670" y="5328"/>
                  </a:cubicBezTo>
                  <a:cubicBezTo>
                    <a:pt x="20102" y="6212"/>
                    <a:pt x="19184" y="7390"/>
                    <a:pt x="18230" y="8470"/>
                  </a:cubicBezTo>
                  <a:cubicBezTo>
                    <a:pt x="17275" y="9550"/>
                    <a:pt x="16285" y="10532"/>
                    <a:pt x="15318" y="11513"/>
                  </a:cubicBezTo>
                  <a:cubicBezTo>
                    <a:pt x="14352" y="12495"/>
                    <a:pt x="13409" y="13477"/>
                    <a:pt x="12455" y="14263"/>
                  </a:cubicBezTo>
                  <a:cubicBezTo>
                    <a:pt x="11501" y="15048"/>
                    <a:pt x="10534" y="15637"/>
                    <a:pt x="9580" y="16226"/>
                  </a:cubicBezTo>
                  <a:cubicBezTo>
                    <a:pt x="8626" y="16815"/>
                    <a:pt x="7683" y="17404"/>
                    <a:pt x="6705" y="18092"/>
                  </a:cubicBezTo>
                  <a:cubicBezTo>
                    <a:pt x="5726" y="18779"/>
                    <a:pt x="4711" y="19564"/>
                    <a:pt x="3769" y="20153"/>
                  </a:cubicBezTo>
                  <a:cubicBezTo>
                    <a:pt x="2827" y="20743"/>
                    <a:pt x="1957" y="21135"/>
                    <a:pt x="1438" y="21332"/>
                  </a:cubicBezTo>
                  <a:cubicBezTo>
                    <a:pt x="918" y="21528"/>
                    <a:pt x="749" y="21528"/>
                    <a:pt x="749" y="21528"/>
                  </a:cubicBezTo>
                  <a:cubicBezTo>
                    <a:pt x="749" y="21528"/>
                    <a:pt x="918" y="21528"/>
                    <a:pt x="1462" y="21037"/>
                  </a:cubicBezTo>
                  <a:cubicBezTo>
                    <a:pt x="2005" y="20546"/>
                    <a:pt x="2923" y="19564"/>
                    <a:pt x="3793" y="18779"/>
                  </a:cubicBezTo>
                  <a:cubicBezTo>
                    <a:pt x="4663" y="17993"/>
                    <a:pt x="5485" y="17404"/>
                    <a:pt x="6391" y="16815"/>
                  </a:cubicBezTo>
                  <a:cubicBezTo>
                    <a:pt x="7297" y="16226"/>
                    <a:pt x="8287" y="15637"/>
                    <a:pt x="9266" y="15244"/>
                  </a:cubicBezTo>
                  <a:cubicBezTo>
                    <a:pt x="10244" y="14852"/>
                    <a:pt x="11211" y="14655"/>
                    <a:pt x="12189" y="14361"/>
                  </a:cubicBezTo>
                  <a:cubicBezTo>
                    <a:pt x="13168" y="14066"/>
                    <a:pt x="14158" y="13673"/>
                    <a:pt x="15052" y="13673"/>
                  </a:cubicBezTo>
                  <a:cubicBezTo>
                    <a:pt x="15946" y="13673"/>
                    <a:pt x="16744" y="14066"/>
                    <a:pt x="17541" y="14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499952" y="3108584"/>
              <a:ext cx="2836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fill="norm" stroke="1" extrusionOk="0">
                  <a:moveTo>
                    <a:pt x="20678" y="0"/>
                  </a:moveTo>
                  <a:cubicBezTo>
                    <a:pt x="17592" y="3851"/>
                    <a:pt x="14507" y="7702"/>
                    <a:pt x="11421" y="10800"/>
                  </a:cubicBezTo>
                  <a:cubicBezTo>
                    <a:pt x="8335" y="13898"/>
                    <a:pt x="5249" y="16242"/>
                    <a:pt x="2935" y="18167"/>
                  </a:cubicBezTo>
                  <a:cubicBezTo>
                    <a:pt x="621" y="20093"/>
                    <a:pt x="-922" y="21600"/>
                    <a:pt x="621" y="21600"/>
                  </a:cubicBezTo>
                  <a:cubicBezTo>
                    <a:pt x="2164" y="21600"/>
                    <a:pt x="6792" y="20093"/>
                    <a:pt x="11421" y="18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520518" y="3057784"/>
              <a:ext cx="172903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600" fill="norm" stroke="1" extrusionOk="0">
                  <a:moveTo>
                    <a:pt x="178" y="21600"/>
                  </a:moveTo>
                  <a:cubicBezTo>
                    <a:pt x="-82" y="19350"/>
                    <a:pt x="-342" y="17100"/>
                    <a:pt x="1610" y="13950"/>
                  </a:cubicBezTo>
                  <a:cubicBezTo>
                    <a:pt x="3562" y="10800"/>
                    <a:pt x="7725" y="6750"/>
                    <a:pt x="11369" y="4275"/>
                  </a:cubicBezTo>
                  <a:cubicBezTo>
                    <a:pt x="15012" y="1800"/>
                    <a:pt x="18135" y="900"/>
                    <a:pt x="212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528320" y="3197484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629920" y="3273684"/>
              <a:ext cx="101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5400"/>
                    <a:pt x="11700" y="10800"/>
                    <a:pt x="15300" y="14400"/>
                  </a:cubicBezTo>
                  <a:cubicBezTo>
                    <a:pt x="18900" y="18000"/>
                    <a:pt x="2025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731520" y="3292734"/>
              <a:ext cx="44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00"/>
                    <a:pt x="7200" y="11400"/>
                    <a:pt x="3600" y="15000"/>
                  </a:cubicBezTo>
                  <a:cubicBezTo>
                    <a:pt x="0" y="18600"/>
                    <a:pt x="0" y="20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875020" y="3071190"/>
              <a:ext cx="78751" cy="26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293" fill="norm" stroke="1" extrusionOk="0">
                  <a:moveTo>
                    <a:pt x="21148" y="457"/>
                  </a:moveTo>
                  <a:cubicBezTo>
                    <a:pt x="18306" y="114"/>
                    <a:pt x="15464" y="-229"/>
                    <a:pt x="13190" y="200"/>
                  </a:cubicBezTo>
                  <a:cubicBezTo>
                    <a:pt x="10916" y="628"/>
                    <a:pt x="9211" y="1828"/>
                    <a:pt x="7222" y="4228"/>
                  </a:cubicBezTo>
                  <a:cubicBezTo>
                    <a:pt x="5232" y="6628"/>
                    <a:pt x="2959" y="10228"/>
                    <a:pt x="1537" y="12971"/>
                  </a:cubicBezTo>
                  <a:cubicBezTo>
                    <a:pt x="116" y="15714"/>
                    <a:pt x="-452" y="17600"/>
                    <a:pt x="401" y="18971"/>
                  </a:cubicBezTo>
                  <a:cubicBezTo>
                    <a:pt x="1253" y="20342"/>
                    <a:pt x="3527" y="21200"/>
                    <a:pt x="7222" y="21285"/>
                  </a:cubicBezTo>
                  <a:cubicBezTo>
                    <a:pt x="10916" y="21371"/>
                    <a:pt x="16032" y="20685"/>
                    <a:pt x="21148" y="20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985520" y="3163618"/>
              <a:ext cx="184151" cy="11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2749"/>
                  </a:moveTo>
                  <a:cubicBezTo>
                    <a:pt x="993" y="1571"/>
                    <a:pt x="1986" y="393"/>
                    <a:pt x="3103" y="393"/>
                  </a:cubicBezTo>
                  <a:cubicBezTo>
                    <a:pt x="4221" y="393"/>
                    <a:pt x="5462" y="1571"/>
                    <a:pt x="6455" y="4320"/>
                  </a:cubicBezTo>
                  <a:cubicBezTo>
                    <a:pt x="7448" y="7069"/>
                    <a:pt x="8193" y="11389"/>
                    <a:pt x="7945" y="14924"/>
                  </a:cubicBezTo>
                  <a:cubicBezTo>
                    <a:pt x="7697" y="18458"/>
                    <a:pt x="6455" y="21207"/>
                    <a:pt x="5710" y="21404"/>
                  </a:cubicBezTo>
                  <a:cubicBezTo>
                    <a:pt x="4966" y="21600"/>
                    <a:pt x="4717" y="19244"/>
                    <a:pt x="5338" y="15905"/>
                  </a:cubicBezTo>
                  <a:cubicBezTo>
                    <a:pt x="5959" y="12567"/>
                    <a:pt x="7448" y="8247"/>
                    <a:pt x="8814" y="5105"/>
                  </a:cubicBezTo>
                  <a:cubicBezTo>
                    <a:pt x="10179" y="1964"/>
                    <a:pt x="11421" y="0"/>
                    <a:pt x="11917" y="0"/>
                  </a:cubicBezTo>
                  <a:cubicBezTo>
                    <a:pt x="12414" y="0"/>
                    <a:pt x="12166" y="1964"/>
                    <a:pt x="12041" y="3927"/>
                  </a:cubicBezTo>
                  <a:cubicBezTo>
                    <a:pt x="11917" y="5891"/>
                    <a:pt x="11917" y="7855"/>
                    <a:pt x="12041" y="9818"/>
                  </a:cubicBezTo>
                  <a:cubicBezTo>
                    <a:pt x="12166" y="11782"/>
                    <a:pt x="12414" y="13745"/>
                    <a:pt x="14028" y="14335"/>
                  </a:cubicBezTo>
                  <a:cubicBezTo>
                    <a:pt x="15641" y="14924"/>
                    <a:pt x="18621" y="14138"/>
                    <a:pt x="21600" y="13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2226820" y="3006984"/>
              <a:ext cx="9122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600" fill="norm" stroke="1" extrusionOk="0">
                  <a:moveTo>
                    <a:pt x="0" y="0"/>
                  </a:moveTo>
                  <a:cubicBezTo>
                    <a:pt x="4909" y="800"/>
                    <a:pt x="9818" y="1600"/>
                    <a:pt x="13991" y="3533"/>
                  </a:cubicBezTo>
                  <a:cubicBezTo>
                    <a:pt x="18164" y="5467"/>
                    <a:pt x="21600" y="8533"/>
                    <a:pt x="21109" y="11400"/>
                  </a:cubicBezTo>
                  <a:cubicBezTo>
                    <a:pt x="20618" y="14267"/>
                    <a:pt x="16200" y="16933"/>
                    <a:pt x="13255" y="18600"/>
                  </a:cubicBezTo>
                  <a:cubicBezTo>
                    <a:pt x="10309" y="20267"/>
                    <a:pt x="8836" y="20933"/>
                    <a:pt x="73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2969770" y="2733934"/>
              <a:ext cx="222251" cy="370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4" fill="norm" stroke="1" extrusionOk="0">
                  <a:moveTo>
                    <a:pt x="0" y="0"/>
                  </a:moveTo>
                  <a:cubicBezTo>
                    <a:pt x="617" y="296"/>
                    <a:pt x="1234" y="592"/>
                    <a:pt x="1646" y="956"/>
                  </a:cubicBezTo>
                  <a:cubicBezTo>
                    <a:pt x="2057" y="1320"/>
                    <a:pt x="2263" y="1752"/>
                    <a:pt x="2366" y="2202"/>
                  </a:cubicBezTo>
                  <a:cubicBezTo>
                    <a:pt x="2469" y="2652"/>
                    <a:pt x="2469" y="3121"/>
                    <a:pt x="2674" y="3584"/>
                  </a:cubicBezTo>
                  <a:cubicBezTo>
                    <a:pt x="2880" y="4046"/>
                    <a:pt x="3291" y="4503"/>
                    <a:pt x="3909" y="4940"/>
                  </a:cubicBezTo>
                  <a:cubicBezTo>
                    <a:pt x="4526" y="5378"/>
                    <a:pt x="5349" y="5798"/>
                    <a:pt x="6377" y="6236"/>
                  </a:cubicBezTo>
                  <a:cubicBezTo>
                    <a:pt x="7406" y="6674"/>
                    <a:pt x="8640" y="7130"/>
                    <a:pt x="9566" y="7568"/>
                  </a:cubicBezTo>
                  <a:cubicBezTo>
                    <a:pt x="10491" y="8006"/>
                    <a:pt x="11109" y="8425"/>
                    <a:pt x="11726" y="8857"/>
                  </a:cubicBezTo>
                  <a:cubicBezTo>
                    <a:pt x="12343" y="9289"/>
                    <a:pt x="12960" y="9733"/>
                    <a:pt x="13886" y="10171"/>
                  </a:cubicBezTo>
                  <a:cubicBezTo>
                    <a:pt x="14811" y="10609"/>
                    <a:pt x="16046" y="11041"/>
                    <a:pt x="17074" y="11478"/>
                  </a:cubicBezTo>
                  <a:cubicBezTo>
                    <a:pt x="18103" y="11916"/>
                    <a:pt x="18926" y="12360"/>
                    <a:pt x="19337" y="12823"/>
                  </a:cubicBezTo>
                  <a:cubicBezTo>
                    <a:pt x="19749" y="13286"/>
                    <a:pt x="19749" y="13767"/>
                    <a:pt x="19749" y="14254"/>
                  </a:cubicBezTo>
                  <a:cubicBezTo>
                    <a:pt x="19749" y="14741"/>
                    <a:pt x="19749" y="15235"/>
                    <a:pt x="19440" y="15697"/>
                  </a:cubicBezTo>
                  <a:cubicBezTo>
                    <a:pt x="19131" y="16160"/>
                    <a:pt x="18514" y="16592"/>
                    <a:pt x="17897" y="17036"/>
                  </a:cubicBezTo>
                  <a:cubicBezTo>
                    <a:pt x="17280" y="17480"/>
                    <a:pt x="16663" y="17936"/>
                    <a:pt x="16457" y="18368"/>
                  </a:cubicBezTo>
                  <a:cubicBezTo>
                    <a:pt x="16251" y="18800"/>
                    <a:pt x="16457" y="19207"/>
                    <a:pt x="16869" y="19639"/>
                  </a:cubicBezTo>
                  <a:cubicBezTo>
                    <a:pt x="17280" y="20070"/>
                    <a:pt x="17897" y="20527"/>
                    <a:pt x="18206" y="20823"/>
                  </a:cubicBezTo>
                  <a:cubicBezTo>
                    <a:pt x="18514" y="21119"/>
                    <a:pt x="18514" y="21255"/>
                    <a:pt x="18514" y="21372"/>
                  </a:cubicBezTo>
                  <a:cubicBezTo>
                    <a:pt x="18514" y="21489"/>
                    <a:pt x="18514" y="21588"/>
                    <a:pt x="19029" y="21594"/>
                  </a:cubicBezTo>
                  <a:cubicBezTo>
                    <a:pt x="19543" y="21600"/>
                    <a:pt x="20571" y="21514"/>
                    <a:pt x="21600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8980227" y="1508384"/>
              <a:ext cx="1569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953"/>
                    <a:pt x="3818" y="7906"/>
                    <a:pt x="1118" y="11506"/>
                  </a:cubicBezTo>
                  <a:cubicBezTo>
                    <a:pt x="-1582" y="15106"/>
                    <a:pt x="1118" y="18353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8995920" y="1435541"/>
              <a:ext cx="222251" cy="60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21164"/>
                  </a:moveTo>
                  <a:cubicBezTo>
                    <a:pt x="1440" y="15950"/>
                    <a:pt x="2880" y="10736"/>
                    <a:pt x="6274" y="7012"/>
                  </a:cubicBezTo>
                  <a:cubicBezTo>
                    <a:pt x="9669" y="3288"/>
                    <a:pt x="15017" y="1054"/>
                    <a:pt x="17897" y="309"/>
                  </a:cubicBezTo>
                  <a:cubicBezTo>
                    <a:pt x="20777" y="-436"/>
                    <a:pt x="21189" y="309"/>
                    <a:pt x="21600" y="1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9021320" y="1629034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9148320" y="1743334"/>
              <a:ext cx="88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9232987" y="1749684"/>
              <a:ext cx="6773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25" y="164"/>
                    <a:pt x="14850" y="327"/>
                    <a:pt x="11475" y="1309"/>
                  </a:cubicBezTo>
                  <a:cubicBezTo>
                    <a:pt x="8100" y="2291"/>
                    <a:pt x="4725" y="4091"/>
                    <a:pt x="2700" y="7118"/>
                  </a:cubicBezTo>
                  <a:cubicBezTo>
                    <a:pt x="675" y="10145"/>
                    <a:pt x="0" y="14400"/>
                    <a:pt x="0" y="17018"/>
                  </a:cubicBezTo>
                  <a:cubicBezTo>
                    <a:pt x="0" y="19636"/>
                    <a:pt x="675" y="20618"/>
                    <a:pt x="13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9441198" y="1518091"/>
              <a:ext cx="100823" cy="320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517" fill="norm" stroke="1" extrusionOk="0">
                  <a:moveTo>
                    <a:pt x="20997" y="201"/>
                  </a:moveTo>
                  <a:cubicBezTo>
                    <a:pt x="18352" y="59"/>
                    <a:pt x="15707" y="-83"/>
                    <a:pt x="13503" y="59"/>
                  </a:cubicBezTo>
                  <a:cubicBezTo>
                    <a:pt x="11299" y="201"/>
                    <a:pt x="9536" y="628"/>
                    <a:pt x="7111" y="2546"/>
                  </a:cubicBezTo>
                  <a:cubicBezTo>
                    <a:pt x="4687" y="4464"/>
                    <a:pt x="1601" y="7875"/>
                    <a:pt x="499" y="11143"/>
                  </a:cubicBezTo>
                  <a:cubicBezTo>
                    <a:pt x="-603" y="14412"/>
                    <a:pt x="279" y="17538"/>
                    <a:pt x="1601" y="19314"/>
                  </a:cubicBezTo>
                  <a:cubicBezTo>
                    <a:pt x="2924" y="21091"/>
                    <a:pt x="4687" y="21517"/>
                    <a:pt x="7993" y="21517"/>
                  </a:cubicBezTo>
                  <a:cubicBezTo>
                    <a:pt x="11299" y="21517"/>
                    <a:pt x="16148" y="21091"/>
                    <a:pt x="20997" y="206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9537787" y="1584584"/>
              <a:ext cx="207434" cy="21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18955" y="0"/>
                  </a:moveTo>
                  <a:cubicBezTo>
                    <a:pt x="17192" y="5347"/>
                    <a:pt x="15429" y="10693"/>
                    <a:pt x="13445" y="14222"/>
                  </a:cubicBezTo>
                  <a:cubicBezTo>
                    <a:pt x="11461" y="17750"/>
                    <a:pt x="9257" y="19461"/>
                    <a:pt x="7604" y="20424"/>
                  </a:cubicBezTo>
                  <a:cubicBezTo>
                    <a:pt x="5951" y="21386"/>
                    <a:pt x="4849" y="21600"/>
                    <a:pt x="3747" y="21493"/>
                  </a:cubicBezTo>
                  <a:cubicBezTo>
                    <a:pt x="2645" y="21386"/>
                    <a:pt x="1543" y="20958"/>
                    <a:pt x="882" y="20103"/>
                  </a:cubicBezTo>
                  <a:cubicBezTo>
                    <a:pt x="220" y="19248"/>
                    <a:pt x="0" y="17964"/>
                    <a:pt x="0" y="16788"/>
                  </a:cubicBezTo>
                  <a:cubicBezTo>
                    <a:pt x="0" y="15612"/>
                    <a:pt x="220" y="14543"/>
                    <a:pt x="882" y="13901"/>
                  </a:cubicBezTo>
                  <a:cubicBezTo>
                    <a:pt x="1543" y="13259"/>
                    <a:pt x="2645" y="13046"/>
                    <a:pt x="5510" y="13473"/>
                  </a:cubicBezTo>
                  <a:cubicBezTo>
                    <a:pt x="8376" y="13901"/>
                    <a:pt x="13004" y="14970"/>
                    <a:pt x="15980" y="16147"/>
                  </a:cubicBezTo>
                  <a:cubicBezTo>
                    <a:pt x="18955" y="17323"/>
                    <a:pt x="20278" y="18606"/>
                    <a:pt x="21600" y="19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9853170" y="1455984"/>
              <a:ext cx="112073" cy="4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3" h="21471" fill="norm" stroke="1" extrusionOk="0">
                  <a:moveTo>
                    <a:pt x="0" y="78"/>
                  </a:moveTo>
                  <a:cubicBezTo>
                    <a:pt x="2700" y="-26"/>
                    <a:pt x="5400" y="-129"/>
                    <a:pt x="8486" y="491"/>
                  </a:cubicBezTo>
                  <a:cubicBezTo>
                    <a:pt x="11571" y="1111"/>
                    <a:pt x="15043" y="2455"/>
                    <a:pt x="17550" y="4832"/>
                  </a:cubicBezTo>
                  <a:cubicBezTo>
                    <a:pt x="20057" y="7209"/>
                    <a:pt x="21600" y="10619"/>
                    <a:pt x="19286" y="13565"/>
                  </a:cubicBezTo>
                  <a:cubicBezTo>
                    <a:pt x="16971" y="16510"/>
                    <a:pt x="10800" y="18991"/>
                    <a:pt x="4629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10113520" y="1657791"/>
              <a:ext cx="1270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760" y="1118"/>
                    <a:pt x="11520" y="-1582"/>
                    <a:pt x="15120" y="1118"/>
                  </a:cubicBezTo>
                  <a:cubicBezTo>
                    <a:pt x="18720" y="3818"/>
                    <a:pt x="20160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10170670" y="1781434"/>
              <a:ext cx="825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10437805" y="1396201"/>
              <a:ext cx="170117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19702" y="3183"/>
                  </a:moveTo>
                  <a:cubicBezTo>
                    <a:pt x="20228" y="1592"/>
                    <a:pt x="20755" y="0"/>
                    <a:pt x="21019" y="0"/>
                  </a:cubicBezTo>
                  <a:cubicBezTo>
                    <a:pt x="21282" y="0"/>
                    <a:pt x="21282" y="1592"/>
                    <a:pt x="20360" y="4434"/>
                  </a:cubicBezTo>
                  <a:cubicBezTo>
                    <a:pt x="19438" y="7276"/>
                    <a:pt x="17594" y="11368"/>
                    <a:pt x="14828" y="14324"/>
                  </a:cubicBezTo>
                  <a:cubicBezTo>
                    <a:pt x="12062" y="17280"/>
                    <a:pt x="8375" y="19099"/>
                    <a:pt x="5872" y="19781"/>
                  </a:cubicBezTo>
                  <a:cubicBezTo>
                    <a:pt x="3370" y="20463"/>
                    <a:pt x="2053" y="20008"/>
                    <a:pt x="1131" y="18985"/>
                  </a:cubicBezTo>
                  <a:cubicBezTo>
                    <a:pt x="209" y="17962"/>
                    <a:pt x="-318" y="16371"/>
                    <a:pt x="209" y="15461"/>
                  </a:cubicBezTo>
                  <a:cubicBezTo>
                    <a:pt x="736" y="14552"/>
                    <a:pt x="2316" y="14324"/>
                    <a:pt x="4423" y="14893"/>
                  </a:cubicBezTo>
                  <a:cubicBezTo>
                    <a:pt x="6531" y="15461"/>
                    <a:pt x="9165" y="16825"/>
                    <a:pt x="11667" y="18076"/>
                  </a:cubicBezTo>
                  <a:cubicBezTo>
                    <a:pt x="14170" y="19326"/>
                    <a:pt x="16541" y="20463"/>
                    <a:pt x="189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10672320" y="1527434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0839537" y="1440386"/>
              <a:ext cx="188384" cy="16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10679" y="5367"/>
                  </a:moveTo>
                  <a:cubicBezTo>
                    <a:pt x="10679" y="3500"/>
                    <a:pt x="10679" y="1634"/>
                    <a:pt x="10072" y="700"/>
                  </a:cubicBezTo>
                  <a:cubicBezTo>
                    <a:pt x="9465" y="-233"/>
                    <a:pt x="8252" y="-233"/>
                    <a:pt x="6553" y="700"/>
                  </a:cubicBezTo>
                  <a:cubicBezTo>
                    <a:pt x="4854" y="1634"/>
                    <a:pt x="2670" y="3500"/>
                    <a:pt x="1456" y="5234"/>
                  </a:cubicBezTo>
                  <a:cubicBezTo>
                    <a:pt x="243" y="6967"/>
                    <a:pt x="0" y="8567"/>
                    <a:pt x="0" y="10034"/>
                  </a:cubicBezTo>
                  <a:cubicBezTo>
                    <a:pt x="0" y="11500"/>
                    <a:pt x="243" y="12834"/>
                    <a:pt x="1578" y="13367"/>
                  </a:cubicBezTo>
                  <a:cubicBezTo>
                    <a:pt x="2912" y="13900"/>
                    <a:pt x="5339" y="13634"/>
                    <a:pt x="7524" y="12700"/>
                  </a:cubicBezTo>
                  <a:cubicBezTo>
                    <a:pt x="9708" y="11767"/>
                    <a:pt x="11649" y="10167"/>
                    <a:pt x="12984" y="10167"/>
                  </a:cubicBezTo>
                  <a:cubicBezTo>
                    <a:pt x="14319" y="10167"/>
                    <a:pt x="15047" y="11767"/>
                    <a:pt x="16382" y="13900"/>
                  </a:cubicBezTo>
                  <a:cubicBezTo>
                    <a:pt x="17717" y="16034"/>
                    <a:pt x="19658" y="18700"/>
                    <a:pt x="21600" y="21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0545320" y="1783765"/>
              <a:ext cx="45720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500" y="11375"/>
                    <a:pt x="7000" y="2735"/>
                    <a:pt x="10600" y="575"/>
                  </a:cubicBezTo>
                  <a:cubicBezTo>
                    <a:pt x="14200" y="-1585"/>
                    <a:pt x="179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10627870" y="1927484"/>
              <a:ext cx="95251" cy="221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5760" y="0"/>
                  </a:moveTo>
                  <a:cubicBezTo>
                    <a:pt x="3840" y="3086"/>
                    <a:pt x="1920" y="6171"/>
                    <a:pt x="960" y="8743"/>
                  </a:cubicBezTo>
                  <a:cubicBezTo>
                    <a:pt x="0" y="11314"/>
                    <a:pt x="0" y="13371"/>
                    <a:pt x="0" y="15017"/>
                  </a:cubicBezTo>
                  <a:cubicBezTo>
                    <a:pt x="0" y="16663"/>
                    <a:pt x="0" y="17897"/>
                    <a:pt x="720" y="18103"/>
                  </a:cubicBezTo>
                  <a:cubicBezTo>
                    <a:pt x="1440" y="18309"/>
                    <a:pt x="2880" y="17486"/>
                    <a:pt x="4320" y="16663"/>
                  </a:cubicBezTo>
                  <a:cubicBezTo>
                    <a:pt x="5760" y="15840"/>
                    <a:pt x="7200" y="15017"/>
                    <a:pt x="9600" y="14194"/>
                  </a:cubicBezTo>
                  <a:cubicBezTo>
                    <a:pt x="12000" y="13371"/>
                    <a:pt x="15360" y="12549"/>
                    <a:pt x="17760" y="12549"/>
                  </a:cubicBezTo>
                  <a:cubicBezTo>
                    <a:pt x="20160" y="12549"/>
                    <a:pt x="21600" y="13371"/>
                    <a:pt x="21600" y="14811"/>
                  </a:cubicBezTo>
                  <a:cubicBezTo>
                    <a:pt x="21600" y="16251"/>
                    <a:pt x="20160" y="18309"/>
                    <a:pt x="18240" y="19543"/>
                  </a:cubicBezTo>
                  <a:cubicBezTo>
                    <a:pt x="16320" y="20777"/>
                    <a:pt x="13920" y="21189"/>
                    <a:pt x="10560" y="21394"/>
                  </a:cubicBezTo>
                  <a:cubicBezTo>
                    <a:pt x="7200" y="21600"/>
                    <a:pt x="2880" y="21600"/>
                    <a:pt x="1920" y="21291"/>
                  </a:cubicBezTo>
                  <a:cubicBezTo>
                    <a:pt x="960" y="20983"/>
                    <a:pt x="3360" y="20366"/>
                    <a:pt x="5760" y="19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0818370" y="2067184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0945916" y="2023676"/>
              <a:ext cx="183605" cy="8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71" fill="norm" stroke="1" extrusionOk="0">
                  <a:moveTo>
                    <a:pt x="12455" y="2857"/>
                  </a:moveTo>
                  <a:cubicBezTo>
                    <a:pt x="11227" y="1314"/>
                    <a:pt x="10000" y="-229"/>
                    <a:pt x="8036" y="28"/>
                  </a:cubicBezTo>
                  <a:cubicBezTo>
                    <a:pt x="6073" y="285"/>
                    <a:pt x="3373" y="2342"/>
                    <a:pt x="1777" y="5171"/>
                  </a:cubicBezTo>
                  <a:cubicBezTo>
                    <a:pt x="182" y="8000"/>
                    <a:pt x="-309" y="11600"/>
                    <a:pt x="182" y="13400"/>
                  </a:cubicBezTo>
                  <a:cubicBezTo>
                    <a:pt x="673" y="15200"/>
                    <a:pt x="2146" y="15200"/>
                    <a:pt x="3496" y="14685"/>
                  </a:cubicBezTo>
                  <a:cubicBezTo>
                    <a:pt x="4846" y="14171"/>
                    <a:pt x="6073" y="13142"/>
                    <a:pt x="7668" y="11857"/>
                  </a:cubicBezTo>
                  <a:cubicBezTo>
                    <a:pt x="9264" y="10571"/>
                    <a:pt x="11227" y="9028"/>
                    <a:pt x="12332" y="9542"/>
                  </a:cubicBezTo>
                  <a:cubicBezTo>
                    <a:pt x="13436" y="10057"/>
                    <a:pt x="13682" y="12628"/>
                    <a:pt x="15032" y="14942"/>
                  </a:cubicBezTo>
                  <a:cubicBezTo>
                    <a:pt x="16382" y="17257"/>
                    <a:pt x="18836" y="19314"/>
                    <a:pt x="21291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11326370" y="1731576"/>
              <a:ext cx="1333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371" y="6132"/>
                    <a:pt x="2743" y="-1068"/>
                    <a:pt x="6343" y="132"/>
                  </a:cubicBezTo>
                  <a:cubicBezTo>
                    <a:pt x="9943" y="1332"/>
                    <a:pt x="15771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11370820" y="1806834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11822465" y="1470284"/>
              <a:ext cx="22145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21523" y="0"/>
                  </a:moveTo>
                  <a:cubicBezTo>
                    <a:pt x="19877" y="3086"/>
                    <a:pt x="18232" y="6171"/>
                    <a:pt x="16174" y="8914"/>
                  </a:cubicBezTo>
                  <a:cubicBezTo>
                    <a:pt x="14117" y="11657"/>
                    <a:pt x="11649" y="14057"/>
                    <a:pt x="10003" y="15514"/>
                  </a:cubicBezTo>
                  <a:cubicBezTo>
                    <a:pt x="8357" y="16971"/>
                    <a:pt x="7534" y="17486"/>
                    <a:pt x="6197" y="17743"/>
                  </a:cubicBezTo>
                  <a:cubicBezTo>
                    <a:pt x="4860" y="18000"/>
                    <a:pt x="3009" y="18000"/>
                    <a:pt x="1877" y="17571"/>
                  </a:cubicBezTo>
                  <a:cubicBezTo>
                    <a:pt x="746" y="17143"/>
                    <a:pt x="334" y="16286"/>
                    <a:pt x="129" y="15086"/>
                  </a:cubicBezTo>
                  <a:cubicBezTo>
                    <a:pt x="-77" y="13886"/>
                    <a:pt x="-77" y="12343"/>
                    <a:pt x="437" y="11314"/>
                  </a:cubicBezTo>
                  <a:cubicBezTo>
                    <a:pt x="952" y="10286"/>
                    <a:pt x="1980" y="9771"/>
                    <a:pt x="3626" y="9686"/>
                  </a:cubicBezTo>
                  <a:cubicBezTo>
                    <a:pt x="5272" y="9600"/>
                    <a:pt x="7534" y="9943"/>
                    <a:pt x="9900" y="11314"/>
                  </a:cubicBezTo>
                  <a:cubicBezTo>
                    <a:pt x="12266" y="12686"/>
                    <a:pt x="14734" y="15086"/>
                    <a:pt x="16277" y="16971"/>
                  </a:cubicBezTo>
                  <a:cubicBezTo>
                    <a:pt x="17820" y="18857"/>
                    <a:pt x="18437" y="20229"/>
                    <a:pt x="190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11720070" y="1881812"/>
              <a:ext cx="3810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840" y="11040"/>
                    <a:pt x="7680" y="1783"/>
                    <a:pt x="11280" y="240"/>
                  </a:cubicBezTo>
                  <a:cubicBezTo>
                    <a:pt x="14880" y="-1303"/>
                    <a:pt x="1824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1822915" y="1992691"/>
              <a:ext cx="303556" cy="210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58" fill="norm" stroke="1" extrusionOk="0">
                  <a:moveTo>
                    <a:pt x="359" y="6885"/>
                  </a:moveTo>
                  <a:cubicBezTo>
                    <a:pt x="61" y="5388"/>
                    <a:pt x="-237" y="3891"/>
                    <a:pt x="284" y="2608"/>
                  </a:cubicBezTo>
                  <a:cubicBezTo>
                    <a:pt x="806" y="1325"/>
                    <a:pt x="2146" y="256"/>
                    <a:pt x="3934" y="42"/>
                  </a:cubicBezTo>
                  <a:cubicBezTo>
                    <a:pt x="5722" y="-172"/>
                    <a:pt x="7956" y="470"/>
                    <a:pt x="9297" y="1325"/>
                  </a:cubicBezTo>
                  <a:cubicBezTo>
                    <a:pt x="10637" y="2180"/>
                    <a:pt x="11084" y="3250"/>
                    <a:pt x="10340" y="5816"/>
                  </a:cubicBezTo>
                  <a:cubicBezTo>
                    <a:pt x="9595" y="8382"/>
                    <a:pt x="7658" y="12446"/>
                    <a:pt x="6317" y="14798"/>
                  </a:cubicBezTo>
                  <a:cubicBezTo>
                    <a:pt x="4977" y="17151"/>
                    <a:pt x="4232" y="17792"/>
                    <a:pt x="3636" y="18541"/>
                  </a:cubicBezTo>
                  <a:cubicBezTo>
                    <a:pt x="3040" y="19289"/>
                    <a:pt x="2593" y="20145"/>
                    <a:pt x="2817" y="20679"/>
                  </a:cubicBezTo>
                  <a:cubicBezTo>
                    <a:pt x="3040" y="21214"/>
                    <a:pt x="3934" y="21428"/>
                    <a:pt x="6243" y="21107"/>
                  </a:cubicBezTo>
                  <a:cubicBezTo>
                    <a:pt x="8552" y="20786"/>
                    <a:pt x="12276" y="19931"/>
                    <a:pt x="14957" y="19503"/>
                  </a:cubicBezTo>
                  <a:cubicBezTo>
                    <a:pt x="17639" y="19076"/>
                    <a:pt x="19277" y="19076"/>
                    <a:pt x="20171" y="19289"/>
                  </a:cubicBezTo>
                  <a:cubicBezTo>
                    <a:pt x="21065" y="19503"/>
                    <a:pt x="21214" y="19931"/>
                    <a:pt x="21363" y="20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1777220" y="2392407"/>
              <a:ext cx="279401" cy="4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3" fill="norm" stroke="1" extrusionOk="0">
                  <a:moveTo>
                    <a:pt x="0" y="20933"/>
                  </a:moveTo>
                  <a:cubicBezTo>
                    <a:pt x="5073" y="13733"/>
                    <a:pt x="10145" y="6533"/>
                    <a:pt x="13582" y="2933"/>
                  </a:cubicBezTo>
                  <a:cubicBezTo>
                    <a:pt x="17018" y="-667"/>
                    <a:pt x="18818" y="-667"/>
                    <a:pt x="19882" y="1390"/>
                  </a:cubicBezTo>
                  <a:cubicBezTo>
                    <a:pt x="20945" y="3447"/>
                    <a:pt x="21273" y="7562"/>
                    <a:pt x="21600" y="11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11866120" y="2479934"/>
              <a:ext cx="336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2" y="21600"/>
                    <a:pt x="7064" y="21600"/>
                    <a:pt x="10664" y="18000"/>
                  </a:cubicBezTo>
                  <a:cubicBezTo>
                    <a:pt x="14264" y="14400"/>
                    <a:pt x="17932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156720" y="4452340"/>
              <a:ext cx="482601" cy="4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7" fill="norm" stroke="1" extrusionOk="0">
                  <a:moveTo>
                    <a:pt x="0" y="20687"/>
                  </a:moveTo>
                  <a:cubicBezTo>
                    <a:pt x="2368" y="18527"/>
                    <a:pt x="4737" y="16367"/>
                    <a:pt x="7532" y="12587"/>
                  </a:cubicBezTo>
                  <a:cubicBezTo>
                    <a:pt x="10326" y="8807"/>
                    <a:pt x="13547" y="3407"/>
                    <a:pt x="15963" y="1247"/>
                  </a:cubicBezTo>
                  <a:cubicBezTo>
                    <a:pt x="18379" y="-913"/>
                    <a:pt x="19989" y="167"/>
                    <a:pt x="21600" y="1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245620" y="4524634"/>
              <a:ext cx="438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8400"/>
                    <a:pt x="6887" y="15200"/>
                    <a:pt x="10487" y="11600"/>
                  </a:cubicBezTo>
                  <a:cubicBezTo>
                    <a:pt x="14087" y="8000"/>
                    <a:pt x="17843" y="4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1673394" y="3961601"/>
              <a:ext cx="150499" cy="238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7" h="21019" fill="norm" stroke="1" extrusionOk="0">
                  <a:moveTo>
                    <a:pt x="13093" y="2607"/>
                  </a:moveTo>
                  <a:cubicBezTo>
                    <a:pt x="11941" y="1490"/>
                    <a:pt x="10789" y="372"/>
                    <a:pt x="9637" y="186"/>
                  </a:cubicBezTo>
                  <a:cubicBezTo>
                    <a:pt x="8485" y="0"/>
                    <a:pt x="7333" y="745"/>
                    <a:pt x="5605" y="3259"/>
                  </a:cubicBezTo>
                  <a:cubicBezTo>
                    <a:pt x="3877" y="5772"/>
                    <a:pt x="1573" y="10055"/>
                    <a:pt x="565" y="13221"/>
                  </a:cubicBezTo>
                  <a:cubicBezTo>
                    <a:pt x="-443" y="16386"/>
                    <a:pt x="-155" y="18434"/>
                    <a:pt x="1861" y="19738"/>
                  </a:cubicBezTo>
                  <a:cubicBezTo>
                    <a:pt x="3877" y="21041"/>
                    <a:pt x="7621" y="21600"/>
                    <a:pt x="11509" y="20203"/>
                  </a:cubicBezTo>
                  <a:cubicBezTo>
                    <a:pt x="15397" y="18807"/>
                    <a:pt x="19429" y="15455"/>
                    <a:pt x="20293" y="12010"/>
                  </a:cubicBezTo>
                  <a:cubicBezTo>
                    <a:pt x="21157" y="8566"/>
                    <a:pt x="18853" y="5028"/>
                    <a:pt x="16117" y="2886"/>
                  </a:cubicBezTo>
                  <a:cubicBezTo>
                    <a:pt x="13381" y="745"/>
                    <a:pt x="10213" y="0"/>
                    <a:pt x="8197" y="0"/>
                  </a:cubicBezTo>
                  <a:cubicBezTo>
                    <a:pt x="6181" y="0"/>
                    <a:pt x="5317" y="745"/>
                    <a:pt x="5461" y="1397"/>
                  </a:cubicBezTo>
                  <a:cubicBezTo>
                    <a:pt x="5605" y="2048"/>
                    <a:pt x="6757" y="2607"/>
                    <a:pt x="7621" y="2979"/>
                  </a:cubicBezTo>
                  <a:cubicBezTo>
                    <a:pt x="8485" y="3352"/>
                    <a:pt x="9061" y="3538"/>
                    <a:pt x="9637" y="3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1934720" y="4086484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2112520" y="3876934"/>
              <a:ext cx="50801" cy="32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0"/>
                  </a:moveTo>
                  <a:cubicBezTo>
                    <a:pt x="900" y="4877"/>
                    <a:pt x="1800" y="9755"/>
                    <a:pt x="2700" y="13030"/>
                  </a:cubicBezTo>
                  <a:cubicBezTo>
                    <a:pt x="3600" y="16305"/>
                    <a:pt x="4500" y="17977"/>
                    <a:pt x="5850" y="19231"/>
                  </a:cubicBezTo>
                  <a:cubicBezTo>
                    <a:pt x="7200" y="20485"/>
                    <a:pt x="9000" y="21321"/>
                    <a:pt x="11700" y="21461"/>
                  </a:cubicBezTo>
                  <a:cubicBezTo>
                    <a:pt x="14400" y="21600"/>
                    <a:pt x="18000" y="21043"/>
                    <a:pt x="21600" y="20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1646420" y="4972682"/>
              <a:ext cx="208116" cy="27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375" fill="norm" stroke="1" extrusionOk="0">
                  <a:moveTo>
                    <a:pt x="13731" y="1217"/>
                  </a:moveTo>
                  <a:cubicBezTo>
                    <a:pt x="12876" y="719"/>
                    <a:pt x="12020" y="220"/>
                    <a:pt x="11058" y="54"/>
                  </a:cubicBezTo>
                  <a:cubicBezTo>
                    <a:pt x="10095" y="-112"/>
                    <a:pt x="9026" y="54"/>
                    <a:pt x="7529" y="1300"/>
                  </a:cubicBezTo>
                  <a:cubicBezTo>
                    <a:pt x="6032" y="2546"/>
                    <a:pt x="4107" y="4873"/>
                    <a:pt x="2717" y="7697"/>
                  </a:cubicBezTo>
                  <a:cubicBezTo>
                    <a:pt x="1327" y="10522"/>
                    <a:pt x="472" y="13845"/>
                    <a:pt x="151" y="16005"/>
                  </a:cubicBezTo>
                  <a:cubicBezTo>
                    <a:pt x="-170" y="18165"/>
                    <a:pt x="44" y="19162"/>
                    <a:pt x="579" y="19910"/>
                  </a:cubicBezTo>
                  <a:cubicBezTo>
                    <a:pt x="1113" y="20657"/>
                    <a:pt x="1969" y="21156"/>
                    <a:pt x="3573" y="21322"/>
                  </a:cubicBezTo>
                  <a:cubicBezTo>
                    <a:pt x="5177" y="21488"/>
                    <a:pt x="7529" y="21322"/>
                    <a:pt x="10416" y="19993"/>
                  </a:cubicBezTo>
                  <a:cubicBezTo>
                    <a:pt x="13303" y="18663"/>
                    <a:pt x="16725" y="16171"/>
                    <a:pt x="18757" y="13430"/>
                  </a:cubicBezTo>
                  <a:cubicBezTo>
                    <a:pt x="20788" y="10688"/>
                    <a:pt x="21430" y="7697"/>
                    <a:pt x="20788" y="5537"/>
                  </a:cubicBezTo>
                  <a:cubicBezTo>
                    <a:pt x="20147" y="3377"/>
                    <a:pt x="18222" y="2048"/>
                    <a:pt x="16511" y="1300"/>
                  </a:cubicBezTo>
                  <a:cubicBezTo>
                    <a:pt x="14800" y="553"/>
                    <a:pt x="13303" y="386"/>
                    <a:pt x="11913" y="1134"/>
                  </a:cubicBezTo>
                  <a:cubicBezTo>
                    <a:pt x="10523" y="1882"/>
                    <a:pt x="9240" y="3543"/>
                    <a:pt x="7957" y="5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1985520" y="510883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2049020" y="4855483"/>
              <a:ext cx="240796" cy="39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65" fill="norm" stroke="1" extrusionOk="0">
                  <a:moveTo>
                    <a:pt x="0" y="7508"/>
                  </a:moveTo>
                  <a:cubicBezTo>
                    <a:pt x="758" y="6479"/>
                    <a:pt x="1516" y="5451"/>
                    <a:pt x="4074" y="4194"/>
                  </a:cubicBezTo>
                  <a:cubicBezTo>
                    <a:pt x="6632" y="2936"/>
                    <a:pt x="10989" y="1451"/>
                    <a:pt x="13642" y="708"/>
                  </a:cubicBezTo>
                  <a:cubicBezTo>
                    <a:pt x="16295" y="-35"/>
                    <a:pt x="17242" y="-35"/>
                    <a:pt x="18189" y="22"/>
                  </a:cubicBezTo>
                  <a:cubicBezTo>
                    <a:pt x="19137" y="79"/>
                    <a:pt x="20084" y="194"/>
                    <a:pt x="20653" y="594"/>
                  </a:cubicBezTo>
                  <a:cubicBezTo>
                    <a:pt x="21221" y="994"/>
                    <a:pt x="21411" y="1679"/>
                    <a:pt x="21505" y="4136"/>
                  </a:cubicBezTo>
                  <a:cubicBezTo>
                    <a:pt x="21600" y="6594"/>
                    <a:pt x="21600" y="10822"/>
                    <a:pt x="21126" y="13851"/>
                  </a:cubicBezTo>
                  <a:cubicBezTo>
                    <a:pt x="20653" y="16879"/>
                    <a:pt x="19705" y="18708"/>
                    <a:pt x="18758" y="19794"/>
                  </a:cubicBezTo>
                  <a:cubicBezTo>
                    <a:pt x="17811" y="20879"/>
                    <a:pt x="16863" y="21222"/>
                    <a:pt x="15916" y="21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2174025" y="5058034"/>
              <a:ext cx="26234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163" y="21600"/>
                  </a:moveTo>
                  <a:cubicBezTo>
                    <a:pt x="-10" y="19029"/>
                    <a:pt x="-183" y="16457"/>
                    <a:pt x="422" y="14400"/>
                  </a:cubicBezTo>
                  <a:cubicBezTo>
                    <a:pt x="1027" y="12343"/>
                    <a:pt x="2409" y="10800"/>
                    <a:pt x="6038" y="8486"/>
                  </a:cubicBezTo>
                  <a:cubicBezTo>
                    <a:pt x="9667" y="6171"/>
                    <a:pt x="15542" y="3086"/>
                    <a:pt x="214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2509776" y="4893640"/>
              <a:ext cx="138203" cy="367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7" h="21435" fill="norm" stroke="1" extrusionOk="0">
                  <a:moveTo>
                    <a:pt x="16145" y="329"/>
                  </a:moveTo>
                  <a:cubicBezTo>
                    <a:pt x="12751" y="82"/>
                    <a:pt x="9356" y="-165"/>
                    <a:pt x="6425" y="144"/>
                  </a:cubicBezTo>
                  <a:cubicBezTo>
                    <a:pt x="3493" y="452"/>
                    <a:pt x="1025" y="1316"/>
                    <a:pt x="253" y="2304"/>
                  </a:cubicBezTo>
                  <a:cubicBezTo>
                    <a:pt x="-518" y="3291"/>
                    <a:pt x="408" y="4402"/>
                    <a:pt x="3956" y="6130"/>
                  </a:cubicBezTo>
                  <a:cubicBezTo>
                    <a:pt x="7505" y="7858"/>
                    <a:pt x="13676" y="10203"/>
                    <a:pt x="17071" y="12054"/>
                  </a:cubicBezTo>
                  <a:cubicBezTo>
                    <a:pt x="20465" y="13906"/>
                    <a:pt x="21082" y="15264"/>
                    <a:pt x="18768" y="16745"/>
                  </a:cubicBezTo>
                  <a:cubicBezTo>
                    <a:pt x="16453" y="18226"/>
                    <a:pt x="11208" y="19830"/>
                    <a:pt x="5962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2518920" y="4859189"/>
              <a:ext cx="33655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619" y="13094"/>
                    <a:pt x="9238" y="5581"/>
                    <a:pt x="12838" y="2294"/>
                  </a:cubicBezTo>
                  <a:cubicBezTo>
                    <a:pt x="16438" y="-993"/>
                    <a:pt x="19019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1827930" y="5900658"/>
              <a:ext cx="154505" cy="25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151" fill="norm" stroke="1" extrusionOk="0">
                  <a:moveTo>
                    <a:pt x="14726" y="158"/>
                  </a:moveTo>
                  <a:cubicBezTo>
                    <a:pt x="11808" y="681"/>
                    <a:pt x="8889" y="1204"/>
                    <a:pt x="6408" y="2423"/>
                  </a:cubicBezTo>
                  <a:cubicBezTo>
                    <a:pt x="3926" y="3642"/>
                    <a:pt x="1883" y="5558"/>
                    <a:pt x="862" y="8433"/>
                  </a:cubicBezTo>
                  <a:cubicBezTo>
                    <a:pt x="-160" y="11307"/>
                    <a:pt x="-160" y="15139"/>
                    <a:pt x="278" y="17404"/>
                  </a:cubicBezTo>
                  <a:cubicBezTo>
                    <a:pt x="716" y="19668"/>
                    <a:pt x="1591" y="20365"/>
                    <a:pt x="3051" y="20800"/>
                  </a:cubicBezTo>
                  <a:cubicBezTo>
                    <a:pt x="4510" y="21236"/>
                    <a:pt x="6554" y="21410"/>
                    <a:pt x="9326" y="20452"/>
                  </a:cubicBezTo>
                  <a:cubicBezTo>
                    <a:pt x="12099" y="19494"/>
                    <a:pt x="15602" y="17404"/>
                    <a:pt x="17937" y="14965"/>
                  </a:cubicBezTo>
                  <a:cubicBezTo>
                    <a:pt x="20272" y="12526"/>
                    <a:pt x="21440" y="9739"/>
                    <a:pt x="21294" y="7213"/>
                  </a:cubicBezTo>
                  <a:cubicBezTo>
                    <a:pt x="21148" y="4687"/>
                    <a:pt x="19689" y="2423"/>
                    <a:pt x="18083" y="1204"/>
                  </a:cubicBezTo>
                  <a:cubicBezTo>
                    <a:pt x="16478" y="-16"/>
                    <a:pt x="14726" y="-190"/>
                    <a:pt x="12683" y="158"/>
                  </a:cubicBezTo>
                  <a:cubicBezTo>
                    <a:pt x="10640" y="507"/>
                    <a:pt x="8305" y="1378"/>
                    <a:pt x="7429" y="2510"/>
                  </a:cubicBezTo>
                  <a:cubicBezTo>
                    <a:pt x="6554" y="3642"/>
                    <a:pt x="7137" y="5036"/>
                    <a:pt x="7721" y="6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2093470" y="6061334"/>
              <a:ext cx="1" cy="381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2231951" y="5839084"/>
              <a:ext cx="157055" cy="32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85" fill="norm" stroke="1" extrusionOk="0">
                  <a:moveTo>
                    <a:pt x="18310" y="2926"/>
                  </a:moveTo>
                  <a:cubicBezTo>
                    <a:pt x="15142" y="2230"/>
                    <a:pt x="11974" y="1533"/>
                    <a:pt x="9238" y="1533"/>
                  </a:cubicBezTo>
                  <a:cubicBezTo>
                    <a:pt x="6502" y="1533"/>
                    <a:pt x="4198" y="2230"/>
                    <a:pt x="2902" y="2926"/>
                  </a:cubicBezTo>
                  <a:cubicBezTo>
                    <a:pt x="1606" y="3623"/>
                    <a:pt x="1318" y="4320"/>
                    <a:pt x="2326" y="5365"/>
                  </a:cubicBezTo>
                  <a:cubicBezTo>
                    <a:pt x="3334" y="6410"/>
                    <a:pt x="5638" y="7804"/>
                    <a:pt x="8662" y="9476"/>
                  </a:cubicBezTo>
                  <a:cubicBezTo>
                    <a:pt x="11686" y="11148"/>
                    <a:pt x="15430" y="13099"/>
                    <a:pt x="16870" y="14911"/>
                  </a:cubicBezTo>
                  <a:cubicBezTo>
                    <a:pt x="18310" y="16723"/>
                    <a:pt x="17446" y="18395"/>
                    <a:pt x="15142" y="19510"/>
                  </a:cubicBezTo>
                  <a:cubicBezTo>
                    <a:pt x="12838" y="20625"/>
                    <a:pt x="9094" y="21182"/>
                    <a:pt x="6502" y="21391"/>
                  </a:cubicBezTo>
                  <a:cubicBezTo>
                    <a:pt x="3910" y="21600"/>
                    <a:pt x="2470" y="21461"/>
                    <a:pt x="1462" y="20973"/>
                  </a:cubicBezTo>
                  <a:cubicBezTo>
                    <a:pt x="454" y="20485"/>
                    <a:pt x="-122" y="19649"/>
                    <a:pt x="22" y="18465"/>
                  </a:cubicBezTo>
                  <a:cubicBezTo>
                    <a:pt x="166" y="17280"/>
                    <a:pt x="1030" y="15747"/>
                    <a:pt x="4486" y="13448"/>
                  </a:cubicBezTo>
                  <a:cubicBezTo>
                    <a:pt x="7942" y="11148"/>
                    <a:pt x="13990" y="8083"/>
                    <a:pt x="17302" y="6132"/>
                  </a:cubicBezTo>
                  <a:cubicBezTo>
                    <a:pt x="20614" y="4181"/>
                    <a:pt x="21190" y="3345"/>
                    <a:pt x="21334" y="2578"/>
                  </a:cubicBezTo>
                  <a:cubicBezTo>
                    <a:pt x="21478" y="1812"/>
                    <a:pt x="21190" y="1115"/>
                    <a:pt x="20326" y="697"/>
                  </a:cubicBezTo>
                  <a:cubicBezTo>
                    <a:pt x="19462" y="279"/>
                    <a:pt x="18022" y="139"/>
                    <a:pt x="165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3617470" y="2892684"/>
              <a:ext cx="31751" cy="33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0"/>
                  </a:moveTo>
                  <a:cubicBezTo>
                    <a:pt x="20160" y="4347"/>
                    <a:pt x="18720" y="8694"/>
                    <a:pt x="16560" y="12023"/>
                  </a:cubicBezTo>
                  <a:cubicBezTo>
                    <a:pt x="14400" y="15351"/>
                    <a:pt x="11520" y="17660"/>
                    <a:pt x="8640" y="19223"/>
                  </a:cubicBezTo>
                  <a:cubicBezTo>
                    <a:pt x="5760" y="20785"/>
                    <a:pt x="2880" y="21600"/>
                    <a:pt x="1440" y="21532"/>
                  </a:cubicBezTo>
                  <a:cubicBezTo>
                    <a:pt x="0" y="21464"/>
                    <a:pt x="0" y="20513"/>
                    <a:pt x="0" y="19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3636520" y="2871245"/>
              <a:ext cx="177801" cy="6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fill="norm" stroke="1" extrusionOk="0">
                  <a:moveTo>
                    <a:pt x="0" y="21012"/>
                  </a:moveTo>
                  <a:cubicBezTo>
                    <a:pt x="5143" y="14262"/>
                    <a:pt x="10286" y="7512"/>
                    <a:pt x="13500" y="3800"/>
                  </a:cubicBezTo>
                  <a:cubicBezTo>
                    <a:pt x="16714" y="87"/>
                    <a:pt x="18000" y="-588"/>
                    <a:pt x="19029" y="425"/>
                  </a:cubicBezTo>
                  <a:cubicBezTo>
                    <a:pt x="20057" y="1437"/>
                    <a:pt x="20829" y="4137"/>
                    <a:pt x="21600" y="6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3668270" y="3051434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3731770" y="3127634"/>
              <a:ext cx="95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4114"/>
                    <a:pt x="10560" y="8229"/>
                    <a:pt x="14160" y="11829"/>
                  </a:cubicBezTo>
                  <a:cubicBezTo>
                    <a:pt x="17760" y="15429"/>
                    <a:pt x="19680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3724198" y="3121284"/>
              <a:ext cx="115523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21434" y="0"/>
                  </a:moveTo>
                  <a:cubicBezTo>
                    <a:pt x="17507" y="3484"/>
                    <a:pt x="13579" y="6968"/>
                    <a:pt x="10438" y="9755"/>
                  </a:cubicBezTo>
                  <a:cubicBezTo>
                    <a:pt x="7296" y="12542"/>
                    <a:pt x="4939" y="14632"/>
                    <a:pt x="3172" y="16142"/>
                  </a:cubicBezTo>
                  <a:cubicBezTo>
                    <a:pt x="1405" y="17652"/>
                    <a:pt x="227" y="18581"/>
                    <a:pt x="30" y="19394"/>
                  </a:cubicBezTo>
                  <a:cubicBezTo>
                    <a:pt x="-166" y="20206"/>
                    <a:pt x="619" y="20903"/>
                    <a:pt x="14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3644092" y="2696843"/>
              <a:ext cx="144829" cy="153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97" fill="norm" stroke="1" extrusionOk="0">
                  <a:moveTo>
                    <a:pt x="3576" y="12120"/>
                  </a:moveTo>
                  <a:cubicBezTo>
                    <a:pt x="3262" y="13872"/>
                    <a:pt x="2949" y="15623"/>
                    <a:pt x="2323" y="17520"/>
                  </a:cubicBezTo>
                  <a:cubicBezTo>
                    <a:pt x="1697" y="19418"/>
                    <a:pt x="758" y="21461"/>
                    <a:pt x="289" y="21169"/>
                  </a:cubicBezTo>
                  <a:cubicBezTo>
                    <a:pt x="-181" y="20877"/>
                    <a:pt x="-181" y="18250"/>
                    <a:pt x="1071" y="14747"/>
                  </a:cubicBezTo>
                  <a:cubicBezTo>
                    <a:pt x="2323" y="11245"/>
                    <a:pt x="4828" y="6866"/>
                    <a:pt x="6706" y="4239"/>
                  </a:cubicBezTo>
                  <a:cubicBezTo>
                    <a:pt x="8584" y="1612"/>
                    <a:pt x="9836" y="737"/>
                    <a:pt x="11245" y="299"/>
                  </a:cubicBezTo>
                  <a:cubicBezTo>
                    <a:pt x="12654" y="-139"/>
                    <a:pt x="14219" y="-139"/>
                    <a:pt x="15315" y="591"/>
                  </a:cubicBezTo>
                  <a:cubicBezTo>
                    <a:pt x="16410" y="1320"/>
                    <a:pt x="17036" y="2780"/>
                    <a:pt x="17976" y="5115"/>
                  </a:cubicBezTo>
                  <a:cubicBezTo>
                    <a:pt x="18915" y="7450"/>
                    <a:pt x="20167" y="10661"/>
                    <a:pt x="21419" y="13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4007179" y="2888036"/>
              <a:ext cx="99242" cy="303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79" fill="norm" stroke="1" extrusionOk="0">
                  <a:moveTo>
                    <a:pt x="21098" y="779"/>
                  </a:moveTo>
                  <a:cubicBezTo>
                    <a:pt x="19298" y="329"/>
                    <a:pt x="17498" y="-121"/>
                    <a:pt x="15698" y="29"/>
                  </a:cubicBezTo>
                  <a:cubicBezTo>
                    <a:pt x="13898" y="179"/>
                    <a:pt x="12098" y="929"/>
                    <a:pt x="9398" y="3479"/>
                  </a:cubicBezTo>
                  <a:cubicBezTo>
                    <a:pt x="6698" y="6029"/>
                    <a:pt x="3098" y="10379"/>
                    <a:pt x="1298" y="13229"/>
                  </a:cubicBezTo>
                  <a:cubicBezTo>
                    <a:pt x="-502" y="16079"/>
                    <a:pt x="-502" y="17429"/>
                    <a:pt x="1748" y="18554"/>
                  </a:cubicBezTo>
                  <a:cubicBezTo>
                    <a:pt x="3998" y="19679"/>
                    <a:pt x="8498" y="20579"/>
                    <a:pt x="12998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4106420" y="2996006"/>
              <a:ext cx="190501" cy="130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5892"/>
                  </a:moveTo>
                  <a:cubicBezTo>
                    <a:pt x="480" y="4178"/>
                    <a:pt x="960" y="2464"/>
                    <a:pt x="1920" y="1607"/>
                  </a:cubicBezTo>
                  <a:cubicBezTo>
                    <a:pt x="2880" y="750"/>
                    <a:pt x="4320" y="750"/>
                    <a:pt x="5880" y="1950"/>
                  </a:cubicBezTo>
                  <a:cubicBezTo>
                    <a:pt x="7440" y="3150"/>
                    <a:pt x="9120" y="5550"/>
                    <a:pt x="10200" y="8464"/>
                  </a:cubicBezTo>
                  <a:cubicBezTo>
                    <a:pt x="11280" y="11378"/>
                    <a:pt x="11760" y="14807"/>
                    <a:pt x="11640" y="17207"/>
                  </a:cubicBezTo>
                  <a:cubicBezTo>
                    <a:pt x="11520" y="19607"/>
                    <a:pt x="10800" y="20978"/>
                    <a:pt x="9960" y="21150"/>
                  </a:cubicBezTo>
                  <a:cubicBezTo>
                    <a:pt x="9120" y="21321"/>
                    <a:pt x="8160" y="20292"/>
                    <a:pt x="7800" y="18921"/>
                  </a:cubicBezTo>
                  <a:cubicBezTo>
                    <a:pt x="7440" y="17550"/>
                    <a:pt x="7680" y="15835"/>
                    <a:pt x="8640" y="12921"/>
                  </a:cubicBezTo>
                  <a:cubicBezTo>
                    <a:pt x="9600" y="10007"/>
                    <a:pt x="11280" y="5892"/>
                    <a:pt x="12600" y="3321"/>
                  </a:cubicBezTo>
                  <a:cubicBezTo>
                    <a:pt x="13920" y="750"/>
                    <a:pt x="14880" y="-279"/>
                    <a:pt x="15120" y="64"/>
                  </a:cubicBezTo>
                  <a:cubicBezTo>
                    <a:pt x="15360" y="407"/>
                    <a:pt x="14880" y="2121"/>
                    <a:pt x="14400" y="3835"/>
                  </a:cubicBezTo>
                  <a:cubicBezTo>
                    <a:pt x="13920" y="5550"/>
                    <a:pt x="13440" y="7264"/>
                    <a:pt x="13200" y="9492"/>
                  </a:cubicBezTo>
                  <a:cubicBezTo>
                    <a:pt x="12960" y="11721"/>
                    <a:pt x="12960" y="14464"/>
                    <a:pt x="14400" y="15492"/>
                  </a:cubicBezTo>
                  <a:cubicBezTo>
                    <a:pt x="15840" y="16521"/>
                    <a:pt x="18720" y="15835"/>
                    <a:pt x="21600" y="15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4379470" y="2892684"/>
              <a:ext cx="2963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703"/>
                    <a:pt x="21600" y="7406"/>
                    <a:pt x="21600" y="11006"/>
                  </a:cubicBezTo>
                  <a:cubicBezTo>
                    <a:pt x="21600" y="14606"/>
                    <a:pt x="10800" y="181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3858770" y="2803784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4747770" y="2632401"/>
              <a:ext cx="152137" cy="3682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73" fill="norm" stroke="1" extrusionOk="0">
                  <a:moveTo>
                    <a:pt x="0" y="483"/>
                  </a:moveTo>
                  <a:cubicBezTo>
                    <a:pt x="1200" y="334"/>
                    <a:pt x="2400" y="185"/>
                    <a:pt x="3750" y="99"/>
                  </a:cubicBezTo>
                  <a:cubicBezTo>
                    <a:pt x="5100" y="12"/>
                    <a:pt x="6600" y="-13"/>
                    <a:pt x="7650" y="6"/>
                  </a:cubicBezTo>
                  <a:cubicBezTo>
                    <a:pt x="8700" y="24"/>
                    <a:pt x="9300" y="86"/>
                    <a:pt x="10200" y="291"/>
                  </a:cubicBezTo>
                  <a:cubicBezTo>
                    <a:pt x="11100" y="495"/>
                    <a:pt x="12300" y="843"/>
                    <a:pt x="13650" y="1239"/>
                  </a:cubicBezTo>
                  <a:cubicBezTo>
                    <a:pt x="15000" y="1636"/>
                    <a:pt x="16500" y="2083"/>
                    <a:pt x="17550" y="2510"/>
                  </a:cubicBezTo>
                  <a:cubicBezTo>
                    <a:pt x="18600" y="2938"/>
                    <a:pt x="19200" y="3347"/>
                    <a:pt x="19650" y="3787"/>
                  </a:cubicBezTo>
                  <a:cubicBezTo>
                    <a:pt x="20100" y="4228"/>
                    <a:pt x="20400" y="4699"/>
                    <a:pt x="20700" y="5182"/>
                  </a:cubicBezTo>
                  <a:cubicBezTo>
                    <a:pt x="21000" y="5666"/>
                    <a:pt x="21300" y="6162"/>
                    <a:pt x="21450" y="6670"/>
                  </a:cubicBezTo>
                  <a:cubicBezTo>
                    <a:pt x="21600" y="7179"/>
                    <a:pt x="21600" y="7700"/>
                    <a:pt x="21450" y="8226"/>
                  </a:cubicBezTo>
                  <a:cubicBezTo>
                    <a:pt x="21300" y="8753"/>
                    <a:pt x="21000" y="9287"/>
                    <a:pt x="20100" y="9789"/>
                  </a:cubicBezTo>
                  <a:cubicBezTo>
                    <a:pt x="19200" y="10291"/>
                    <a:pt x="17700" y="10762"/>
                    <a:pt x="16050" y="11221"/>
                  </a:cubicBezTo>
                  <a:cubicBezTo>
                    <a:pt x="14400" y="11680"/>
                    <a:pt x="12600" y="12126"/>
                    <a:pt x="10950" y="12560"/>
                  </a:cubicBezTo>
                  <a:cubicBezTo>
                    <a:pt x="9300" y="12994"/>
                    <a:pt x="7800" y="13416"/>
                    <a:pt x="6900" y="13887"/>
                  </a:cubicBezTo>
                  <a:cubicBezTo>
                    <a:pt x="6000" y="14358"/>
                    <a:pt x="5700" y="14879"/>
                    <a:pt x="5550" y="15387"/>
                  </a:cubicBezTo>
                  <a:cubicBezTo>
                    <a:pt x="5400" y="15896"/>
                    <a:pt x="5400" y="16392"/>
                    <a:pt x="5400" y="16888"/>
                  </a:cubicBezTo>
                  <a:cubicBezTo>
                    <a:pt x="5400" y="17384"/>
                    <a:pt x="5400" y="17880"/>
                    <a:pt x="5550" y="18376"/>
                  </a:cubicBezTo>
                  <a:cubicBezTo>
                    <a:pt x="5700" y="18872"/>
                    <a:pt x="6000" y="19367"/>
                    <a:pt x="6150" y="19839"/>
                  </a:cubicBezTo>
                  <a:cubicBezTo>
                    <a:pt x="6300" y="20310"/>
                    <a:pt x="6300" y="20756"/>
                    <a:pt x="6300" y="21010"/>
                  </a:cubicBezTo>
                  <a:cubicBezTo>
                    <a:pt x="6300" y="21265"/>
                    <a:pt x="6300" y="21327"/>
                    <a:pt x="6600" y="21395"/>
                  </a:cubicBezTo>
                  <a:cubicBezTo>
                    <a:pt x="6900" y="21463"/>
                    <a:pt x="7500" y="21537"/>
                    <a:pt x="8550" y="21562"/>
                  </a:cubicBezTo>
                  <a:cubicBezTo>
                    <a:pt x="9600" y="21587"/>
                    <a:pt x="11100" y="21562"/>
                    <a:pt x="12600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5274820" y="2835534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322"/>
                    <a:pt x="7200" y="12644"/>
                    <a:pt x="10800" y="16244"/>
                  </a:cubicBezTo>
                  <a:cubicBezTo>
                    <a:pt x="14400" y="19844"/>
                    <a:pt x="18000" y="2072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5265793" y="2763879"/>
              <a:ext cx="237628" cy="109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132" fill="norm" stroke="1" extrusionOk="0">
                  <a:moveTo>
                    <a:pt x="241" y="21132"/>
                  </a:moveTo>
                  <a:cubicBezTo>
                    <a:pt x="50" y="19094"/>
                    <a:pt x="-141" y="17057"/>
                    <a:pt x="146" y="15426"/>
                  </a:cubicBezTo>
                  <a:cubicBezTo>
                    <a:pt x="432" y="13796"/>
                    <a:pt x="1197" y="12574"/>
                    <a:pt x="4160" y="9924"/>
                  </a:cubicBezTo>
                  <a:cubicBezTo>
                    <a:pt x="7123" y="7275"/>
                    <a:pt x="12284" y="3200"/>
                    <a:pt x="15533" y="1366"/>
                  </a:cubicBezTo>
                  <a:cubicBezTo>
                    <a:pt x="18783" y="-468"/>
                    <a:pt x="20121" y="-60"/>
                    <a:pt x="21459" y="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5325620" y="2937134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800"/>
                    <a:pt x="2400" y="12000"/>
                    <a:pt x="6000" y="8400"/>
                  </a:cubicBezTo>
                  <a:cubicBezTo>
                    <a:pt x="9600" y="4800"/>
                    <a:pt x="156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5446270" y="3045084"/>
              <a:ext cx="1143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2769"/>
                    <a:pt x="8800" y="5538"/>
                    <a:pt x="12400" y="9138"/>
                  </a:cubicBezTo>
                  <a:cubicBezTo>
                    <a:pt x="16000" y="12738"/>
                    <a:pt x="18800" y="171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5490720" y="3038734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200" y="3600"/>
                  </a:cubicBezTo>
                  <a:cubicBezTo>
                    <a:pt x="9600" y="7200"/>
                    <a:pt x="48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5598670" y="2746634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5600"/>
                    <a:pt x="10165" y="9600"/>
                    <a:pt x="13765" y="6000"/>
                  </a:cubicBezTo>
                  <a:cubicBezTo>
                    <a:pt x="17365" y="2400"/>
                    <a:pt x="19482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5665843" y="2695834"/>
              <a:ext cx="2172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469"/>
                    <a:pt x="-1443" y="8938"/>
                    <a:pt x="1502" y="12538"/>
                  </a:cubicBezTo>
                  <a:cubicBezTo>
                    <a:pt x="4448" y="16138"/>
                    <a:pt x="12302" y="18869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5791861" y="2778384"/>
              <a:ext cx="11161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21091" y="0"/>
                  </a:moveTo>
                  <a:cubicBezTo>
                    <a:pt x="15491" y="460"/>
                    <a:pt x="9891" y="919"/>
                    <a:pt x="5891" y="3140"/>
                  </a:cubicBezTo>
                  <a:cubicBezTo>
                    <a:pt x="1891" y="5362"/>
                    <a:pt x="-509" y="9345"/>
                    <a:pt x="91" y="12715"/>
                  </a:cubicBezTo>
                  <a:cubicBezTo>
                    <a:pt x="691" y="16085"/>
                    <a:pt x="4291" y="18843"/>
                    <a:pt x="78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5909820" y="2855529"/>
              <a:ext cx="165101" cy="146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2639"/>
                  </a:moveTo>
                  <a:cubicBezTo>
                    <a:pt x="831" y="1405"/>
                    <a:pt x="1662" y="171"/>
                    <a:pt x="2631" y="16"/>
                  </a:cubicBezTo>
                  <a:cubicBezTo>
                    <a:pt x="3600" y="-138"/>
                    <a:pt x="4708" y="788"/>
                    <a:pt x="5954" y="2639"/>
                  </a:cubicBezTo>
                  <a:cubicBezTo>
                    <a:pt x="7200" y="4491"/>
                    <a:pt x="8585" y="7268"/>
                    <a:pt x="9277" y="9891"/>
                  </a:cubicBezTo>
                  <a:cubicBezTo>
                    <a:pt x="9969" y="12513"/>
                    <a:pt x="9969" y="14982"/>
                    <a:pt x="9277" y="17142"/>
                  </a:cubicBezTo>
                  <a:cubicBezTo>
                    <a:pt x="8585" y="19302"/>
                    <a:pt x="7200" y="21153"/>
                    <a:pt x="6092" y="21308"/>
                  </a:cubicBezTo>
                  <a:cubicBezTo>
                    <a:pt x="4985" y="21462"/>
                    <a:pt x="4154" y="19919"/>
                    <a:pt x="4292" y="17605"/>
                  </a:cubicBezTo>
                  <a:cubicBezTo>
                    <a:pt x="4431" y="15291"/>
                    <a:pt x="5538" y="12205"/>
                    <a:pt x="7062" y="9582"/>
                  </a:cubicBezTo>
                  <a:cubicBezTo>
                    <a:pt x="8585" y="6959"/>
                    <a:pt x="10523" y="4799"/>
                    <a:pt x="11354" y="4491"/>
                  </a:cubicBezTo>
                  <a:cubicBezTo>
                    <a:pt x="12185" y="4182"/>
                    <a:pt x="11908" y="5725"/>
                    <a:pt x="11769" y="7576"/>
                  </a:cubicBezTo>
                  <a:cubicBezTo>
                    <a:pt x="11631" y="9428"/>
                    <a:pt x="11631" y="11588"/>
                    <a:pt x="11769" y="13439"/>
                  </a:cubicBezTo>
                  <a:cubicBezTo>
                    <a:pt x="11908" y="15291"/>
                    <a:pt x="12185" y="16833"/>
                    <a:pt x="13846" y="16988"/>
                  </a:cubicBezTo>
                  <a:cubicBezTo>
                    <a:pt x="15508" y="17142"/>
                    <a:pt x="18554" y="15908"/>
                    <a:pt x="21600" y="14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6119370" y="2816484"/>
              <a:ext cx="3621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4547"/>
                    <a:pt x="19200" y="9095"/>
                    <a:pt x="20400" y="12695"/>
                  </a:cubicBezTo>
                  <a:cubicBezTo>
                    <a:pt x="21600" y="16295"/>
                    <a:pt x="14400" y="18947"/>
                    <a:pt x="7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5293307" y="2646465"/>
              <a:ext cx="159314" cy="130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0734" fill="norm" stroke="1" extrusionOk="0">
                  <a:moveTo>
                    <a:pt x="2633" y="10909"/>
                  </a:moveTo>
                  <a:cubicBezTo>
                    <a:pt x="2065" y="12934"/>
                    <a:pt x="1496" y="14959"/>
                    <a:pt x="928" y="16984"/>
                  </a:cubicBezTo>
                  <a:cubicBezTo>
                    <a:pt x="359" y="19009"/>
                    <a:pt x="-209" y="21034"/>
                    <a:pt x="75" y="20696"/>
                  </a:cubicBezTo>
                  <a:cubicBezTo>
                    <a:pt x="359" y="20359"/>
                    <a:pt x="1496" y="17659"/>
                    <a:pt x="3059" y="13946"/>
                  </a:cubicBezTo>
                  <a:cubicBezTo>
                    <a:pt x="4623" y="10234"/>
                    <a:pt x="6612" y="5509"/>
                    <a:pt x="8317" y="2809"/>
                  </a:cubicBezTo>
                  <a:cubicBezTo>
                    <a:pt x="10023" y="109"/>
                    <a:pt x="11444" y="-566"/>
                    <a:pt x="13291" y="447"/>
                  </a:cubicBezTo>
                  <a:cubicBezTo>
                    <a:pt x="15138" y="1459"/>
                    <a:pt x="17412" y="4159"/>
                    <a:pt x="18833" y="6522"/>
                  </a:cubicBezTo>
                  <a:cubicBezTo>
                    <a:pt x="20254" y="8884"/>
                    <a:pt x="20823" y="10909"/>
                    <a:pt x="21391" y="12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6269141" y="2645034"/>
              <a:ext cx="85180" cy="401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591" fill="norm" stroke="1" extrusionOk="0">
                  <a:moveTo>
                    <a:pt x="13299" y="0"/>
                  </a:moveTo>
                  <a:cubicBezTo>
                    <a:pt x="13825" y="216"/>
                    <a:pt x="14352" y="433"/>
                    <a:pt x="15669" y="752"/>
                  </a:cubicBezTo>
                  <a:cubicBezTo>
                    <a:pt x="16986" y="1071"/>
                    <a:pt x="19094" y="1492"/>
                    <a:pt x="20147" y="1937"/>
                  </a:cubicBezTo>
                  <a:cubicBezTo>
                    <a:pt x="21201" y="2381"/>
                    <a:pt x="21201" y="2848"/>
                    <a:pt x="21201" y="3332"/>
                  </a:cubicBezTo>
                  <a:cubicBezTo>
                    <a:pt x="21201" y="3816"/>
                    <a:pt x="21201" y="4318"/>
                    <a:pt x="20674" y="4762"/>
                  </a:cubicBezTo>
                  <a:cubicBezTo>
                    <a:pt x="20147" y="5206"/>
                    <a:pt x="19094" y="5594"/>
                    <a:pt x="17777" y="6009"/>
                  </a:cubicBezTo>
                  <a:cubicBezTo>
                    <a:pt x="16460" y="6425"/>
                    <a:pt x="14879" y="6870"/>
                    <a:pt x="14089" y="7314"/>
                  </a:cubicBezTo>
                  <a:cubicBezTo>
                    <a:pt x="13299" y="7758"/>
                    <a:pt x="13299" y="8203"/>
                    <a:pt x="13299" y="8675"/>
                  </a:cubicBezTo>
                  <a:cubicBezTo>
                    <a:pt x="13299" y="9148"/>
                    <a:pt x="13299" y="9649"/>
                    <a:pt x="13562" y="10111"/>
                  </a:cubicBezTo>
                  <a:cubicBezTo>
                    <a:pt x="13825" y="10572"/>
                    <a:pt x="14352" y="10994"/>
                    <a:pt x="14879" y="11421"/>
                  </a:cubicBezTo>
                  <a:cubicBezTo>
                    <a:pt x="15406" y="11848"/>
                    <a:pt x="15933" y="12281"/>
                    <a:pt x="16196" y="12714"/>
                  </a:cubicBezTo>
                  <a:cubicBezTo>
                    <a:pt x="16460" y="13147"/>
                    <a:pt x="16460" y="13580"/>
                    <a:pt x="16196" y="14007"/>
                  </a:cubicBezTo>
                  <a:cubicBezTo>
                    <a:pt x="15933" y="14434"/>
                    <a:pt x="15406" y="14856"/>
                    <a:pt x="14352" y="15272"/>
                  </a:cubicBezTo>
                  <a:cubicBezTo>
                    <a:pt x="13299" y="15687"/>
                    <a:pt x="11718" y="16097"/>
                    <a:pt x="10401" y="16508"/>
                  </a:cubicBezTo>
                  <a:cubicBezTo>
                    <a:pt x="9084" y="16918"/>
                    <a:pt x="8030" y="17328"/>
                    <a:pt x="6713" y="17755"/>
                  </a:cubicBezTo>
                  <a:cubicBezTo>
                    <a:pt x="5396" y="18182"/>
                    <a:pt x="3816" y="18627"/>
                    <a:pt x="3289" y="19077"/>
                  </a:cubicBezTo>
                  <a:cubicBezTo>
                    <a:pt x="2762" y="19527"/>
                    <a:pt x="3289" y="19982"/>
                    <a:pt x="3025" y="20381"/>
                  </a:cubicBezTo>
                  <a:cubicBezTo>
                    <a:pt x="2762" y="20780"/>
                    <a:pt x="1708" y="21122"/>
                    <a:pt x="918" y="21321"/>
                  </a:cubicBezTo>
                  <a:cubicBezTo>
                    <a:pt x="128" y="21520"/>
                    <a:pt x="-399" y="21577"/>
                    <a:pt x="391" y="21589"/>
                  </a:cubicBezTo>
                  <a:cubicBezTo>
                    <a:pt x="1181" y="21600"/>
                    <a:pt x="3289" y="21566"/>
                    <a:pt x="5133" y="21526"/>
                  </a:cubicBezTo>
                  <a:cubicBezTo>
                    <a:pt x="6977" y="21486"/>
                    <a:pt x="8557" y="21441"/>
                    <a:pt x="10138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1013970" y="2244984"/>
              <a:ext cx="34798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" y="21257"/>
                    <a:pt x="841" y="20914"/>
                    <a:pt x="1301" y="20514"/>
                  </a:cubicBezTo>
                  <a:cubicBezTo>
                    <a:pt x="1761" y="20114"/>
                    <a:pt x="2260" y="19657"/>
                    <a:pt x="2720" y="19314"/>
                  </a:cubicBezTo>
                  <a:cubicBezTo>
                    <a:pt x="3180" y="18971"/>
                    <a:pt x="3600" y="18743"/>
                    <a:pt x="4047" y="18343"/>
                  </a:cubicBezTo>
                  <a:cubicBezTo>
                    <a:pt x="4493" y="17943"/>
                    <a:pt x="4966" y="17371"/>
                    <a:pt x="5426" y="16800"/>
                  </a:cubicBezTo>
                  <a:cubicBezTo>
                    <a:pt x="5886" y="16229"/>
                    <a:pt x="6333" y="15657"/>
                    <a:pt x="6806" y="15029"/>
                  </a:cubicBezTo>
                  <a:cubicBezTo>
                    <a:pt x="7279" y="14400"/>
                    <a:pt x="7778" y="13714"/>
                    <a:pt x="8297" y="13086"/>
                  </a:cubicBezTo>
                  <a:cubicBezTo>
                    <a:pt x="8816" y="12457"/>
                    <a:pt x="9355" y="11886"/>
                    <a:pt x="9841" y="11429"/>
                  </a:cubicBezTo>
                  <a:cubicBezTo>
                    <a:pt x="10327" y="10971"/>
                    <a:pt x="10761" y="10629"/>
                    <a:pt x="11194" y="10286"/>
                  </a:cubicBezTo>
                  <a:cubicBezTo>
                    <a:pt x="11628" y="9943"/>
                    <a:pt x="12061" y="9600"/>
                    <a:pt x="12508" y="9257"/>
                  </a:cubicBezTo>
                  <a:cubicBezTo>
                    <a:pt x="12955" y="8914"/>
                    <a:pt x="13415" y="8571"/>
                    <a:pt x="13855" y="8171"/>
                  </a:cubicBezTo>
                  <a:cubicBezTo>
                    <a:pt x="14295" y="7771"/>
                    <a:pt x="14715" y="7314"/>
                    <a:pt x="15142" y="6857"/>
                  </a:cubicBezTo>
                  <a:cubicBezTo>
                    <a:pt x="15569" y="6400"/>
                    <a:pt x="16003" y="5943"/>
                    <a:pt x="16496" y="5429"/>
                  </a:cubicBezTo>
                  <a:cubicBezTo>
                    <a:pt x="16988" y="4914"/>
                    <a:pt x="17540" y="4343"/>
                    <a:pt x="18053" y="3771"/>
                  </a:cubicBezTo>
                  <a:cubicBezTo>
                    <a:pt x="18565" y="3200"/>
                    <a:pt x="19038" y="2629"/>
                    <a:pt x="19531" y="2114"/>
                  </a:cubicBezTo>
                  <a:cubicBezTo>
                    <a:pt x="20023" y="1600"/>
                    <a:pt x="20536" y="1143"/>
                    <a:pt x="20884" y="800"/>
                  </a:cubicBezTo>
                  <a:cubicBezTo>
                    <a:pt x="21232" y="457"/>
                    <a:pt x="21416" y="2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3153920" y="1209934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3134870" y="1260734"/>
              <a:ext cx="266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4428154" y="1209934"/>
              <a:ext cx="173567" cy="2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12" fill="norm" stroke="1" extrusionOk="0">
                  <a:moveTo>
                    <a:pt x="2634" y="5891"/>
                  </a:moveTo>
                  <a:cubicBezTo>
                    <a:pt x="1317" y="9818"/>
                    <a:pt x="0" y="13745"/>
                    <a:pt x="0" y="16691"/>
                  </a:cubicBezTo>
                  <a:cubicBezTo>
                    <a:pt x="0" y="19636"/>
                    <a:pt x="1317" y="21600"/>
                    <a:pt x="5137" y="18655"/>
                  </a:cubicBezTo>
                  <a:cubicBezTo>
                    <a:pt x="8956" y="15709"/>
                    <a:pt x="15278" y="78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4468370" y="1260734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5484370" y="1209934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5566920" y="1267084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4400"/>
                    <a:pt x="12505" y="7200"/>
                    <a:pt x="16105" y="3600"/>
                  </a:cubicBezTo>
                  <a:cubicBezTo>
                    <a:pt x="19705" y="0"/>
                    <a:pt x="2065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1661670" y="2436008"/>
              <a:ext cx="38101" cy="196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4079"/>
                  </a:moveTo>
                  <a:cubicBezTo>
                    <a:pt x="1200" y="2241"/>
                    <a:pt x="2400" y="402"/>
                    <a:pt x="3600" y="58"/>
                  </a:cubicBezTo>
                  <a:cubicBezTo>
                    <a:pt x="4800" y="-287"/>
                    <a:pt x="6000" y="862"/>
                    <a:pt x="9000" y="4653"/>
                  </a:cubicBezTo>
                  <a:cubicBezTo>
                    <a:pt x="12000" y="8445"/>
                    <a:pt x="16800" y="14879"/>
                    <a:pt x="21600" y="21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1797137" y="2661640"/>
              <a:ext cx="76242" cy="95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0802" fill="norm" stroke="1" extrusionOk="0">
                  <a:moveTo>
                    <a:pt x="16930" y="3289"/>
                  </a:moveTo>
                  <a:cubicBezTo>
                    <a:pt x="14011" y="2369"/>
                    <a:pt x="11092" y="1450"/>
                    <a:pt x="8465" y="1680"/>
                  </a:cubicBezTo>
                  <a:cubicBezTo>
                    <a:pt x="5838" y="1910"/>
                    <a:pt x="3503" y="3289"/>
                    <a:pt x="2043" y="5586"/>
                  </a:cubicBezTo>
                  <a:cubicBezTo>
                    <a:pt x="584" y="7884"/>
                    <a:pt x="0" y="11101"/>
                    <a:pt x="0" y="13859"/>
                  </a:cubicBezTo>
                  <a:cubicBezTo>
                    <a:pt x="0" y="16616"/>
                    <a:pt x="584" y="18914"/>
                    <a:pt x="2335" y="20063"/>
                  </a:cubicBezTo>
                  <a:cubicBezTo>
                    <a:pt x="4086" y="21212"/>
                    <a:pt x="7005" y="21212"/>
                    <a:pt x="10216" y="18684"/>
                  </a:cubicBezTo>
                  <a:cubicBezTo>
                    <a:pt x="13427" y="16157"/>
                    <a:pt x="16930" y="11101"/>
                    <a:pt x="18973" y="7425"/>
                  </a:cubicBezTo>
                  <a:cubicBezTo>
                    <a:pt x="21016" y="3748"/>
                    <a:pt x="21600" y="1450"/>
                    <a:pt x="20432" y="531"/>
                  </a:cubicBezTo>
                  <a:cubicBezTo>
                    <a:pt x="19265" y="-388"/>
                    <a:pt x="16346" y="72"/>
                    <a:pt x="13427" y="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1947420" y="268313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2025322" y="2609051"/>
              <a:ext cx="214199" cy="15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70" fill="norm" stroke="1" extrusionOk="0">
                  <a:moveTo>
                    <a:pt x="1101" y="4086"/>
                  </a:moveTo>
                  <a:cubicBezTo>
                    <a:pt x="465" y="2919"/>
                    <a:pt x="-170" y="1751"/>
                    <a:pt x="42" y="1022"/>
                  </a:cubicBezTo>
                  <a:cubicBezTo>
                    <a:pt x="254" y="292"/>
                    <a:pt x="1312" y="0"/>
                    <a:pt x="2583" y="0"/>
                  </a:cubicBezTo>
                  <a:cubicBezTo>
                    <a:pt x="3854" y="0"/>
                    <a:pt x="5336" y="292"/>
                    <a:pt x="6289" y="1897"/>
                  </a:cubicBezTo>
                  <a:cubicBezTo>
                    <a:pt x="7242" y="3503"/>
                    <a:pt x="7665" y="6422"/>
                    <a:pt x="7348" y="9486"/>
                  </a:cubicBezTo>
                  <a:cubicBezTo>
                    <a:pt x="7030" y="12551"/>
                    <a:pt x="5971" y="15762"/>
                    <a:pt x="5018" y="17951"/>
                  </a:cubicBezTo>
                  <a:cubicBezTo>
                    <a:pt x="4065" y="20141"/>
                    <a:pt x="3218" y="21308"/>
                    <a:pt x="3324" y="21454"/>
                  </a:cubicBezTo>
                  <a:cubicBezTo>
                    <a:pt x="3430" y="21600"/>
                    <a:pt x="4489" y="20724"/>
                    <a:pt x="7665" y="18827"/>
                  </a:cubicBezTo>
                  <a:cubicBezTo>
                    <a:pt x="10842" y="16930"/>
                    <a:pt x="16136" y="14011"/>
                    <a:pt x="21430" y="11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2658620" y="2359284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2734820" y="2359284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254"/>
                    <a:pt x="3600" y="10508"/>
                    <a:pt x="7200" y="14108"/>
                  </a:cubicBezTo>
                  <a:cubicBezTo>
                    <a:pt x="10800" y="17708"/>
                    <a:pt x="16200" y="196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2880870" y="2543434"/>
              <a:ext cx="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2931670" y="2632334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3000705" y="2559574"/>
              <a:ext cx="78234" cy="21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466" fill="norm" stroke="1" extrusionOk="0">
                  <a:moveTo>
                    <a:pt x="18491" y="1577"/>
                  </a:moveTo>
                  <a:cubicBezTo>
                    <a:pt x="16275" y="935"/>
                    <a:pt x="14060" y="294"/>
                    <a:pt x="11014" y="80"/>
                  </a:cubicBezTo>
                  <a:cubicBezTo>
                    <a:pt x="7968" y="-134"/>
                    <a:pt x="4091" y="80"/>
                    <a:pt x="1875" y="721"/>
                  </a:cubicBezTo>
                  <a:cubicBezTo>
                    <a:pt x="-340" y="1363"/>
                    <a:pt x="-894" y="2432"/>
                    <a:pt x="1875" y="4250"/>
                  </a:cubicBezTo>
                  <a:cubicBezTo>
                    <a:pt x="4644" y="6068"/>
                    <a:pt x="10737" y="8634"/>
                    <a:pt x="14614" y="11094"/>
                  </a:cubicBezTo>
                  <a:cubicBezTo>
                    <a:pt x="18491" y="13553"/>
                    <a:pt x="20152" y="15906"/>
                    <a:pt x="20429" y="17616"/>
                  </a:cubicBezTo>
                  <a:cubicBezTo>
                    <a:pt x="20706" y="19327"/>
                    <a:pt x="19598" y="20397"/>
                    <a:pt x="17383" y="20931"/>
                  </a:cubicBezTo>
                  <a:cubicBezTo>
                    <a:pt x="15168" y="21466"/>
                    <a:pt x="11844" y="21466"/>
                    <a:pt x="8521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3007870" y="2486284"/>
              <a:ext cx="190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0" y="16000"/>
                    <a:pt x="6720" y="10400"/>
                    <a:pt x="10320" y="6800"/>
                  </a:cubicBezTo>
                  <a:cubicBezTo>
                    <a:pt x="13920" y="3200"/>
                    <a:pt x="1776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3414270" y="2289434"/>
              <a:ext cx="444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6063"/>
                    <a:pt x="12343" y="12126"/>
                    <a:pt x="15943" y="15726"/>
                  </a:cubicBezTo>
                  <a:cubicBezTo>
                    <a:pt x="19543" y="19326"/>
                    <a:pt x="20571" y="204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3477770" y="2562484"/>
              <a:ext cx="3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700"/>
                    <a:pt x="9600" y="5400"/>
                    <a:pt x="13200" y="9000"/>
                  </a:cubicBezTo>
                  <a:cubicBezTo>
                    <a:pt x="16800" y="12600"/>
                    <a:pt x="19200" y="17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3617470" y="2600584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3719648" y="2452109"/>
              <a:ext cx="94597" cy="22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230" fill="norm" stroke="1" extrusionOk="0">
                  <a:moveTo>
                    <a:pt x="15368" y="2629"/>
                  </a:moveTo>
                  <a:cubicBezTo>
                    <a:pt x="15837" y="1429"/>
                    <a:pt x="16307" y="229"/>
                    <a:pt x="15602" y="29"/>
                  </a:cubicBezTo>
                  <a:cubicBezTo>
                    <a:pt x="14898" y="-171"/>
                    <a:pt x="13020" y="629"/>
                    <a:pt x="10202" y="3329"/>
                  </a:cubicBezTo>
                  <a:cubicBezTo>
                    <a:pt x="7385" y="6029"/>
                    <a:pt x="3629" y="10629"/>
                    <a:pt x="1750" y="13529"/>
                  </a:cubicBezTo>
                  <a:cubicBezTo>
                    <a:pt x="-128" y="16429"/>
                    <a:pt x="-128" y="17629"/>
                    <a:pt x="107" y="18729"/>
                  </a:cubicBezTo>
                  <a:cubicBezTo>
                    <a:pt x="342" y="19829"/>
                    <a:pt x="811" y="20829"/>
                    <a:pt x="4098" y="21129"/>
                  </a:cubicBezTo>
                  <a:cubicBezTo>
                    <a:pt x="7385" y="21429"/>
                    <a:pt x="13489" y="21029"/>
                    <a:pt x="17011" y="20329"/>
                  </a:cubicBezTo>
                  <a:cubicBezTo>
                    <a:pt x="20533" y="19629"/>
                    <a:pt x="21472" y="18629"/>
                    <a:pt x="20768" y="17929"/>
                  </a:cubicBezTo>
                  <a:cubicBezTo>
                    <a:pt x="20063" y="17229"/>
                    <a:pt x="17715" y="16829"/>
                    <a:pt x="14194" y="16529"/>
                  </a:cubicBezTo>
                  <a:cubicBezTo>
                    <a:pt x="10672" y="16229"/>
                    <a:pt x="5976" y="16029"/>
                    <a:pt x="1281" y="15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3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91204" y="2546791"/>
              <a:ext cx="808567" cy="129489"/>
            </a:xfrm>
            <a:prstGeom prst="rect">
              <a:avLst/>
            </a:prstGeom>
            <a:effectLst/>
          </p:spPr>
        </p:pic>
        <p:pic>
          <p:nvPicPr>
            <p:cNvPr id="113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629920" y="2181484"/>
              <a:ext cx="69851" cy="393701"/>
            </a:xfrm>
            <a:prstGeom prst="rect">
              <a:avLst/>
            </a:prstGeom>
            <a:effectLst/>
          </p:spPr>
        </p:pic>
        <p:pic>
          <p:nvPicPr>
            <p:cNvPr id="113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267970" y="2116488"/>
              <a:ext cx="107951" cy="115797"/>
            </a:xfrm>
            <a:prstGeom prst="rect">
              <a:avLst/>
            </a:prstGeom>
            <a:effectLst/>
          </p:spPr>
        </p:pic>
        <p:pic>
          <p:nvPicPr>
            <p:cNvPr id="113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369570" y="2073534"/>
              <a:ext cx="31751" cy="247651"/>
            </a:xfrm>
            <a:prstGeom prst="rect">
              <a:avLst/>
            </a:prstGeom>
            <a:effectLst/>
          </p:spPr>
        </p:pic>
        <p:pic>
          <p:nvPicPr>
            <p:cNvPr id="113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375920" y="2231721"/>
              <a:ext cx="161331" cy="210114"/>
            </a:xfrm>
            <a:prstGeom prst="rect">
              <a:avLst/>
            </a:prstGeom>
            <a:effectLst/>
          </p:spPr>
        </p:pic>
        <p:pic>
          <p:nvPicPr>
            <p:cNvPr id="114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623570" y="2124334"/>
              <a:ext cx="1145118" cy="82551"/>
            </a:xfrm>
            <a:prstGeom prst="rect">
              <a:avLst/>
            </a:prstGeom>
            <a:effectLst/>
          </p:spPr>
        </p:pic>
        <p:pic>
          <p:nvPicPr>
            <p:cNvPr id="114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658620" y="1838584"/>
              <a:ext cx="71069" cy="374651"/>
            </a:xfrm>
            <a:prstGeom prst="rect">
              <a:avLst/>
            </a:prstGeom>
            <a:effectLst/>
          </p:spPr>
        </p:pic>
        <p:pic>
          <p:nvPicPr>
            <p:cNvPr id="114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283970" y="1743334"/>
              <a:ext cx="158751" cy="132343"/>
            </a:xfrm>
            <a:prstGeom prst="rect">
              <a:avLst/>
            </a:prstGeom>
            <a:effectLst/>
          </p:spPr>
        </p:pic>
        <p:pic>
          <p:nvPicPr>
            <p:cNvPr id="1146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398270" y="1736984"/>
              <a:ext cx="57151" cy="228601"/>
            </a:xfrm>
            <a:prstGeom prst="rect">
              <a:avLst/>
            </a:prstGeom>
            <a:effectLst/>
          </p:spPr>
        </p:pic>
        <p:pic>
          <p:nvPicPr>
            <p:cNvPr id="114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430020" y="1855117"/>
              <a:ext cx="132216" cy="212068"/>
            </a:xfrm>
            <a:prstGeom prst="rect">
              <a:avLst/>
            </a:prstGeom>
            <a:effectLst/>
          </p:spPr>
        </p:pic>
        <p:pic>
          <p:nvPicPr>
            <p:cNvPr id="115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595120" y="1794134"/>
              <a:ext cx="552451" cy="76201"/>
            </a:xfrm>
            <a:prstGeom prst="rect">
              <a:avLst/>
            </a:prstGeom>
            <a:effectLst/>
          </p:spPr>
        </p:pic>
        <p:pic>
          <p:nvPicPr>
            <p:cNvPr id="115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179320" y="1470284"/>
              <a:ext cx="47445" cy="387351"/>
            </a:xfrm>
            <a:prstGeom prst="rect">
              <a:avLst/>
            </a:prstGeom>
            <a:effectLst/>
          </p:spPr>
        </p:pic>
        <p:pic>
          <p:nvPicPr>
            <p:cNvPr id="115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058670" y="1775084"/>
              <a:ext cx="177801" cy="45014"/>
            </a:xfrm>
            <a:prstGeom prst="rect">
              <a:avLst/>
            </a:prstGeom>
            <a:effectLst/>
          </p:spPr>
        </p:pic>
        <p:pic>
          <p:nvPicPr>
            <p:cNvPr id="115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128520" y="1429507"/>
              <a:ext cx="774701" cy="110628"/>
            </a:xfrm>
            <a:prstGeom prst="rect">
              <a:avLst/>
            </a:prstGeom>
            <a:effectLst/>
          </p:spPr>
        </p:pic>
        <p:pic>
          <p:nvPicPr>
            <p:cNvPr id="115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001520" y="1404668"/>
              <a:ext cx="76201" cy="198967"/>
            </a:xfrm>
            <a:prstGeom prst="rect">
              <a:avLst/>
            </a:prstGeom>
            <a:effectLst/>
          </p:spPr>
        </p:pic>
        <p:pic>
          <p:nvPicPr>
            <p:cNvPr id="116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-12701" y="4467484"/>
              <a:ext cx="811904" cy="135884"/>
            </a:xfrm>
            <a:prstGeom prst="rect">
              <a:avLst/>
            </a:prstGeom>
            <a:effectLst/>
          </p:spPr>
        </p:pic>
        <p:pic>
          <p:nvPicPr>
            <p:cNvPr id="116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06075" y="2244984"/>
              <a:ext cx="299996" cy="463551"/>
            </a:xfrm>
            <a:prstGeom prst="rect">
              <a:avLst/>
            </a:prstGeom>
            <a:effectLst/>
          </p:spPr>
        </p:pic>
        <p:pic>
          <p:nvPicPr>
            <p:cNvPr id="116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13970" y="2549784"/>
              <a:ext cx="234951" cy="65618"/>
            </a:xfrm>
            <a:prstGeom prst="rect">
              <a:avLst/>
            </a:prstGeom>
            <a:effectLst/>
          </p:spPr>
        </p:pic>
        <p:pic>
          <p:nvPicPr>
            <p:cNvPr id="1166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217170" y="2505334"/>
              <a:ext cx="95251" cy="171451"/>
            </a:xfrm>
            <a:prstGeom prst="rect">
              <a:avLst/>
            </a:prstGeom>
            <a:effectLst/>
          </p:spPr>
        </p:pic>
        <p:pic>
          <p:nvPicPr>
            <p:cNvPr id="1168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845820" y="2251334"/>
              <a:ext cx="146051" cy="311151"/>
            </a:xfrm>
            <a:prstGeom prst="rect">
              <a:avLst/>
            </a:prstGeom>
            <a:effectLst/>
          </p:spPr>
        </p:pic>
        <p:pic>
          <p:nvPicPr>
            <p:cNvPr id="117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795383" y="2248071"/>
              <a:ext cx="240938" cy="138731"/>
            </a:xfrm>
            <a:prstGeom prst="rect">
              <a:avLst/>
            </a:prstGeom>
            <a:effectLst/>
          </p:spPr>
        </p:pic>
        <p:sp>
          <p:nvSpPr>
            <p:cNvPr id="1172" name="Line"/>
            <p:cNvSpPr/>
            <p:nvPr/>
          </p:nvSpPr>
          <p:spPr>
            <a:xfrm>
              <a:off x="3914842" y="3665797"/>
              <a:ext cx="186405" cy="268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0923" fill="norm" stroke="1" extrusionOk="0">
                  <a:moveTo>
                    <a:pt x="12226" y="4081"/>
                  </a:moveTo>
                  <a:cubicBezTo>
                    <a:pt x="11039" y="3257"/>
                    <a:pt x="9853" y="2432"/>
                    <a:pt x="8547" y="2350"/>
                  </a:cubicBezTo>
                  <a:cubicBezTo>
                    <a:pt x="7242" y="2267"/>
                    <a:pt x="5817" y="2927"/>
                    <a:pt x="4156" y="4905"/>
                  </a:cubicBezTo>
                  <a:cubicBezTo>
                    <a:pt x="2494" y="6884"/>
                    <a:pt x="595" y="10182"/>
                    <a:pt x="121" y="12985"/>
                  </a:cubicBezTo>
                  <a:cubicBezTo>
                    <a:pt x="-354" y="15788"/>
                    <a:pt x="595" y="18096"/>
                    <a:pt x="2494" y="19498"/>
                  </a:cubicBezTo>
                  <a:cubicBezTo>
                    <a:pt x="4393" y="20899"/>
                    <a:pt x="7242" y="21394"/>
                    <a:pt x="10446" y="20405"/>
                  </a:cubicBezTo>
                  <a:cubicBezTo>
                    <a:pt x="13650" y="19415"/>
                    <a:pt x="17211" y="16942"/>
                    <a:pt x="19110" y="13974"/>
                  </a:cubicBezTo>
                  <a:cubicBezTo>
                    <a:pt x="21009" y="11006"/>
                    <a:pt x="21246" y="7544"/>
                    <a:pt x="20534" y="5070"/>
                  </a:cubicBezTo>
                  <a:cubicBezTo>
                    <a:pt x="19822" y="2597"/>
                    <a:pt x="18160" y="1113"/>
                    <a:pt x="16736" y="454"/>
                  </a:cubicBezTo>
                  <a:cubicBezTo>
                    <a:pt x="15312" y="-206"/>
                    <a:pt x="14125" y="-41"/>
                    <a:pt x="13532" y="289"/>
                  </a:cubicBezTo>
                  <a:cubicBezTo>
                    <a:pt x="12938" y="618"/>
                    <a:pt x="12938" y="1113"/>
                    <a:pt x="12938" y="1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5439920" y="3413384"/>
              <a:ext cx="444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697"/>
                    <a:pt x="8229" y="1394"/>
                    <a:pt x="11829" y="4994"/>
                  </a:cubicBezTo>
                  <a:cubicBezTo>
                    <a:pt x="15429" y="8594"/>
                    <a:pt x="18514" y="1509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5538843" y="3407034"/>
              <a:ext cx="7887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1182" y="0"/>
                  </a:moveTo>
                  <a:cubicBezTo>
                    <a:pt x="16066" y="2204"/>
                    <a:pt x="10950" y="4408"/>
                    <a:pt x="7256" y="7127"/>
                  </a:cubicBezTo>
                  <a:cubicBezTo>
                    <a:pt x="3561" y="9845"/>
                    <a:pt x="1287" y="13078"/>
                    <a:pt x="435" y="15576"/>
                  </a:cubicBezTo>
                  <a:cubicBezTo>
                    <a:pt x="-418" y="18073"/>
                    <a:pt x="150" y="19837"/>
                    <a:pt x="7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5598670" y="3538268"/>
              <a:ext cx="131235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135" y="3872"/>
                  </a:moveTo>
                  <a:cubicBezTo>
                    <a:pt x="3135" y="2853"/>
                    <a:pt x="3135" y="1834"/>
                    <a:pt x="4181" y="1121"/>
                  </a:cubicBezTo>
                  <a:cubicBezTo>
                    <a:pt x="5226" y="408"/>
                    <a:pt x="7316" y="0"/>
                    <a:pt x="10277" y="0"/>
                  </a:cubicBezTo>
                  <a:cubicBezTo>
                    <a:pt x="13239" y="0"/>
                    <a:pt x="17071" y="408"/>
                    <a:pt x="19161" y="1121"/>
                  </a:cubicBezTo>
                  <a:cubicBezTo>
                    <a:pt x="21252" y="1834"/>
                    <a:pt x="21600" y="2853"/>
                    <a:pt x="20903" y="4279"/>
                  </a:cubicBezTo>
                  <a:cubicBezTo>
                    <a:pt x="20206" y="5706"/>
                    <a:pt x="18465" y="7540"/>
                    <a:pt x="16723" y="8660"/>
                  </a:cubicBezTo>
                  <a:cubicBezTo>
                    <a:pt x="14981" y="9781"/>
                    <a:pt x="13239" y="10189"/>
                    <a:pt x="13587" y="10494"/>
                  </a:cubicBezTo>
                  <a:cubicBezTo>
                    <a:pt x="13935" y="10800"/>
                    <a:pt x="16374" y="11004"/>
                    <a:pt x="18290" y="11513"/>
                  </a:cubicBezTo>
                  <a:cubicBezTo>
                    <a:pt x="20206" y="12023"/>
                    <a:pt x="21600" y="12838"/>
                    <a:pt x="21600" y="14366"/>
                  </a:cubicBezTo>
                  <a:cubicBezTo>
                    <a:pt x="21600" y="15894"/>
                    <a:pt x="20206" y="18136"/>
                    <a:pt x="16374" y="19460"/>
                  </a:cubicBezTo>
                  <a:cubicBezTo>
                    <a:pt x="12542" y="20785"/>
                    <a:pt x="6271" y="211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3865120" y="4562734"/>
              <a:ext cx="762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495"/>
                    <a:pt x="12000" y="10989"/>
                    <a:pt x="15600" y="14589"/>
                  </a:cubicBezTo>
                  <a:cubicBezTo>
                    <a:pt x="19200" y="18189"/>
                    <a:pt x="20400" y="198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4011170" y="4581784"/>
              <a:ext cx="317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4074670" y="4766440"/>
              <a:ext cx="139872" cy="25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557" fill="norm" stroke="1" extrusionOk="0">
                  <a:moveTo>
                    <a:pt x="0" y="3197"/>
                  </a:moveTo>
                  <a:cubicBezTo>
                    <a:pt x="635" y="2297"/>
                    <a:pt x="1271" y="1397"/>
                    <a:pt x="2382" y="857"/>
                  </a:cubicBezTo>
                  <a:cubicBezTo>
                    <a:pt x="3494" y="317"/>
                    <a:pt x="5082" y="137"/>
                    <a:pt x="6988" y="47"/>
                  </a:cubicBezTo>
                  <a:cubicBezTo>
                    <a:pt x="8894" y="-43"/>
                    <a:pt x="11118" y="-43"/>
                    <a:pt x="12547" y="407"/>
                  </a:cubicBezTo>
                  <a:cubicBezTo>
                    <a:pt x="13976" y="857"/>
                    <a:pt x="14612" y="1757"/>
                    <a:pt x="14294" y="3017"/>
                  </a:cubicBezTo>
                  <a:cubicBezTo>
                    <a:pt x="13976" y="4277"/>
                    <a:pt x="12706" y="5897"/>
                    <a:pt x="11435" y="6977"/>
                  </a:cubicBezTo>
                  <a:cubicBezTo>
                    <a:pt x="10165" y="8057"/>
                    <a:pt x="8894" y="8597"/>
                    <a:pt x="8894" y="9137"/>
                  </a:cubicBezTo>
                  <a:cubicBezTo>
                    <a:pt x="8894" y="9677"/>
                    <a:pt x="10165" y="10217"/>
                    <a:pt x="12388" y="11027"/>
                  </a:cubicBezTo>
                  <a:cubicBezTo>
                    <a:pt x="14612" y="11837"/>
                    <a:pt x="17788" y="12917"/>
                    <a:pt x="19535" y="13997"/>
                  </a:cubicBezTo>
                  <a:cubicBezTo>
                    <a:pt x="21282" y="15077"/>
                    <a:pt x="21600" y="16157"/>
                    <a:pt x="19694" y="17417"/>
                  </a:cubicBezTo>
                  <a:cubicBezTo>
                    <a:pt x="17788" y="18677"/>
                    <a:pt x="13659" y="20117"/>
                    <a:pt x="10482" y="20837"/>
                  </a:cubicBezTo>
                  <a:cubicBezTo>
                    <a:pt x="7306" y="21557"/>
                    <a:pt x="5082" y="21557"/>
                    <a:pt x="2859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5319270" y="4525335"/>
              <a:ext cx="222251" cy="226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4734"/>
                  </a:moveTo>
                  <a:cubicBezTo>
                    <a:pt x="206" y="3334"/>
                    <a:pt x="411" y="1934"/>
                    <a:pt x="1029" y="1134"/>
                  </a:cubicBezTo>
                  <a:cubicBezTo>
                    <a:pt x="1646" y="334"/>
                    <a:pt x="2674" y="134"/>
                    <a:pt x="3806" y="34"/>
                  </a:cubicBezTo>
                  <a:cubicBezTo>
                    <a:pt x="4937" y="-66"/>
                    <a:pt x="6171" y="-66"/>
                    <a:pt x="7200" y="1834"/>
                  </a:cubicBezTo>
                  <a:cubicBezTo>
                    <a:pt x="8229" y="3734"/>
                    <a:pt x="9051" y="7534"/>
                    <a:pt x="8640" y="10434"/>
                  </a:cubicBezTo>
                  <a:cubicBezTo>
                    <a:pt x="8229" y="13334"/>
                    <a:pt x="6583" y="15334"/>
                    <a:pt x="5143" y="17034"/>
                  </a:cubicBezTo>
                  <a:cubicBezTo>
                    <a:pt x="3703" y="18734"/>
                    <a:pt x="2469" y="20134"/>
                    <a:pt x="2469" y="20834"/>
                  </a:cubicBezTo>
                  <a:cubicBezTo>
                    <a:pt x="2469" y="21534"/>
                    <a:pt x="3703" y="21534"/>
                    <a:pt x="7097" y="20834"/>
                  </a:cubicBezTo>
                  <a:cubicBezTo>
                    <a:pt x="10491" y="20134"/>
                    <a:pt x="16046" y="18734"/>
                    <a:pt x="21600" y="17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5582977" y="4511934"/>
              <a:ext cx="60144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21164" y="0"/>
                  </a:moveTo>
                  <a:cubicBezTo>
                    <a:pt x="15950" y="3323"/>
                    <a:pt x="10736" y="6646"/>
                    <a:pt x="7012" y="9914"/>
                  </a:cubicBezTo>
                  <a:cubicBezTo>
                    <a:pt x="3288" y="13182"/>
                    <a:pt x="1054" y="16394"/>
                    <a:pt x="309" y="18332"/>
                  </a:cubicBezTo>
                  <a:cubicBezTo>
                    <a:pt x="-436" y="20271"/>
                    <a:pt x="309" y="20935"/>
                    <a:pt x="10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5624070" y="4739990"/>
              <a:ext cx="139328" cy="29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85" fill="norm" stroke="1" extrusionOk="0">
                  <a:moveTo>
                    <a:pt x="2859" y="2838"/>
                  </a:moveTo>
                  <a:cubicBezTo>
                    <a:pt x="3812" y="2061"/>
                    <a:pt x="4765" y="1284"/>
                    <a:pt x="6829" y="740"/>
                  </a:cubicBezTo>
                  <a:cubicBezTo>
                    <a:pt x="8894" y="196"/>
                    <a:pt x="12071" y="-115"/>
                    <a:pt x="14135" y="40"/>
                  </a:cubicBezTo>
                  <a:cubicBezTo>
                    <a:pt x="16200" y="196"/>
                    <a:pt x="17153" y="817"/>
                    <a:pt x="17788" y="1517"/>
                  </a:cubicBezTo>
                  <a:cubicBezTo>
                    <a:pt x="18424" y="2216"/>
                    <a:pt x="18741" y="2993"/>
                    <a:pt x="17788" y="3925"/>
                  </a:cubicBezTo>
                  <a:cubicBezTo>
                    <a:pt x="16835" y="4858"/>
                    <a:pt x="14612" y="5945"/>
                    <a:pt x="12706" y="6722"/>
                  </a:cubicBezTo>
                  <a:cubicBezTo>
                    <a:pt x="10800" y="7499"/>
                    <a:pt x="9212" y="7966"/>
                    <a:pt x="9371" y="8354"/>
                  </a:cubicBezTo>
                  <a:cubicBezTo>
                    <a:pt x="9529" y="8743"/>
                    <a:pt x="11435" y="9053"/>
                    <a:pt x="13341" y="9364"/>
                  </a:cubicBezTo>
                  <a:cubicBezTo>
                    <a:pt x="15247" y="9675"/>
                    <a:pt x="17153" y="9986"/>
                    <a:pt x="18741" y="10918"/>
                  </a:cubicBezTo>
                  <a:cubicBezTo>
                    <a:pt x="20329" y="11850"/>
                    <a:pt x="21600" y="13404"/>
                    <a:pt x="20488" y="15036"/>
                  </a:cubicBezTo>
                  <a:cubicBezTo>
                    <a:pt x="19376" y="16668"/>
                    <a:pt x="15882" y="18377"/>
                    <a:pt x="12071" y="19465"/>
                  </a:cubicBezTo>
                  <a:cubicBezTo>
                    <a:pt x="8259" y="20553"/>
                    <a:pt x="4129" y="21019"/>
                    <a:pt x="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3674620" y="5764976"/>
              <a:ext cx="311151" cy="184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4857"/>
                  </a:moveTo>
                  <a:cubicBezTo>
                    <a:pt x="1029" y="3158"/>
                    <a:pt x="2057" y="1459"/>
                    <a:pt x="3747" y="609"/>
                  </a:cubicBezTo>
                  <a:cubicBezTo>
                    <a:pt x="5437" y="-240"/>
                    <a:pt x="7788" y="-240"/>
                    <a:pt x="9404" y="852"/>
                  </a:cubicBezTo>
                  <a:cubicBezTo>
                    <a:pt x="11020" y="1944"/>
                    <a:pt x="11902" y="4129"/>
                    <a:pt x="12196" y="6434"/>
                  </a:cubicBezTo>
                  <a:cubicBezTo>
                    <a:pt x="12490" y="8740"/>
                    <a:pt x="12196" y="11167"/>
                    <a:pt x="11388" y="13351"/>
                  </a:cubicBezTo>
                  <a:cubicBezTo>
                    <a:pt x="10580" y="15535"/>
                    <a:pt x="9257" y="17477"/>
                    <a:pt x="8155" y="18812"/>
                  </a:cubicBezTo>
                  <a:cubicBezTo>
                    <a:pt x="7053" y="20147"/>
                    <a:pt x="6171" y="20875"/>
                    <a:pt x="6098" y="21117"/>
                  </a:cubicBezTo>
                  <a:cubicBezTo>
                    <a:pt x="6024" y="21360"/>
                    <a:pt x="6759" y="21117"/>
                    <a:pt x="9478" y="19904"/>
                  </a:cubicBezTo>
                  <a:cubicBezTo>
                    <a:pt x="12196" y="18690"/>
                    <a:pt x="16898" y="16506"/>
                    <a:pt x="21600" y="14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4036570" y="5750184"/>
              <a:ext cx="1016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3120"/>
                    <a:pt x="11700" y="6240"/>
                    <a:pt x="8100" y="9420"/>
                  </a:cubicBezTo>
                  <a:cubicBezTo>
                    <a:pt x="4500" y="12600"/>
                    <a:pt x="2250" y="15840"/>
                    <a:pt x="1125" y="17880"/>
                  </a:cubicBezTo>
                  <a:cubicBezTo>
                    <a:pt x="0" y="19920"/>
                    <a:pt x="0" y="207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4112770" y="5961932"/>
              <a:ext cx="210258" cy="24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066" fill="norm" stroke="1" extrusionOk="0">
                  <a:moveTo>
                    <a:pt x="6416" y="2513"/>
                  </a:moveTo>
                  <a:cubicBezTo>
                    <a:pt x="7271" y="1793"/>
                    <a:pt x="8127" y="1073"/>
                    <a:pt x="9410" y="533"/>
                  </a:cubicBezTo>
                  <a:cubicBezTo>
                    <a:pt x="10693" y="-7"/>
                    <a:pt x="12404" y="-367"/>
                    <a:pt x="13580" y="623"/>
                  </a:cubicBezTo>
                  <a:cubicBezTo>
                    <a:pt x="14756" y="1613"/>
                    <a:pt x="15398" y="3953"/>
                    <a:pt x="15398" y="5483"/>
                  </a:cubicBezTo>
                  <a:cubicBezTo>
                    <a:pt x="15398" y="7013"/>
                    <a:pt x="14756" y="7733"/>
                    <a:pt x="14008" y="8453"/>
                  </a:cubicBezTo>
                  <a:cubicBezTo>
                    <a:pt x="13259" y="9173"/>
                    <a:pt x="12404" y="9893"/>
                    <a:pt x="12511" y="10523"/>
                  </a:cubicBezTo>
                  <a:cubicBezTo>
                    <a:pt x="12618" y="11153"/>
                    <a:pt x="13687" y="11693"/>
                    <a:pt x="15291" y="12503"/>
                  </a:cubicBezTo>
                  <a:cubicBezTo>
                    <a:pt x="16895" y="13313"/>
                    <a:pt x="19034" y="14393"/>
                    <a:pt x="20210" y="15383"/>
                  </a:cubicBezTo>
                  <a:cubicBezTo>
                    <a:pt x="21386" y="16373"/>
                    <a:pt x="21600" y="17273"/>
                    <a:pt x="20638" y="18263"/>
                  </a:cubicBezTo>
                  <a:cubicBezTo>
                    <a:pt x="19675" y="19253"/>
                    <a:pt x="17537" y="20333"/>
                    <a:pt x="13901" y="20783"/>
                  </a:cubicBezTo>
                  <a:cubicBezTo>
                    <a:pt x="10265" y="21233"/>
                    <a:pt x="5133" y="21053"/>
                    <a:pt x="0" y="20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5420870" y="5813684"/>
              <a:ext cx="2116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257"/>
                    <a:pt x="21600" y="6514"/>
                    <a:pt x="21600" y="10114"/>
                  </a:cubicBezTo>
                  <a:cubicBezTo>
                    <a:pt x="21600" y="13714"/>
                    <a:pt x="10800" y="176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8475220" y="2613026"/>
              <a:ext cx="130432" cy="439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91" fill="norm" stroke="1" extrusionOk="0">
                  <a:moveTo>
                    <a:pt x="0" y="157"/>
                  </a:moveTo>
                  <a:cubicBezTo>
                    <a:pt x="697" y="85"/>
                    <a:pt x="1394" y="12"/>
                    <a:pt x="1394" y="1"/>
                  </a:cubicBezTo>
                  <a:cubicBezTo>
                    <a:pt x="1394" y="-9"/>
                    <a:pt x="697" y="43"/>
                    <a:pt x="1045" y="215"/>
                  </a:cubicBezTo>
                  <a:cubicBezTo>
                    <a:pt x="1394" y="386"/>
                    <a:pt x="2787" y="677"/>
                    <a:pt x="4181" y="1015"/>
                  </a:cubicBezTo>
                  <a:cubicBezTo>
                    <a:pt x="5574" y="1353"/>
                    <a:pt x="6968" y="1738"/>
                    <a:pt x="7665" y="2133"/>
                  </a:cubicBezTo>
                  <a:cubicBezTo>
                    <a:pt x="8361" y="2529"/>
                    <a:pt x="8361" y="2934"/>
                    <a:pt x="7665" y="3319"/>
                  </a:cubicBezTo>
                  <a:cubicBezTo>
                    <a:pt x="6968" y="3704"/>
                    <a:pt x="5574" y="4068"/>
                    <a:pt x="4529" y="4437"/>
                  </a:cubicBezTo>
                  <a:cubicBezTo>
                    <a:pt x="3484" y="4806"/>
                    <a:pt x="2787" y="5180"/>
                    <a:pt x="3135" y="5550"/>
                  </a:cubicBezTo>
                  <a:cubicBezTo>
                    <a:pt x="3484" y="5919"/>
                    <a:pt x="4877" y="6283"/>
                    <a:pt x="6271" y="6683"/>
                  </a:cubicBezTo>
                  <a:cubicBezTo>
                    <a:pt x="7665" y="7084"/>
                    <a:pt x="9058" y="7520"/>
                    <a:pt x="9929" y="7931"/>
                  </a:cubicBezTo>
                  <a:cubicBezTo>
                    <a:pt x="10800" y="8342"/>
                    <a:pt x="11148" y="8727"/>
                    <a:pt x="11497" y="9101"/>
                  </a:cubicBezTo>
                  <a:cubicBezTo>
                    <a:pt x="11845" y="9475"/>
                    <a:pt x="12194" y="9839"/>
                    <a:pt x="12368" y="10250"/>
                  </a:cubicBezTo>
                  <a:cubicBezTo>
                    <a:pt x="12542" y="10661"/>
                    <a:pt x="12542" y="11119"/>
                    <a:pt x="12716" y="11561"/>
                  </a:cubicBezTo>
                  <a:cubicBezTo>
                    <a:pt x="12890" y="12003"/>
                    <a:pt x="13239" y="12429"/>
                    <a:pt x="13587" y="12861"/>
                  </a:cubicBezTo>
                  <a:cubicBezTo>
                    <a:pt x="13935" y="13292"/>
                    <a:pt x="14284" y="13729"/>
                    <a:pt x="14806" y="14119"/>
                  </a:cubicBezTo>
                  <a:cubicBezTo>
                    <a:pt x="15329" y="14509"/>
                    <a:pt x="16026" y="14852"/>
                    <a:pt x="16548" y="15237"/>
                  </a:cubicBezTo>
                  <a:cubicBezTo>
                    <a:pt x="17071" y="15622"/>
                    <a:pt x="17419" y="16048"/>
                    <a:pt x="17594" y="16464"/>
                  </a:cubicBezTo>
                  <a:cubicBezTo>
                    <a:pt x="17768" y="16880"/>
                    <a:pt x="17768" y="17286"/>
                    <a:pt x="18116" y="17686"/>
                  </a:cubicBezTo>
                  <a:cubicBezTo>
                    <a:pt x="18465" y="18086"/>
                    <a:pt x="19161" y="18482"/>
                    <a:pt x="19858" y="18840"/>
                  </a:cubicBezTo>
                  <a:cubicBezTo>
                    <a:pt x="20555" y="19199"/>
                    <a:pt x="21252" y="19521"/>
                    <a:pt x="21426" y="19844"/>
                  </a:cubicBezTo>
                  <a:cubicBezTo>
                    <a:pt x="21600" y="20166"/>
                    <a:pt x="21252" y="20489"/>
                    <a:pt x="20032" y="20780"/>
                  </a:cubicBezTo>
                  <a:cubicBezTo>
                    <a:pt x="18813" y="21071"/>
                    <a:pt x="16723" y="21331"/>
                    <a:pt x="14632" y="21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0292115" y="2676784"/>
              <a:ext cx="113506" cy="4009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82" fill="norm" stroke="1" extrusionOk="0">
                  <a:moveTo>
                    <a:pt x="5850" y="0"/>
                  </a:moveTo>
                  <a:cubicBezTo>
                    <a:pt x="3850" y="228"/>
                    <a:pt x="1850" y="456"/>
                    <a:pt x="850" y="758"/>
                  </a:cubicBezTo>
                  <a:cubicBezTo>
                    <a:pt x="-150" y="1059"/>
                    <a:pt x="-150" y="1435"/>
                    <a:pt x="250" y="1817"/>
                  </a:cubicBezTo>
                  <a:cubicBezTo>
                    <a:pt x="650" y="2199"/>
                    <a:pt x="1450" y="2586"/>
                    <a:pt x="1650" y="3002"/>
                  </a:cubicBezTo>
                  <a:cubicBezTo>
                    <a:pt x="1850" y="3418"/>
                    <a:pt x="1450" y="3862"/>
                    <a:pt x="1250" y="4301"/>
                  </a:cubicBezTo>
                  <a:cubicBezTo>
                    <a:pt x="1050" y="4739"/>
                    <a:pt x="1050" y="5172"/>
                    <a:pt x="1450" y="5622"/>
                  </a:cubicBezTo>
                  <a:cubicBezTo>
                    <a:pt x="1850" y="6072"/>
                    <a:pt x="2650" y="6539"/>
                    <a:pt x="3850" y="6972"/>
                  </a:cubicBezTo>
                  <a:cubicBezTo>
                    <a:pt x="5050" y="7405"/>
                    <a:pt x="6650" y="7804"/>
                    <a:pt x="8050" y="8214"/>
                  </a:cubicBezTo>
                  <a:cubicBezTo>
                    <a:pt x="9450" y="8624"/>
                    <a:pt x="10650" y="9046"/>
                    <a:pt x="11450" y="9490"/>
                  </a:cubicBezTo>
                  <a:cubicBezTo>
                    <a:pt x="12250" y="9934"/>
                    <a:pt x="12650" y="10401"/>
                    <a:pt x="12850" y="10857"/>
                  </a:cubicBezTo>
                  <a:cubicBezTo>
                    <a:pt x="13050" y="11313"/>
                    <a:pt x="13050" y="11757"/>
                    <a:pt x="12850" y="12224"/>
                  </a:cubicBezTo>
                  <a:cubicBezTo>
                    <a:pt x="12650" y="12691"/>
                    <a:pt x="12250" y="13181"/>
                    <a:pt x="12050" y="13677"/>
                  </a:cubicBezTo>
                  <a:cubicBezTo>
                    <a:pt x="11850" y="14172"/>
                    <a:pt x="11850" y="14673"/>
                    <a:pt x="12250" y="15112"/>
                  </a:cubicBezTo>
                  <a:cubicBezTo>
                    <a:pt x="12650" y="15551"/>
                    <a:pt x="13450" y="15927"/>
                    <a:pt x="14650" y="16325"/>
                  </a:cubicBezTo>
                  <a:cubicBezTo>
                    <a:pt x="15850" y="16724"/>
                    <a:pt x="17450" y="17146"/>
                    <a:pt x="18450" y="17578"/>
                  </a:cubicBezTo>
                  <a:cubicBezTo>
                    <a:pt x="19450" y="18011"/>
                    <a:pt x="19850" y="18456"/>
                    <a:pt x="20050" y="18900"/>
                  </a:cubicBezTo>
                  <a:cubicBezTo>
                    <a:pt x="20250" y="19344"/>
                    <a:pt x="20250" y="19789"/>
                    <a:pt x="20050" y="20193"/>
                  </a:cubicBezTo>
                  <a:cubicBezTo>
                    <a:pt x="19850" y="20597"/>
                    <a:pt x="19450" y="20962"/>
                    <a:pt x="19250" y="21201"/>
                  </a:cubicBezTo>
                  <a:cubicBezTo>
                    <a:pt x="19050" y="21441"/>
                    <a:pt x="19050" y="21554"/>
                    <a:pt x="19450" y="21577"/>
                  </a:cubicBezTo>
                  <a:cubicBezTo>
                    <a:pt x="19850" y="21600"/>
                    <a:pt x="20650" y="21532"/>
                    <a:pt x="21450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6697220" y="2714884"/>
              <a:ext cx="9808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4320" y="4000"/>
                    <a:pt x="8640" y="8000"/>
                    <a:pt x="12960" y="11314"/>
                  </a:cubicBezTo>
                  <a:cubicBezTo>
                    <a:pt x="17280" y="14629"/>
                    <a:pt x="21600" y="17257"/>
                    <a:pt x="19440" y="18857"/>
                  </a:cubicBezTo>
                  <a:cubicBezTo>
                    <a:pt x="17280" y="20457"/>
                    <a:pt x="8640" y="21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6843270" y="2797434"/>
              <a:ext cx="25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852"/>
                    <a:pt x="18000" y="9704"/>
                    <a:pt x="14400" y="13304"/>
                  </a:cubicBezTo>
                  <a:cubicBezTo>
                    <a:pt x="10800" y="16904"/>
                    <a:pt x="5400" y="192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6843270" y="2776122"/>
              <a:ext cx="184151" cy="6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20972"/>
                  </a:moveTo>
                  <a:cubicBezTo>
                    <a:pt x="0" y="17597"/>
                    <a:pt x="0" y="14222"/>
                    <a:pt x="1738" y="10510"/>
                  </a:cubicBezTo>
                  <a:cubicBezTo>
                    <a:pt x="3476" y="6797"/>
                    <a:pt x="6952" y="2747"/>
                    <a:pt x="10552" y="1059"/>
                  </a:cubicBezTo>
                  <a:cubicBezTo>
                    <a:pt x="14152" y="-628"/>
                    <a:pt x="17876" y="47"/>
                    <a:pt x="21600" y="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6849620" y="2922439"/>
              <a:ext cx="14605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757" y="13094"/>
                    <a:pt x="7513" y="5581"/>
                    <a:pt x="11113" y="2294"/>
                  </a:cubicBezTo>
                  <a:cubicBezTo>
                    <a:pt x="14713" y="-993"/>
                    <a:pt x="18157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6982970" y="2962534"/>
              <a:ext cx="76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7059120" y="2975234"/>
              <a:ext cx="25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4000"/>
                    <a:pt x="3363" y="8000"/>
                    <a:pt x="870" y="11600"/>
                  </a:cubicBezTo>
                  <a:cubicBezTo>
                    <a:pt x="-1622" y="15200"/>
                    <a:pt x="1701" y="18400"/>
                    <a:pt x="5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7162482" y="2799746"/>
              <a:ext cx="80839" cy="258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08" fill="norm" stroke="1" extrusionOk="0">
                  <a:moveTo>
                    <a:pt x="21152" y="2442"/>
                  </a:moveTo>
                  <a:cubicBezTo>
                    <a:pt x="20598" y="1564"/>
                    <a:pt x="20044" y="686"/>
                    <a:pt x="18383" y="247"/>
                  </a:cubicBezTo>
                  <a:cubicBezTo>
                    <a:pt x="16721" y="-192"/>
                    <a:pt x="13952" y="-192"/>
                    <a:pt x="10629" y="1476"/>
                  </a:cubicBezTo>
                  <a:cubicBezTo>
                    <a:pt x="7306" y="3145"/>
                    <a:pt x="3429" y="6481"/>
                    <a:pt x="1490" y="9291"/>
                  </a:cubicBezTo>
                  <a:cubicBezTo>
                    <a:pt x="-448" y="12101"/>
                    <a:pt x="-448" y="14384"/>
                    <a:pt x="1214" y="16315"/>
                  </a:cubicBezTo>
                  <a:cubicBezTo>
                    <a:pt x="2875" y="18247"/>
                    <a:pt x="6198" y="19828"/>
                    <a:pt x="9521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7224270" y="2900771"/>
              <a:ext cx="133351" cy="85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7" fill="norm" stroke="1" extrusionOk="0">
                  <a:moveTo>
                    <a:pt x="0" y="15007"/>
                  </a:moveTo>
                  <a:cubicBezTo>
                    <a:pt x="0" y="12435"/>
                    <a:pt x="0" y="9864"/>
                    <a:pt x="343" y="7292"/>
                  </a:cubicBezTo>
                  <a:cubicBezTo>
                    <a:pt x="686" y="4721"/>
                    <a:pt x="1371" y="2149"/>
                    <a:pt x="2571" y="864"/>
                  </a:cubicBezTo>
                  <a:cubicBezTo>
                    <a:pt x="3771" y="-422"/>
                    <a:pt x="5486" y="-422"/>
                    <a:pt x="7029" y="1892"/>
                  </a:cubicBezTo>
                  <a:cubicBezTo>
                    <a:pt x="8571" y="4207"/>
                    <a:pt x="9943" y="8835"/>
                    <a:pt x="10286" y="12435"/>
                  </a:cubicBezTo>
                  <a:cubicBezTo>
                    <a:pt x="10629" y="16035"/>
                    <a:pt x="9943" y="18607"/>
                    <a:pt x="8743" y="19892"/>
                  </a:cubicBezTo>
                  <a:cubicBezTo>
                    <a:pt x="7543" y="21178"/>
                    <a:pt x="5829" y="21178"/>
                    <a:pt x="4629" y="19892"/>
                  </a:cubicBezTo>
                  <a:cubicBezTo>
                    <a:pt x="3429" y="18607"/>
                    <a:pt x="2743" y="16035"/>
                    <a:pt x="3257" y="14492"/>
                  </a:cubicBezTo>
                  <a:cubicBezTo>
                    <a:pt x="3771" y="12949"/>
                    <a:pt x="5486" y="12435"/>
                    <a:pt x="8229" y="11921"/>
                  </a:cubicBezTo>
                  <a:cubicBezTo>
                    <a:pt x="10971" y="11407"/>
                    <a:pt x="14743" y="10892"/>
                    <a:pt x="17143" y="9607"/>
                  </a:cubicBezTo>
                  <a:cubicBezTo>
                    <a:pt x="19543" y="8321"/>
                    <a:pt x="20571" y="6264"/>
                    <a:pt x="21600" y="4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7363970" y="2833107"/>
              <a:ext cx="45583" cy="211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18" fill="norm" stroke="1" extrusionOk="0">
                  <a:moveTo>
                    <a:pt x="0" y="2812"/>
                  </a:moveTo>
                  <a:cubicBezTo>
                    <a:pt x="0" y="1529"/>
                    <a:pt x="0" y="246"/>
                    <a:pt x="1473" y="32"/>
                  </a:cubicBezTo>
                  <a:cubicBezTo>
                    <a:pt x="2945" y="-182"/>
                    <a:pt x="5891" y="673"/>
                    <a:pt x="10309" y="3347"/>
                  </a:cubicBezTo>
                  <a:cubicBezTo>
                    <a:pt x="14727" y="6020"/>
                    <a:pt x="20618" y="10511"/>
                    <a:pt x="21109" y="13826"/>
                  </a:cubicBezTo>
                  <a:cubicBezTo>
                    <a:pt x="21600" y="17141"/>
                    <a:pt x="16691" y="19279"/>
                    <a:pt x="11782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7275070" y="2911734"/>
              <a:ext cx="69851" cy="8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0"/>
                  </a:moveTo>
                  <a:cubicBezTo>
                    <a:pt x="3273" y="1580"/>
                    <a:pt x="6545" y="3161"/>
                    <a:pt x="7200" y="5005"/>
                  </a:cubicBezTo>
                  <a:cubicBezTo>
                    <a:pt x="7855" y="6849"/>
                    <a:pt x="5891" y="8956"/>
                    <a:pt x="5236" y="11854"/>
                  </a:cubicBezTo>
                  <a:cubicBezTo>
                    <a:pt x="4582" y="14751"/>
                    <a:pt x="5236" y="18439"/>
                    <a:pt x="8182" y="20020"/>
                  </a:cubicBezTo>
                  <a:cubicBezTo>
                    <a:pt x="11127" y="21600"/>
                    <a:pt x="16364" y="21073"/>
                    <a:pt x="21600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7522720" y="2930784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7738620" y="2822834"/>
              <a:ext cx="1" cy="2095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7706870" y="2820572"/>
              <a:ext cx="12065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926" y="12793"/>
                    <a:pt x="9853" y="5170"/>
                    <a:pt x="13453" y="1993"/>
                  </a:cubicBezTo>
                  <a:cubicBezTo>
                    <a:pt x="17053" y="-1183"/>
                    <a:pt x="19326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7719570" y="2886334"/>
              <a:ext cx="76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7735652" y="2694191"/>
              <a:ext cx="98219" cy="55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0303" fill="norm" stroke="1" extrusionOk="0">
                  <a:moveTo>
                    <a:pt x="3402" y="599"/>
                  </a:moveTo>
                  <a:cubicBezTo>
                    <a:pt x="2482" y="4456"/>
                    <a:pt x="1563" y="8313"/>
                    <a:pt x="874" y="12170"/>
                  </a:cubicBezTo>
                  <a:cubicBezTo>
                    <a:pt x="185" y="16027"/>
                    <a:pt x="-275" y="19885"/>
                    <a:pt x="185" y="20270"/>
                  </a:cubicBezTo>
                  <a:cubicBezTo>
                    <a:pt x="644" y="20656"/>
                    <a:pt x="2023" y="17570"/>
                    <a:pt x="3631" y="13713"/>
                  </a:cubicBezTo>
                  <a:cubicBezTo>
                    <a:pt x="5240" y="9856"/>
                    <a:pt x="7078" y="5227"/>
                    <a:pt x="9376" y="2527"/>
                  </a:cubicBezTo>
                  <a:cubicBezTo>
                    <a:pt x="11674" y="-173"/>
                    <a:pt x="14431" y="-944"/>
                    <a:pt x="16270" y="1370"/>
                  </a:cubicBezTo>
                  <a:cubicBezTo>
                    <a:pt x="18108" y="3685"/>
                    <a:pt x="19027" y="9085"/>
                    <a:pt x="19716" y="12556"/>
                  </a:cubicBezTo>
                  <a:cubicBezTo>
                    <a:pt x="20406" y="16027"/>
                    <a:pt x="20865" y="17570"/>
                    <a:pt x="21325" y="19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7776720" y="2975234"/>
              <a:ext cx="76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500"/>
                    <a:pt x="12000" y="9000"/>
                    <a:pt x="15600" y="12600"/>
                  </a:cubicBezTo>
                  <a:cubicBezTo>
                    <a:pt x="19200" y="16200"/>
                    <a:pt x="20400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7802120" y="2956184"/>
              <a:ext cx="635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7891020" y="2784734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7978121" y="2854584"/>
              <a:ext cx="84350" cy="182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399" fill="norm" stroke="1" extrusionOk="0">
                  <a:moveTo>
                    <a:pt x="17833" y="0"/>
                  </a:moveTo>
                  <a:cubicBezTo>
                    <a:pt x="15199" y="0"/>
                    <a:pt x="12565" y="0"/>
                    <a:pt x="9404" y="2110"/>
                  </a:cubicBezTo>
                  <a:cubicBezTo>
                    <a:pt x="6243" y="4221"/>
                    <a:pt x="2555" y="8441"/>
                    <a:pt x="974" y="11793"/>
                  </a:cubicBezTo>
                  <a:cubicBezTo>
                    <a:pt x="-606" y="15145"/>
                    <a:pt x="-79" y="17628"/>
                    <a:pt x="1238" y="19241"/>
                  </a:cubicBezTo>
                  <a:cubicBezTo>
                    <a:pt x="2555" y="20855"/>
                    <a:pt x="4662" y="21600"/>
                    <a:pt x="8087" y="21352"/>
                  </a:cubicBezTo>
                  <a:cubicBezTo>
                    <a:pt x="11511" y="21103"/>
                    <a:pt x="16253" y="19862"/>
                    <a:pt x="20994" y="18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8087870" y="2892684"/>
              <a:ext cx="114301" cy="126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0"/>
                  </a:moveTo>
                  <a:cubicBezTo>
                    <a:pt x="3200" y="2479"/>
                    <a:pt x="6400" y="4957"/>
                    <a:pt x="8200" y="7436"/>
                  </a:cubicBezTo>
                  <a:cubicBezTo>
                    <a:pt x="10000" y="9915"/>
                    <a:pt x="10400" y="12393"/>
                    <a:pt x="10200" y="14518"/>
                  </a:cubicBezTo>
                  <a:cubicBezTo>
                    <a:pt x="10000" y="16643"/>
                    <a:pt x="9200" y="18413"/>
                    <a:pt x="7800" y="19652"/>
                  </a:cubicBezTo>
                  <a:cubicBezTo>
                    <a:pt x="6400" y="20892"/>
                    <a:pt x="4400" y="21600"/>
                    <a:pt x="3400" y="20892"/>
                  </a:cubicBezTo>
                  <a:cubicBezTo>
                    <a:pt x="2400" y="20184"/>
                    <a:pt x="2400" y="18059"/>
                    <a:pt x="2800" y="15934"/>
                  </a:cubicBezTo>
                  <a:cubicBezTo>
                    <a:pt x="3200" y="13810"/>
                    <a:pt x="4000" y="11685"/>
                    <a:pt x="5800" y="9738"/>
                  </a:cubicBezTo>
                  <a:cubicBezTo>
                    <a:pt x="7600" y="7790"/>
                    <a:pt x="10400" y="6020"/>
                    <a:pt x="11800" y="6374"/>
                  </a:cubicBezTo>
                  <a:cubicBezTo>
                    <a:pt x="13200" y="6728"/>
                    <a:pt x="13200" y="9207"/>
                    <a:pt x="13600" y="11331"/>
                  </a:cubicBezTo>
                  <a:cubicBezTo>
                    <a:pt x="14000" y="13456"/>
                    <a:pt x="14800" y="15226"/>
                    <a:pt x="16200" y="16111"/>
                  </a:cubicBezTo>
                  <a:cubicBezTo>
                    <a:pt x="17600" y="16997"/>
                    <a:pt x="19600" y="16997"/>
                    <a:pt x="21600" y="16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8227570" y="2873634"/>
              <a:ext cx="63474" cy="19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496" fill="norm" stroke="1" extrusionOk="0">
                  <a:moveTo>
                    <a:pt x="2090" y="0"/>
                  </a:moveTo>
                  <a:cubicBezTo>
                    <a:pt x="7665" y="1626"/>
                    <a:pt x="13239" y="3252"/>
                    <a:pt x="16723" y="6619"/>
                  </a:cubicBezTo>
                  <a:cubicBezTo>
                    <a:pt x="20206" y="9987"/>
                    <a:pt x="21600" y="15097"/>
                    <a:pt x="20555" y="18000"/>
                  </a:cubicBezTo>
                  <a:cubicBezTo>
                    <a:pt x="19510" y="20903"/>
                    <a:pt x="16026" y="21600"/>
                    <a:pt x="12194" y="21484"/>
                  </a:cubicBezTo>
                  <a:cubicBezTo>
                    <a:pt x="8361" y="21368"/>
                    <a:pt x="4181" y="20439"/>
                    <a:pt x="0" y="19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8360920" y="2708534"/>
              <a:ext cx="34745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0" y="0"/>
                  </a:moveTo>
                  <a:cubicBezTo>
                    <a:pt x="3812" y="3211"/>
                    <a:pt x="7624" y="6422"/>
                    <a:pt x="11435" y="9486"/>
                  </a:cubicBezTo>
                  <a:cubicBezTo>
                    <a:pt x="15247" y="12551"/>
                    <a:pt x="19059" y="15470"/>
                    <a:pt x="20329" y="17465"/>
                  </a:cubicBezTo>
                  <a:cubicBezTo>
                    <a:pt x="21600" y="19459"/>
                    <a:pt x="20329" y="20530"/>
                    <a:pt x="190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8760970" y="2727584"/>
              <a:ext cx="190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347"/>
                    <a:pt x="4800" y="8694"/>
                    <a:pt x="8400" y="12294"/>
                  </a:cubicBezTo>
                  <a:cubicBezTo>
                    <a:pt x="12000" y="15894"/>
                    <a:pt x="16800" y="187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8894320" y="2772034"/>
              <a:ext cx="25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86"/>
                    <a:pt x="7200" y="8571"/>
                    <a:pt x="3600" y="12171"/>
                  </a:cubicBezTo>
                  <a:cubicBezTo>
                    <a:pt x="0" y="15771"/>
                    <a:pt x="0" y="186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8837170" y="2733934"/>
              <a:ext cx="184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8000"/>
                    <a:pt x="497" y="14400"/>
                    <a:pt x="4097" y="10800"/>
                  </a:cubicBezTo>
                  <a:cubicBezTo>
                    <a:pt x="7697" y="7200"/>
                    <a:pt x="1464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8894320" y="2864607"/>
              <a:ext cx="1079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082" y="12302"/>
                    <a:pt x="10165" y="4448"/>
                    <a:pt x="13765" y="1502"/>
                  </a:cubicBezTo>
                  <a:cubicBezTo>
                    <a:pt x="17365" y="-1443"/>
                    <a:pt x="19482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8976870" y="2905384"/>
              <a:ext cx="69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9046720" y="2892684"/>
              <a:ext cx="571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2090"/>
                    <a:pt x="10400" y="4181"/>
                    <a:pt x="6800" y="7781"/>
                  </a:cubicBezTo>
                  <a:cubicBezTo>
                    <a:pt x="3200" y="11381"/>
                    <a:pt x="1600" y="164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9138705" y="2792026"/>
              <a:ext cx="73116" cy="21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06" fill="norm" stroke="1" extrusionOk="0">
                  <a:moveTo>
                    <a:pt x="21318" y="1177"/>
                  </a:moveTo>
                  <a:cubicBezTo>
                    <a:pt x="18232" y="541"/>
                    <a:pt x="15147" y="-94"/>
                    <a:pt x="12678" y="12"/>
                  </a:cubicBezTo>
                  <a:cubicBezTo>
                    <a:pt x="10209" y="118"/>
                    <a:pt x="8358" y="965"/>
                    <a:pt x="5889" y="3612"/>
                  </a:cubicBezTo>
                  <a:cubicBezTo>
                    <a:pt x="3421" y="6259"/>
                    <a:pt x="335" y="10706"/>
                    <a:pt x="27" y="13988"/>
                  </a:cubicBezTo>
                  <a:cubicBezTo>
                    <a:pt x="-282" y="17271"/>
                    <a:pt x="2187" y="19388"/>
                    <a:pt x="4655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9186420" y="2870957"/>
              <a:ext cx="101601" cy="10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5" fill="norm" stroke="1" extrusionOk="0">
                  <a:moveTo>
                    <a:pt x="0" y="515"/>
                  </a:moveTo>
                  <a:cubicBezTo>
                    <a:pt x="2250" y="108"/>
                    <a:pt x="4500" y="-300"/>
                    <a:pt x="6300" y="311"/>
                  </a:cubicBezTo>
                  <a:cubicBezTo>
                    <a:pt x="8100" y="923"/>
                    <a:pt x="9450" y="2553"/>
                    <a:pt x="10575" y="4794"/>
                  </a:cubicBezTo>
                  <a:cubicBezTo>
                    <a:pt x="11700" y="7036"/>
                    <a:pt x="12600" y="9889"/>
                    <a:pt x="12825" y="12334"/>
                  </a:cubicBezTo>
                  <a:cubicBezTo>
                    <a:pt x="13050" y="14779"/>
                    <a:pt x="12600" y="16817"/>
                    <a:pt x="11475" y="18447"/>
                  </a:cubicBezTo>
                  <a:cubicBezTo>
                    <a:pt x="10350" y="20077"/>
                    <a:pt x="8550" y="21300"/>
                    <a:pt x="7650" y="20485"/>
                  </a:cubicBezTo>
                  <a:cubicBezTo>
                    <a:pt x="6750" y="19670"/>
                    <a:pt x="6750" y="16817"/>
                    <a:pt x="7200" y="14372"/>
                  </a:cubicBezTo>
                  <a:cubicBezTo>
                    <a:pt x="7650" y="11926"/>
                    <a:pt x="8550" y="9889"/>
                    <a:pt x="10125" y="7851"/>
                  </a:cubicBezTo>
                  <a:cubicBezTo>
                    <a:pt x="11700" y="5813"/>
                    <a:pt x="13950" y="3775"/>
                    <a:pt x="15075" y="3979"/>
                  </a:cubicBezTo>
                  <a:cubicBezTo>
                    <a:pt x="16200" y="4183"/>
                    <a:pt x="16200" y="6628"/>
                    <a:pt x="17100" y="8462"/>
                  </a:cubicBezTo>
                  <a:cubicBezTo>
                    <a:pt x="18000" y="10296"/>
                    <a:pt x="19800" y="11519"/>
                    <a:pt x="21600" y="127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9332470" y="2803784"/>
              <a:ext cx="6657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2" h="21600" fill="norm" stroke="1" extrusionOk="0">
                  <a:moveTo>
                    <a:pt x="5718" y="0"/>
                  </a:moveTo>
                  <a:cubicBezTo>
                    <a:pt x="8894" y="0"/>
                    <a:pt x="12071" y="0"/>
                    <a:pt x="15247" y="1100"/>
                  </a:cubicBezTo>
                  <a:cubicBezTo>
                    <a:pt x="18424" y="2200"/>
                    <a:pt x="21600" y="4400"/>
                    <a:pt x="19059" y="8000"/>
                  </a:cubicBezTo>
                  <a:cubicBezTo>
                    <a:pt x="16518" y="11600"/>
                    <a:pt x="8259" y="16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9427720" y="2943484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9624570" y="2841884"/>
              <a:ext cx="698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5795"/>
                    <a:pt x="11127" y="11590"/>
                    <a:pt x="7527" y="15190"/>
                  </a:cubicBezTo>
                  <a:cubicBezTo>
                    <a:pt x="3927" y="18790"/>
                    <a:pt x="1964" y="201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9643620" y="2835534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9637270" y="2943484"/>
              <a:ext cx="133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9796020" y="2835534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9834120" y="2784734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9643585" y="2715829"/>
              <a:ext cx="95286" cy="81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0889" fill="norm" stroke="1" extrusionOk="0">
                  <a:moveTo>
                    <a:pt x="5642" y="9479"/>
                  </a:moveTo>
                  <a:cubicBezTo>
                    <a:pt x="4234" y="11639"/>
                    <a:pt x="2825" y="13799"/>
                    <a:pt x="1651" y="16229"/>
                  </a:cubicBezTo>
                  <a:cubicBezTo>
                    <a:pt x="477" y="18659"/>
                    <a:pt x="-462" y="21359"/>
                    <a:pt x="242" y="20819"/>
                  </a:cubicBezTo>
                  <a:cubicBezTo>
                    <a:pt x="947" y="20279"/>
                    <a:pt x="3295" y="16499"/>
                    <a:pt x="4938" y="13259"/>
                  </a:cubicBezTo>
                  <a:cubicBezTo>
                    <a:pt x="6581" y="10019"/>
                    <a:pt x="7521" y="7319"/>
                    <a:pt x="8929" y="4889"/>
                  </a:cubicBezTo>
                  <a:cubicBezTo>
                    <a:pt x="10338" y="2459"/>
                    <a:pt x="12216" y="299"/>
                    <a:pt x="14095" y="29"/>
                  </a:cubicBezTo>
                  <a:cubicBezTo>
                    <a:pt x="15973" y="-241"/>
                    <a:pt x="17851" y="1379"/>
                    <a:pt x="19025" y="4889"/>
                  </a:cubicBezTo>
                  <a:cubicBezTo>
                    <a:pt x="20199" y="8399"/>
                    <a:pt x="20668" y="13799"/>
                    <a:pt x="21138" y="19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9719820" y="3045084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9738870" y="3038734"/>
              <a:ext cx="57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9879104" y="2883072"/>
              <a:ext cx="69317" cy="18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90" fill="norm" stroke="1" extrusionOk="0">
                  <a:moveTo>
                    <a:pt x="21435" y="2502"/>
                  </a:moveTo>
                  <a:cubicBezTo>
                    <a:pt x="20780" y="1315"/>
                    <a:pt x="20126" y="128"/>
                    <a:pt x="18490" y="10"/>
                  </a:cubicBezTo>
                  <a:cubicBezTo>
                    <a:pt x="16853" y="-109"/>
                    <a:pt x="14235" y="840"/>
                    <a:pt x="10962" y="3451"/>
                  </a:cubicBezTo>
                  <a:cubicBezTo>
                    <a:pt x="7690" y="6062"/>
                    <a:pt x="3762" y="10335"/>
                    <a:pt x="1799" y="13065"/>
                  </a:cubicBezTo>
                  <a:cubicBezTo>
                    <a:pt x="-165" y="15794"/>
                    <a:pt x="-165" y="16981"/>
                    <a:pt x="162" y="18168"/>
                  </a:cubicBezTo>
                  <a:cubicBezTo>
                    <a:pt x="490" y="19355"/>
                    <a:pt x="1144" y="20542"/>
                    <a:pt x="3108" y="21016"/>
                  </a:cubicBezTo>
                  <a:cubicBezTo>
                    <a:pt x="5071" y="21491"/>
                    <a:pt x="8344" y="21254"/>
                    <a:pt x="11617" y="21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9945743" y="2965420"/>
              <a:ext cx="110628" cy="116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775" fill="norm" stroke="1" extrusionOk="0">
                  <a:moveTo>
                    <a:pt x="515" y="7441"/>
                  </a:moveTo>
                  <a:cubicBezTo>
                    <a:pt x="108" y="5546"/>
                    <a:pt x="-300" y="3651"/>
                    <a:pt x="311" y="2136"/>
                  </a:cubicBezTo>
                  <a:cubicBezTo>
                    <a:pt x="923" y="620"/>
                    <a:pt x="2553" y="-517"/>
                    <a:pt x="3979" y="241"/>
                  </a:cubicBezTo>
                  <a:cubicBezTo>
                    <a:pt x="5406" y="999"/>
                    <a:pt x="6628" y="3651"/>
                    <a:pt x="6832" y="7062"/>
                  </a:cubicBezTo>
                  <a:cubicBezTo>
                    <a:pt x="7036" y="10472"/>
                    <a:pt x="6221" y="14641"/>
                    <a:pt x="4998" y="17294"/>
                  </a:cubicBezTo>
                  <a:cubicBezTo>
                    <a:pt x="3775" y="19946"/>
                    <a:pt x="2145" y="21083"/>
                    <a:pt x="1534" y="20704"/>
                  </a:cubicBezTo>
                  <a:cubicBezTo>
                    <a:pt x="923" y="20325"/>
                    <a:pt x="1330" y="18430"/>
                    <a:pt x="2553" y="15778"/>
                  </a:cubicBezTo>
                  <a:cubicBezTo>
                    <a:pt x="3775" y="13125"/>
                    <a:pt x="5813" y="9715"/>
                    <a:pt x="7443" y="7251"/>
                  </a:cubicBezTo>
                  <a:cubicBezTo>
                    <a:pt x="9074" y="4788"/>
                    <a:pt x="10296" y="3272"/>
                    <a:pt x="11315" y="4030"/>
                  </a:cubicBezTo>
                  <a:cubicBezTo>
                    <a:pt x="12334" y="4788"/>
                    <a:pt x="13149" y="7820"/>
                    <a:pt x="14779" y="9525"/>
                  </a:cubicBezTo>
                  <a:cubicBezTo>
                    <a:pt x="16409" y="11230"/>
                    <a:pt x="18855" y="11609"/>
                    <a:pt x="21300" y="11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0043670" y="2886334"/>
              <a:ext cx="5480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600" fill="norm" stroke="1" extrusionOk="0">
                  <a:moveTo>
                    <a:pt x="4800" y="0"/>
                  </a:moveTo>
                  <a:cubicBezTo>
                    <a:pt x="8800" y="450"/>
                    <a:pt x="12800" y="900"/>
                    <a:pt x="16000" y="3375"/>
                  </a:cubicBezTo>
                  <a:cubicBezTo>
                    <a:pt x="19200" y="5850"/>
                    <a:pt x="21600" y="10350"/>
                    <a:pt x="20400" y="13612"/>
                  </a:cubicBezTo>
                  <a:cubicBezTo>
                    <a:pt x="19200" y="16875"/>
                    <a:pt x="14400" y="18900"/>
                    <a:pt x="10400" y="20025"/>
                  </a:cubicBezTo>
                  <a:cubicBezTo>
                    <a:pt x="6400" y="21150"/>
                    <a:pt x="3200" y="213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0164320" y="2772034"/>
              <a:ext cx="571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983"/>
                    <a:pt x="13600" y="5966"/>
                    <a:pt x="10400" y="9309"/>
                  </a:cubicBezTo>
                  <a:cubicBezTo>
                    <a:pt x="7200" y="12651"/>
                    <a:pt x="4800" y="16354"/>
                    <a:pt x="3200" y="18463"/>
                  </a:cubicBezTo>
                  <a:cubicBezTo>
                    <a:pt x="1600" y="20571"/>
                    <a:pt x="800" y="210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3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490220" y="4241741"/>
              <a:ext cx="871044" cy="261728"/>
            </a:xfrm>
            <a:prstGeom prst="rect">
              <a:avLst/>
            </a:prstGeom>
            <a:effectLst/>
          </p:spPr>
        </p:pic>
        <p:pic>
          <p:nvPicPr>
            <p:cNvPr id="123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3599418" y="3979328"/>
              <a:ext cx="776381" cy="233149"/>
            </a:xfrm>
            <a:prstGeom prst="rect">
              <a:avLst/>
            </a:prstGeom>
            <a:effectLst/>
          </p:spPr>
        </p:pic>
        <p:sp>
          <p:nvSpPr>
            <p:cNvPr id="1236" name="Line"/>
            <p:cNvSpPr/>
            <p:nvPr/>
          </p:nvSpPr>
          <p:spPr>
            <a:xfrm>
              <a:off x="7091333" y="3507505"/>
              <a:ext cx="198028" cy="26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519" fill="norm" stroke="1" extrusionOk="0">
                  <a:moveTo>
                    <a:pt x="9309" y="2184"/>
                  </a:moveTo>
                  <a:cubicBezTo>
                    <a:pt x="8196" y="1138"/>
                    <a:pt x="7082" y="93"/>
                    <a:pt x="6080" y="6"/>
                  </a:cubicBezTo>
                  <a:cubicBezTo>
                    <a:pt x="5078" y="-81"/>
                    <a:pt x="4188" y="790"/>
                    <a:pt x="3074" y="3490"/>
                  </a:cubicBezTo>
                  <a:cubicBezTo>
                    <a:pt x="1961" y="6190"/>
                    <a:pt x="625" y="10719"/>
                    <a:pt x="179" y="13854"/>
                  </a:cubicBezTo>
                  <a:cubicBezTo>
                    <a:pt x="-266" y="16990"/>
                    <a:pt x="179" y="18732"/>
                    <a:pt x="847" y="19864"/>
                  </a:cubicBezTo>
                  <a:cubicBezTo>
                    <a:pt x="1515" y="20996"/>
                    <a:pt x="2406" y="21519"/>
                    <a:pt x="4076" y="21519"/>
                  </a:cubicBezTo>
                  <a:cubicBezTo>
                    <a:pt x="5746" y="21519"/>
                    <a:pt x="8196" y="20996"/>
                    <a:pt x="10979" y="19690"/>
                  </a:cubicBezTo>
                  <a:cubicBezTo>
                    <a:pt x="13763" y="18384"/>
                    <a:pt x="16880" y="16293"/>
                    <a:pt x="18773" y="14203"/>
                  </a:cubicBezTo>
                  <a:cubicBezTo>
                    <a:pt x="20666" y="12113"/>
                    <a:pt x="21334" y="10022"/>
                    <a:pt x="20443" y="7932"/>
                  </a:cubicBezTo>
                  <a:cubicBezTo>
                    <a:pt x="19553" y="5842"/>
                    <a:pt x="17103" y="3751"/>
                    <a:pt x="15322" y="2619"/>
                  </a:cubicBezTo>
                  <a:cubicBezTo>
                    <a:pt x="13540" y="1487"/>
                    <a:pt x="12427" y="1313"/>
                    <a:pt x="11202" y="2184"/>
                  </a:cubicBezTo>
                  <a:cubicBezTo>
                    <a:pt x="9977" y="3054"/>
                    <a:pt x="8641" y="4971"/>
                    <a:pt x="7305" y="6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7395720" y="365468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7611620" y="3438784"/>
              <a:ext cx="698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4013"/>
                    <a:pt x="5236" y="8026"/>
                    <a:pt x="7855" y="11331"/>
                  </a:cubicBezTo>
                  <a:cubicBezTo>
                    <a:pt x="10473" y="14636"/>
                    <a:pt x="13091" y="17233"/>
                    <a:pt x="15382" y="18826"/>
                  </a:cubicBezTo>
                  <a:cubicBezTo>
                    <a:pt x="17673" y="20420"/>
                    <a:pt x="19636" y="210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39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591820" y="5347166"/>
              <a:ext cx="1300488" cy="330254"/>
            </a:xfrm>
            <a:prstGeom prst="rect">
              <a:avLst/>
            </a:prstGeom>
            <a:effectLst/>
          </p:spPr>
        </p:pic>
        <p:pic>
          <p:nvPicPr>
            <p:cNvPr id="1241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3613016" y="5159899"/>
              <a:ext cx="874405" cy="221429"/>
            </a:xfrm>
            <a:prstGeom prst="rect">
              <a:avLst/>
            </a:prstGeom>
            <a:effectLst/>
          </p:spPr>
        </p:pic>
        <p:sp>
          <p:nvSpPr>
            <p:cNvPr id="1243" name="Line"/>
            <p:cNvSpPr/>
            <p:nvPr/>
          </p:nvSpPr>
          <p:spPr>
            <a:xfrm>
              <a:off x="7009313" y="4700717"/>
              <a:ext cx="160439" cy="31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31" fill="norm" stroke="1" extrusionOk="0">
                  <a:moveTo>
                    <a:pt x="14000" y="2247"/>
                  </a:moveTo>
                  <a:cubicBezTo>
                    <a:pt x="12892" y="1820"/>
                    <a:pt x="11785" y="1394"/>
                    <a:pt x="9846" y="1607"/>
                  </a:cubicBezTo>
                  <a:cubicBezTo>
                    <a:pt x="7908" y="1820"/>
                    <a:pt x="5139" y="2673"/>
                    <a:pt x="3200" y="5089"/>
                  </a:cubicBezTo>
                  <a:cubicBezTo>
                    <a:pt x="1262" y="7505"/>
                    <a:pt x="154" y="11484"/>
                    <a:pt x="15" y="14326"/>
                  </a:cubicBezTo>
                  <a:cubicBezTo>
                    <a:pt x="-123" y="17168"/>
                    <a:pt x="708" y="18873"/>
                    <a:pt x="1677" y="19939"/>
                  </a:cubicBezTo>
                  <a:cubicBezTo>
                    <a:pt x="2646" y="21005"/>
                    <a:pt x="3754" y="21431"/>
                    <a:pt x="5969" y="21431"/>
                  </a:cubicBezTo>
                  <a:cubicBezTo>
                    <a:pt x="8185" y="21431"/>
                    <a:pt x="11508" y="21005"/>
                    <a:pt x="14415" y="19370"/>
                  </a:cubicBezTo>
                  <a:cubicBezTo>
                    <a:pt x="17323" y="17736"/>
                    <a:pt x="19815" y="14894"/>
                    <a:pt x="20646" y="11839"/>
                  </a:cubicBezTo>
                  <a:cubicBezTo>
                    <a:pt x="21477" y="8784"/>
                    <a:pt x="20646" y="5515"/>
                    <a:pt x="19815" y="3526"/>
                  </a:cubicBezTo>
                  <a:cubicBezTo>
                    <a:pt x="18985" y="1536"/>
                    <a:pt x="18154" y="826"/>
                    <a:pt x="17046" y="399"/>
                  </a:cubicBezTo>
                  <a:cubicBezTo>
                    <a:pt x="15939" y="-27"/>
                    <a:pt x="14554" y="-169"/>
                    <a:pt x="12615" y="257"/>
                  </a:cubicBezTo>
                  <a:cubicBezTo>
                    <a:pt x="10677" y="684"/>
                    <a:pt x="8185" y="1678"/>
                    <a:pt x="6800" y="2602"/>
                  </a:cubicBezTo>
                  <a:cubicBezTo>
                    <a:pt x="5415" y="3526"/>
                    <a:pt x="5139" y="4378"/>
                    <a:pt x="5692" y="5160"/>
                  </a:cubicBezTo>
                  <a:cubicBezTo>
                    <a:pt x="6246" y="5942"/>
                    <a:pt x="7631" y="6652"/>
                    <a:pt x="9015" y="7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7313170" y="4892662"/>
              <a:ext cx="12701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21600" y="12324"/>
                  </a:moveTo>
                  <a:cubicBezTo>
                    <a:pt x="10800" y="5574"/>
                    <a:pt x="0" y="-1176"/>
                    <a:pt x="0" y="174"/>
                  </a:cubicBezTo>
                  <a:cubicBezTo>
                    <a:pt x="0" y="1524"/>
                    <a:pt x="10800" y="10974"/>
                    <a:pt x="21600" y="20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7482463" y="4632584"/>
              <a:ext cx="167258" cy="253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53" fill="norm" stroke="1" extrusionOk="0">
                  <a:moveTo>
                    <a:pt x="12425" y="0"/>
                  </a:moveTo>
                  <a:cubicBezTo>
                    <a:pt x="9995" y="3927"/>
                    <a:pt x="7565" y="7855"/>
                    <a:pt x="5540" y="10889"/>
                  </a:cubicBezTo>
                  <a:cubicBezTo>
                    <a:pt x="3515" y="13924"/>
                    <a:pt x="1895" y="16066"/>
                    <a:pt x="950" y="17583"/>
                  </a:cubicBezTo>
                  <a:cubicBezTo>
                    <a:pt x="5" y="19101"/>
                    <a:pt x="-265" y="19993"/>
                    <a:pt x="275" y="20618"/>
                  </a:cubicBezTo>
                  <a:cubicBezTo>
                    <a:pt x="815" y="21243"/>
                    <a:pt x="2165" y="21600"/>
                    <a:pt x="5135" y="21154"/>
                  </a:cubicBezTo>
                  <a:cubicBezTo>
                    <a:pt x="8105" y="20707"/>
                    <a:pt x="12695" y="19458"/>
                    <a:pt x="15665" y="18655"/>
                  </a:cubicBezTo>
                  <a:cubicBezTo>
                    <a:pt x="18635" y="17851"/>
                    <a:pt x="19985" y="17494"/>
                    <a:pt x="21335" y="17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7612091" y="4791334"/>
              <a:ext cx="31280" cy="20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83" fill="norm" stroke="1" extrusionOk="0">
                  <a:moveTo>
                    <a:pt x="16960" y="0"/>
                  </a:moveTo>
                  <a:cubicBezTo>
                    <a:pt x="11200" y="4899"/>
                    <a:pt x="5440" y="9798"/>
                    <a:pt x="2560" y="12915"/>
                  </a:cubicBezTo>
                  <a:cubicBezTo>
                    <a:pt x="-320" y="16033"/>
                    <a:pt x="-320" y="17369"/>
                    <a:pt x="400" y="18594"/>
                  </a:cubicBezTo>
                  <a:cubicBezTo>
                    <a:pt x="1120" y="19819"/>
                    <a:pt x="2560" y="20932"/>
                    <a:pt x="6160" y="21266"/>
                  </a:cubicBezTo>
                  <a:cubicBezTo>
                    <a:pt x="9760" y="21600"/>
                    <a:pt x="15520" y="21155"/>
                    <a:pt x="21280" y="20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7836733" y="4610099"/>
              <a:ext cx="308288" cy="435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60" fill="norm" stroke="1" extrusionOk="0">
                  <a:moveTo>
                    <a:pt x="2446" y="3001"/>
                  </a:moveTo>
                  <a:cubicBezTo>
                    <a:pt x="2152" y="2477"/>
                    <a:pt x="1858" y="1952"/>
                    <a:pt x="2005" y="1533"/>
                  </a:cubicBezTo>
                  <a:cubicBezTo>
                    <a:pt x="2152" y="1113"/>
                    <a:pt x="2740" y="799"/>
                    <a:pt x="3474" y="537"/>
                  </a:cubicBezTo>
                  <a:cubicBezTo>
                    <a:pt x="4209" y="275"/>
                    <a:pt x="5091" y="65"/>
                    <a:pt x="5899" y="12"/>
                  </a:cubicBezTo>
                  <a:cubicBezTo>
                    <a:pt x="6707" y="-40"/>
                    <a:pt x="7442" y="65"/>
                    <a:pt x="7883" y="379"/>
                  </a:cubicBezTo>
                  <a:cubicBezTo>
                    <a:pt x="8323" y="694"/>
                    <a:pt x="8470" y="1218"/>
                    <a:pt x="8323" y="2686"/>
                  </a:cubicBezTo>
                  <a:cubicBezTo>
                    <a:pt x="8177" y="4154"/>
                    <a:pt x="7736" y="6566"/>
                    <a:pt x="6634" y="9135"/>
                  </a:cubicBezTo>
                  <a:cubicBezTo>
                    <a:pt x="5532" y="11704"/>
                    <a:pt x="3768" y="14430"/>
                    <a:pt x="2666" y="16108"/>
                  </a:cubicBezTo>
                  <a:cubicBezTo>
                    <a:pt x="1564" y="17785"/>
                    <a:pt x="1123" y="18414"/>
                    <a:pt x="683" y="19043"/>
                  </a:cubicBezTo>
                  <a:cubicBezTo>
                    <a:pt x="242" y="19673"/>
                    <a:pt x="-199" y="20302"/>
                    <a:pt x="95" y="20669"/>
                  </a:cubicBezTo>
                  <a:cubicBezTo>
                    <a:pt x="389" y="21036"/>
                    <a:pt x="1417" y="21141"/>
                    <a:pt x="4723" y="21193"/>
                  </a:cubicBezTo>
                  <a:cubicBezTo>
                    <a:pt x="8030" y="21245"/>
                    <a:pt x="13613" y="21245"/>
                    <a:pt x="16772" y="21298"/>
                  </a:cubicBezTo>
                  <a:cubicBezTo>
                    <a:pt x="19932" y="21350"/>
                    <a:pt x="20666" y="21455"/>
                    <a:pt x="21401" y="21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48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626693" y="6336501"/>
              <a:ext cx="776033" cy="236257"/>
            </a:xfrm>
            <a:prstGeom prst="rect">
              <a:avLst/>
            </a:prstGeom>
            <a:effectLst/>
          </p:spPr>
        </p:pic>
        <p:pic>
          <p:nvPicPr>
            <p:cNvPr id="1250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3496820" y="6385184"/>
              <a:ext cx="1168401" cy="211547"/>
            </a:xfrm>
            <a:prstGeom prst="rect">
              <a:avLst/>
            </a:prstGeom>
            <a:effectLst/>
          </p:spPr>
        </p:pic>
        <p:sp>
          <p:nvSpPr>
            <p:cNvPr id="1252" name="Line"/>
            <p:cNvSpPr/>
            <p:nvPr/>
          </p:nvSpPr>
          <p:spPr>
            <a:xfrm>
              <a:off x="7027478" y="6008282"/>
              <a:ext cx="212368" cy="32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245" fill="norm" stroke="1" extrusionOk="0">
                  <a:moveTo>
                    <a:pt x="16352" y="1786"/>
                  </a:moveTo>
                  <a:cubicBezTo>
                    <a:pt x="15723" y="1239"/>
                    <a:pt x="15094" y="692"/>
                    <a:pt x="14045" y="350"/>
                  </a:cubicBezTo>
                  <a:cubicBezTo>
                    <a:pt x="12997" y="9"/>
                    <a:pt x="11529" y="-128"/>
                    <a:pt x="10375" y="145"/>
                  </a:cubicBezTo>
                  <a:cubicBezTo>
                    <a:pt x="9222" y="419"/>
                    <a:pt x="8383" y="1102"/>
                    <a:pt x="6810" y="3495"/>
                  </a:cubicBezTo>
                  <a:cubicBezTo>
                    <a:pt x="5237" y="5887"/>
                    <a:pt x="2931" y="9988"/>
                    <a:pt x="1568" y="13133"/>
                  </a:cubicBezTo>
                  <a:cubicBezTo>
                    <a:pt x="204" y="16277"/>
                    <a:pt x="-215" y="18464"/>
                    <a:pt x="100" y="19763"/>
                  </a:cubicBezTo>
                  <a:cubicBezTo>
                    <a:pt x="414" y="21062"/>
                    <a:pt x="1463" y="21472"/>
                    <a:pt x="3560" y="21130"/>
                  </a:cubicBezTo>
                  <a:cubicBezTo>
                    <a:pt x="5657" y="20788"/>
                    <a:pt x="8802" y="19695"/>
                    <a:pt x="11738" y="18054"/>
                  </a:cubicBezTo>
                  <a:cubicBezTo>
                    <a:pt x="14674" y="16414"/>
                    <a:pt x="17401" y="14226"/>
                    <a:pt x="19078" y="11697"/>
                  </a:cubicBezTo>
                  <a:cubicBezTo>
                    <a:pt x="20756" y="9168"/>
                    <a:pt x="21385" y="6297"/>
                    <a:pt x="20861" y="4247"/>
                  </a:cubicBezTo>
                  <a:cubicBezTo>
                    <a:pt x="20336" y="2196"/>
                    <a:pt x="18659" y="966"/>
                    <a:pt x="16457" y="556"/>
                  </a:cubicBezTo>
                  <a:cubicBezTo>
                    <a:pt x="14255" y="145"/>
                    <a:pt x="11529" y="556"/>
                    <a:pt x="10061" y="1786"/>
                  </a:cubicBezTo>
                  <a:cubicBezTo>
                    <a:pt x="8593" y="3016"/>
                    <a:pt x="8383" y="5067"/>
                    <a:pt x="8173" y="7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7344920" y="621373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7531964" y="5978784"/>
              <a:ext cx="980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091"/>
                    <a:pt x="2735" y="8182"/>
                    <a:pt x="575" y="11782"/>
                  </a:cubicBezTo>
                  <a:cubicBezTo>
                    <a:pt x="-1585" y="15382"/>
                    <a:pt x="2735" y="18491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7643370" y="5964971"/>
              <a:ext cx="241882" cy="331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98" fill="norm" stroke="1" extrusionOk="0">
                  <a:moveTo>
                    <a:pt x="3910" y="3352"/>
                  </a:moveTo>
                  <a:cubicBezTo>
                    <a:pt x="3910" y="2532"/>
                    <a:pt x="3910" y="1712"/>
                    <a:pt x="5028" y="1028"/>
                  </a:cubicBezTo>
                  <a:cubicBezTo>
                    <a:pt x="6145" y="345"/>
                    <a:pt x="8379" y="-202"/>
                    <a:pt x="11172" y="71"/>
                  </a:cubicBezTo>
                  <a:cubicBezTo>
                    <a:pt x="13966" y="345"/>
                    <a:pt x="17317" y="1439"/>
                    <a:pt x="19086" y="2395"/>
                  </a:cubicBezTo>
                  <a:cubicBezTo>
                    <a:pt x="20855" y="3352"/>
                    <a:pt x="21041" y="4173"/>
                    <a:pt x="20110" y="5266"/>
                  </a:cubicBezTo>
                  <a:cubicBezTo>
                    <a:pt x="19179" y="6360"/>
                    <a:pt x="17131" y="7727"/>
                    <a:pt x="15176" y="8616"/>
                  </a:cubicBezTo>
                  <a:cubicBezTo>
                    <a:pt x="13221" y="9504"/>
                    <a:pt x="11359" y="9914"/>
                    <a:pt x="10893" y="10120"/>
                  </a:cubicBezTo>
                  <a:cubicBezTo>
                    <a:pt x="10428" y="10325"/>
                    <a:pt x="11359" y="10325"/>
                    <a:pt x="12755" y="10598"/>
                  </a:cubicBezTo>
                  <a:cubicBezTo>
                    <a:pt x="14152" y="10871"/>
                    <a:pt x="16014" y="11418"/>
                    <a:pt x="17597" y="12512"/>
                  </a:cubicBezTo>
                  <a:cubicBezTo>
                    <a:pt x="19179" y="13606"/>
                    <a:pt x="20483" y="15246"/>
                    <a:pt x="21041" y="16408"/>
                  </a:cubicBezTo>
                  <a:cubicBezTo>
                    <a:pt x="21600" y="17570"/>
                    <a:pt x="21414" y="18254"/>
                    <a:pt x="17783" y="19006"/>
                  </a:cubicBezTo>
                  <a:cubicBezTo>
                    <a:pt x="14152" y="19757"/>
                    <a:pt x="7076" y="20578"/>
                    <a:pt x="0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56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530215" y="3702491"/>
              <a:ext cx="760106" cy="189515"/>
            </a:xfrm>
            <a:prstGeom prst="rect">
              <a:avLst/>
            </a:prstGeom>
            <a:effectLst/>
          </p:spPr>
        </p:pic>
        <p:pic>
          <p:nvPicPr>
            <p:cNvPr id="1258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5243070" y="3286890"/>
              <a:ext cx="609601" cy="132845"/>
            </a:xfrm>
            <a:prstGeom prst="rect">
              <a:avLst/>
            </a:prstGeom>
            <a:effectLst/>
          </p:spPr>
        </p:pic>
        <p:sp>
          <p:nvSpPr>
            <p:cNvPr id="1260" name="Line"/>
            <p:cNvSpPr/>
            <p:nvPr/>
          </p:nvSpPr>
          <p:spPr>
            <a:xfrm>
              <a:off x="9048003" y="3539187"/>
              <a:ext cx="164945" cy="275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149" fill="norm" stroke="1" extrusionOk="0">
                  <a:moveTo>
                    <a:pt x="15838" y="2528"/>
                  </a:moveTo>
                  <a:cubicBezTo>
                    <a:pt x="15305" y="1716"/>
                    <a:pt x="14771" y="904"/>
                    <a:pt x="13838" y="417"/>
                  </a:cubicBezTo>
                  <a:cubicBezTo>
                    <a:pt x="12905" y="-71"/>
                    <a:pt x="11571" y="-233"/>
                    <a:pt x="9971" y="498"/>
                  </a:cubicBezTo>
                  <a:cubicBezTo>
                    <a:pt x="8371" y="1229"/>
                    <a:pt x="6505" y="2853"/>
                    <a:pt x="4771" y="5532"/>
                  </a:cubicBezTo>
                  <a:cubicBezTo>
                    <a:pt x="3038" y="8212"/>
                    <a:pt x="1438" y="11947"/>
                    <a:pt x="638" y="14302"/>
                  </a:cubicBezTo>
                  <a:cubicBezTo>
                    <a:pt x="-162" y="16657"/>
                    <a:pt x="-162" y="17632"/>
                    <a:pt x="371" y="18606"/>
                  </a:cubicBezTo>
                  <a:cubicBezTo>
                    <a:pt x="905" y="19581"/>
                    <a:pt x="1971" y="20555"/>
                    <a:pt x="3838" y="20961"/>
                  </a:cubicBezTo>
                  <a:cubicBezTo>
                    <a:pt x="5705" y="21367"/>
                    <a:pt x="8371" y="21205"/>
                    <a:pt x="11571" y="19581"/>
                  </a:cubicBezTo>
                  <a:cubicBezTo>
                    <a:pt x="14771" y="17956"/>
                    <a:pt x="18505" y="14871"/>
                    <a:pt x="19971" y="12029"/>
                  </a:cubicBezTo>
                  <a:cubicBezTo>
                    <a:pt x="21438" y="9187"/>
                    <a:pt x="20638" y="6588"/>
                    <a:pt x="19705" y="4964"/>
                  </a:cubicBezTo>
                  <a:cubicBezTo>
                    <a:pt x="18771" y="3340"/>
                    <a:pt x="17705" y="2690"/>
                    <a:pt x="16371" y="2365"/>
                  </a:cubicBezTo>
                  <a:cubicBezTo>
                    <a:pt x="15038" y="2041"/>
                    <a:pt x="13438" y="2041"/>
                    <a:pt x="12771" y="2447"/>
                  </a:cubicBezTo>
                  <a:cubicBezTo>
                    <a:pt x="12105" y="2853"/>
                    <a:pt x="12371" y="3665"/>
                    <a:pt x="12638" y="4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9389620" y="3705484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8900"/>
                    <a:pt x="7200" y="16200"/>
                    <a:pt x="3600" y="12600"/>
                  </a:cubicBezTo>
                  <a:cubicBezTo>
                    <a:pt x="0" y="9000"/>
                    <a:pt x="0" y="45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9478520" y="3510360"/>
              <a:ext cx="266701" cy="274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7722"/>
                  </a:moveTo>
                  <a:cubicBezTo>
                    <a:pt x="514" y="5431"/>
                    <a:pt x="1029" y="3140"/>
                    <a:pt x="2229" y="1749"/>
                  </a:cubicBezTo>
                  <a:cubicBezTo>
                    <a:pt x="3429" y="358"/>
                    <a:pt x="5314" y="-133"/>
                    <a:pt x="7114" y="31"/>
                  </a:cubicBezTo>
                  <a:cubicBezTo>
                    <a:pt x="8914" y="194"/>
                    <a:pt x="10629" y="1012"/>
                    <a:pt x="10800" y="3385"/>
                  </a:cubicBezTo>
                  <a:cubicBezTo>
                    <a:pt x="10971" y="5758"/>
                    <a:pt x="9600" y="9685"/>
                    <a:pt x="8400" y="12385"/>
                  </a:cubicBezTo>
                  <a:cubicBezTo>
                    <a:pt x="7200" y="15085"/>
                    <a:pt x="6171" y="16558"/>
                    <a:pt x="5400" y="17703"/>
                  </a:cubicBezTo>
                  <a:cubicBezTo>
                    <a:pt x="4629" y="18849"/>
                    <a:pt x="4114" y="19667"/>
                    <a:pt x="4200" y="20322"/>
                  </a:cubicBezTo>
                  <a:cubicBezTo>
                    <a:pt x="4286" y="20976"/>
                    <a:pt x="4971" y="21467"/>
                    <a:pt x="7457" y="21058"/>
                  </a:cubicBezTo>
                  <a:cubicBezTo>
                    <a:pt x="9943" y="20649"/>
                    <a:pt x="14229" y="19340"/>
                    <a:pt x="16886" y="18440"/>
                  </a:cubicBezTo>
                  <a:cubicBezTo>
                    <a:pt x="19543" y="17540"/>
                    <a:pt x="20571" y="17049"/>
                    <a:pt x="21600" y="16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9738870" y="3515419"/>
              <a:ext cx="186983" cy="329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34" fill="norm" stroke="1" extrusionOk="0">
                  <a:moveTo>
                    <a:pt x="2912" y="2035"/>
                  </a:moveTo>
                  <a:cubicBezTo>
                    <a:pt x="5097" y="1210"/>
                    <a:pt x="7281" y="384"/>
                    <a:pt x="9587" y="109"/>
                  </a:cubicBezTo>
                  <a:cubicBezTo>
                    <a:pt x="11892" y="-166"/>
                    <a:pt x="14319" y="109"/>
                    <a:pt x="15775" y="591"/>
                  </a:cubicBezTo>
                  <a:cubicBezTo>
                    <a:pt x="17231" y="1072"/>
                    <a:pt x="17717" y="1760"/>
                    <a:pt x="17474" y="2723"/>
                  </a:cubicBezTo>
                  <a:cubicBezTo>
                    <a:pt x="17231" y="3686"/>
                    <a:pt x="16261" y="4924"/>
                    <a:pt x="15290" y="5819"/>
                  </a:cubicBezTo>
                  <a:cubicBezTo>
                    <a:pt x="14319" y="6713"/>
                    <a:pt x="13348" y="7263"/>
                    <a:pt x="12378" y="8089"/>
                  </a:cubicBezTo>
                  <a:cubicBezTo>
                    <a:pt x="11407" y="8914"/>
                    <a:pt x="10436" y="10015"/>
                    <a:pt x="10557" y="10634"/>
                  </a:cubicBezTo>
                  <a:cubicBezTo>
                    <a:pt x="10679" y="11253"/>
                    <a:pt x="11892" y="11391"/>
                    <a:pt x="13834" y="11803"/>
                  </a:cubicBezTo>
                  <a:cubicBezTo>
                    <a:pt x="15775" y="12216"/>
                    <a:pt x="18445" y="12904"/>
                    <a:pt x="19901" y="13592"/>
                  </a:cubicBezTo>
                  <a:cubicBezTo>
                    <a:pt x="21357" y="14280"/>
                    <a:pt x="21600" y="14968"/>
                    <a:pt x="21357" y="15656"/>
                  </a:cubicBezTo>
                  <a:cubicBezTo>
                    <a:pt x="21115" y="16344"/>
                    <a:pt x="20387" y="17031"/>
                    <a:pt x="16746" y="17995"/>
                  </a:cubicBezTo>
                  <a:cubicBezTo>
                    <a:pt x="13106" y="18958"/>
                    <a:pt x="6553" y="20196"/>
                    <a:pt x="0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64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394970" y="4734690"/>
              <a:ext cx="1168401" cy="215395"/>
            </a:xfrm>
            <a:prstGeom prst="rect">
              <a:avLst/>
            </a:prstGeom>
            <a:effectLst/>
          </p:spPr>
        </p:pic>
        <p:pic>
          <p:nvPicPr>
            <p:cNvPr id="1266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5090670" y="4289684"/>
              <a:ext cx="749301" cy="132710"/>
            </a:xfrm>
            <a:prstGeom prst="rect">
              <a:avLst/>
            </a:prstGeom>
            <a:effectLst/>
          </p:spPr>
        </p:pic>
        <p:sp>
          <p:nvSpPr>
            <p:cNvPr id="1268" name="Line"/>
            <p:cNvSpPr/>
            <p:nvPr/>
          </p:nvSpPr>
          <p:spPr>
            <a:xfrm>
              <a:off x="8922606" y="4711249"/>
              <a:ext cx="178757" cy="30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224" fill="norm" stroke="1" extrusionOk="0">
                  <a:moveTo>
                    <a:pt x="19028" y="2915"/>
                  </a:moveTo>
                  <a:cubicBezTo>
                    <a:pt x="18779" y="1886"/>
                    <a:pt x="18531" y="858"/>
                    <a:pt x="17662" y="343"/>
                  </a:cubicBezTo>
                  <a:cubicBezTo>
                    <a:pt x="16793" y="-171"/>
                    <a:pt x="15303" y="-171"/>
                    <a:pt x="12945" y="784"/>
                  </a:cubicBezTo>
                  <a:cubicBezTo>
                    <a:pt x="10586" y="1739"/>
                    <a:pt x="7359" y="3649"/>
                    <a:pt x="4876" y="6221"/>
                  </a:cubicBezTo>
                  <a:cubicBezTo>
                    <a:pt x="2393" y="8792"/>
                    <a:pt x="655" y="12025"/>
                    <a:pt x="159" y="14523"/>
                  </a:cubicBezTo>
                  <a:cubicBezTo>
                    <a:pt x="-338" y="17021"/>
                    <a:pt x="407" y="18784"/>
                    <a:pt x="1400" y="19886"/>
                  </a:cubicBezTo>
                  <a:cubicBezTo>
                    <a:pt x="2393" y="20988"/>
                    <a:pt x="3634" y="21429"/>
                    <a:pt x="5869" y="21135"/>
                  </a:cubicBezTo>
                  <a:cubicBezTo>
                    <a:pt x="8103" y="20841"/>
                    <a:pt x="11331" y="19813"/>
                    <a:pt x="14062" y="17756"/>
                  </a:cubicBezTo>
                  <a:cubicBezTo>
                    <a:pt x="16793" y="15698"/>
                    <a:pt x="19028" y="12613"/>
                    <a:pt x="20145" y="10409"/>
                  </a:cubicBezTo>
                  <a:cubicBezTo>
                    <a:pt x="21262" y="8205"/>
                    <a:pt x="21262" y="6882"/>
                    <a:pt x="20021" y="6000"/>
                  </a:cubicBezTo>
                  <a:cubicBezTo>
                    <a:pt x="18779" y="5119"/>
                    <a:pt x="16296" y="4678"/>
                    <a:pt x="13814" y="4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9249920" y="4867534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9393055" y="4724841"/>
              <a:ext cx="155316" cy="261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0981" fill="norm" stroke="1" extrusionOk="0">
                  <a:moveTo>
                    <a:pt x="21133" y="3302"/>
                  </a:moveTo>
                  <a:cubicBezTo>
                    <a:pt x="20845" y="2451"/>
                    <a:pt x="20557" y="1601"/>
                    <a:pt x="18685" y="921"/>
                  </a:cubicBezTo>
                  <a:cubicBezTo>
                    <a:pt x="16813" y="240"/>
                    <a:pt x="13357" y="-270"/>
                    <a:pt x="10189" y="495"/>
                  </a:cubicBezTo>
                  <a:cubicBezTo>
                    <a:pt x="7021" y="1261"/>
                    <a:pt x="4141" y="3302"/>
                    <a:pt x="2269" y="6193"/>
                  </a:cubicBezTo>
                  <a:cubicBezTo>
                    <a:pt x="397" y="9084"/>
                    <a:pt x="-467" y="12826"/>
                    <a:pt x="253" y="15547"/>
                  </a:cubicBezTo>
                  <a:cubicBezTo>
                    <a:pt x="973" y="18269"/>
                    <a:pt x="3277" y="19969"/>
                    <a:pt x="6157" y="20650"/>
                  </a:cubicBezTo>
                  <a:cubicBezTo>
                    <a:pt x="9037" y="21330"/>
                    <a:pt x="12493" y="20990"/>
                    <a:pt x="15373" y="19374"/>
                  </a:cubicBezTo>
                  <a:cubicBezTo>
                    <a:pt x="18253" y="17758"/>
                    <a:pt x="20557" y="14867"/>
                    <a:pt x="20845" y="11636"/>
                  </a:cubicBezTo>
                  <a:cubicBezTo>
                    <a:pt x="21133" y="8404"/>
                    <a:pt x="19405" y="4832"/>
                    <a:pt x="17965" y="2791"/>
                  </a:cubicBezTo>
                  <a:cubicBezTo>
                    <a:pt x="16525" y="750"/>
                    <a:pt x="15373" y="240"/>
                    <a:pt x="14509" y="70"/>
                  </a:cubicBezTo>
                  <a:cubicBezTo>
                    <a:pt x="13645" y="-100"/>
                    <a:pt x="13069" y="70"/>
                    <a:pt x="12493" y="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9672976" y="4703493"/>
              <a:ext cx="225854" cy="351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360" fill="norm" stroke="1" extrusionOk="0">
                  <a:moveTo>
                    <a:pt x="13182" y="4950"/>
                  </a:moveTo>
                  <a:cubicBezTo>
                    <a:pt x="10630" y="3665"/>
                    <a:pt x="8077" y="2379"/>
                    <a:pt x="6212" y="1736"/>
                  </a:cubicBezTo>
                  <a:cubicBezTo>
                    <a:pt x="4346" y="1093"/>
                    <a:pt x="3168" y="1093"/>
                    <a:pt x="2088" y="1672"/>
                  </a:cubicBezTo>
                  <a:cubicBezTo>
                    <a:pt x="1008" y="2250"/>
                    <a:pt x="26" y="3407"/>
                    <a:pt x="615" y="4822"/>
                  </a:cubicBezTo>
                  <a:cubicBezTo>
                    <a:pt x="1204" y="6236"/>
                    <a:pt x="3364" y="7907"/>
                    <a:pt x="6113" y="10286"/>
                  </a:cubicBezTo>
                  <a:cubicBezTo>
                    <a:pt x="8862" y="12665"/>
                    <a:pt x="12201" y="15750"/>
                    <a:pt x="13772" y="17615"/>
                  </a:cubicBezTo>
                  <a:cubicBezTo>
                    <a:pt x="15342" y="19479"/>
                    <a:pt x="15146" y="20122"/>
                    <a:pt x="13575" y="20636"/>
                  </a:cubicBezTo>
                  <a:cubicBezTo>
                    <a:pt x="12004" y="21150"/>
                    <a:pt x="9059" y="21536"/>
                    <a:pt x="6604" y="21279"/>
                  </a:cubicBezTo>
                  <a:cubicBezTo>
                    <a:pt x="4150" y="21022"/>
                    <a:pt x="2186" y="20122"/>
                    <a:pt x="1008" y="18965"/>
                  </a:cubicBezTo>
                  <a:cubicBezTo>
                    <a:pt x="-170" y="17807"/>
                    <a:pt x="-563" y="16393"/>
                    <a:pt x="1204" y="14529"/>
                  </a:cubicBezTo>
                  <a:cubicBezTo>
                    <a:pt x="2972" y="12665"/>
                    <a:pt x="6899" y="10350"/>
                    <a:pt x="10433" y="8422"/>
                  </a:cubicBezTo>
                  <a:cubicBezTo>
                    <a:pt x="13968" y="6493"/>
                    <a:pt x="17110" y="4950"/>
                    <a:pt x="18877" y="3857"/>
                  </a:cubicBezTo>
                  <a:cubicBezTo>
                    <a:pt x="20644" y="2765"/>
                    <a:pt x="21037" y="2122"/>
                    <a:pt x="20939" y="1543"/>
                  </a:cubicBezTo>
                  <a:cubicBezTo>
                    <a:pt x="20841" y="965"/>
                    <a:pt x="20252" y="450"/>
                    <a:pt x="18779" y="193"/>
                  </a:cubicBezTo>
                  <a:cubicBezTo>
                    <a:pt x="17306" y="-64"/>
                    <a:pt x="14950" y="-64"/>
                    <a:pt x="13281" y="193"/>
                  </a:cubicBezTo>
                  <a:cubicBezTo>
                    <a:pt x="11612" y="450"/>
                    <a:pt x="10630" y="965"/>
                    <a:pt x="9648" y="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72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585470" y="5707851"/>
              <a:ext cx="1006942" cy="211668"/>
            </a:xfrm>
            <a:prstGeom prst="rect">
              <a:avLst/>
            </a:prstGeom>
            <a:effectLst/>
          </p:spPr>
        </p:pic>
        <p:pic>
          <p:nvPicPr>
            <p:cNvPr id="1274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5046926" y="5620257"/>
              <a:ext cx="627945" cy="129928"/>
            </a:xfrm>
            <a:prstGeom prst="rect">
              <a:avLst/>
            </a:prstGeom>
            <a:effectLst/>
          </p:spPr>
        </p:pic>
        <p:sp>
          <p:nvSpPr>
            <p:cNvPr id="1276" name="Line"/>
            <p:cNvSpPr/>
            <p:nvPr/>
          </p:nvSpPr>
          <p:spPr>
            <a:xfrm>
              <a:off x="9100990" y="6037669"/>
              <a:ext cx="196296" cy="297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205" fill="norm" stroke="1" extrusionOk="0">
                  <a:moveTo>
                    <a:pt x="15316" y="3954"/>
                  </a:moveTo>
                  <a:cubicBezTo>
                    <a:pt x="15089" y="3199"/>
                    <a:pt x="14861" y="2444"/>
                    <a:pt x="14634" y="1689"/>
                  </a:cubicBezTo>
                  <a:cubicBezTo>
                    <a:pt x="14407" y="933"/>
                    <a:pt x="14179" y="178"/>
                    <a:pt x="13497" y="27"/>
                  </a:cubicBezTo>
                  <a:cubicBezTo>
                    <a:pt x="12815" y="-124"/>
                    <a:pt x="11678" y="329"/>
                    <a:pt x="9632" y="1991"/>
                  </a:cubicBezTo>
                  <a:cubicBezTo>
                    <a:pt x="7586" y="3652"/>
                    <a:pt x="4630" y="6522"/>
                    <a:pt x="2811" y="9468"/>
                  </a:cubicBezTo>
                  <a:cubicBezTo>
                    <a:pt x="992" y="12413"/>
                    <a:pt x="310" y="15434"/>
                    <a:pt x="82" y="17398"/>
                  </a:cubicBezTo>
                  <a:cubicBezTo>
                    <a:pt x="-145" y="19361"/>
                    <a:pt x="82" y="20268"/>
                    <a:pt x="992" y="20796"/>
                  </a:cubicBezTo>
                  <a:cubicBezTo>
                    <a:pt x="1901" y="21325"/>
                    <a:pt x="3493" y="21476"/>
                    <a:pt x="6562" y="20419"/>
                  </a:cubicBezTo>
                  <a:cubicBezTo>
                    <a:pt x="9632" y="19361"/>
                    <a:pt x="14179" y="17096"/>
                    <a:pt x="17135" y="14226"/>
                  </a:cubicBezTo>
                  <a:cubicBezTo>
                    <a:pt x="20091" y="11356"/>
                    <a:pt x="21455" y="7882"/>
                    <a:pt x="21000" y="5465"/>
                  </a:cubicBezTo>
                  <a:cubicBezTo>
                    <a:pt x="20546" y="3048"/>
                    <a:pt x="18272" y="1689"/>
                    <a:pt x="16567" y="1009"/>
                  </a:cubicBezTo>
                  <a:cubicBezTo>
                    <a:pt x="14861" y="329"/>
                    <a:pt x="13724" y="329"/>
                    <a:pt x="13270" y="782"/>
                  </a:cubicBezTo>
                  <a:cubicBezTo>
                    <a:pt x="12815" y="1235"/>
                    <a:pt x="13042" y="2142"/>
                    <a:pt x="13270" y="3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9446770" y="619468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9586470" y="5951268"/>
              <a:ext cx="419101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74"/>
                  </a:moveTo>
                  <a:cubicBezTo>
                    <a:pt x="0" y="3465"/>
                    <a:pt x="0" y="2657"/>
                    <a:pt x="818" y="1790"/>
                  </a:cubicBezTo>
                  <a:cubicBezTo>
                    <a:pt x="1636" y="924"/>
                    <a:pt x="3273" y="0"/>
                    <a:pt x="4691" y="0"/>
                  </a:cubicBezTo>
                  <a:cubicBezTo>
                    <a:pt x="6109" y="0"/>
                    <a:pt x="7309" y="924"/>
                    <a:pt x="7964" y="2483"/>
                  </a:cubicBezTo>
                  <a:cubicBezTo>
                    <a:pt x="8618" y="4043"/>
                    <a:pt x="8727" y="6237"/>
                    <a:pt x="7909" y="8605"/>
                  </a:cubicBezTo>
                  <a:cubicBezTo>
                    <a:pt x="7091" y="10973"/>
                    <a:pt x="5345" y="13514"/>
                    <a:pt x="3982" y="15132"/>
                  </a:cubicBezTo>
                  <a:cubicBezTo>
                    <a:pt x="2618" y="16749"/>
                    <a:pt x="1636" y="17442"/>
                    <a:pt x="1582" y="17788"/>
                  </a:cubicBezTo>
                  <a:cubicBezTo>
                    <a:pt x="1527" y="18135"/>
                    <a:pt x="2400" y="18135"/>
                    <a:pt x="4691" y="18250"/>
                  </a:cubicBezTo>
                  <a:cubicBezTo>
                    <a:pt x="6982" y="18366"/>
                    <a:pt x="10691" y="18597"/>
                    <a:pt x="13745" y="19174"/>
                  </a:cubicBezTo>
                  <a:cubicBezTo>
                    <a:pt x="16800" y="19752"/>
                    <a:pt x="19200" y="206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6429303" y="3185290"/>
              <a:ext cx="4153755" cy="369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90" fill="norm" stroke="1" extrusionOk="0">
                  <a:moveTo>
                    <a:pt x="6872" y="1260"/>
                  </a:moveTo>
                  <a:cubicBezTo>
                    <a:pt x="6905" y="1148"/>
                    <a:pt x="6938" y="1037"/>
                    <a:pt x="6927" y="981"/>
                  </a:cubicBezTo>
                  <a:cubicBezTo>
                    <a:pt x="6916" y="925"/>
                    <a:pt x="6861" y="925"/>
                    <a:pt x="6724" y="882"/>
                  </a:cubicBezTo>
                  <a:cubicBezTo>
                    <a:pt x="6586" y="839"/>
                    <a:pt x="6366" y="752"/>
                    <a:pt x="6074" y="715"/>
                  </a:cubicBezTo>
                  <a:cubicBezTo>
                    <a:pt x="5783" y="678"/>
                    <a:pt x="5420" y="690"/>
                    <a:pt x="5057" y="715"/>
                  </a:cubicBezTo>
                  <a:cubicBezTo>
                    <a:pt x="4694" y="740"/>
                    <a:pt x="4330" y="777"/>
                    <a:pt x="3945" y="814"/>
                  </a:cubicBezTo>
                  <a:cubicBezTo>
                    <a:pt x="3560" y="851"/>
                    <a:pt x="3153" y="888"/>
                    <a:pt x="2779" y="956"/>
                  </a:cubicBezTo>
                  <a:cubicBezTo>
                    <a:pt x="2405" y="1024"/>
                    <a:pt x="2064" y="1123"/>
                    <a:pt x="1783" y="1284"/>
                  </a:cubicBezTo>
                  <a:cubicBezTo>
                    <a:pt x="1502" y="1445"/>
                    <a:pt x="1282" y="1668"/>
                    <a:pt x="1090" y="2021"/>
                  </a:cubicBezTo>
                  <a:cubicBezTo>
                    <a:pt x="897" y="2374"/>
                    <a:pt x="732" y="2856"/>
                    <a:pt x="600" y="3296"/>
                  </a:cubicBezTo>
                  <a:cubicBezTo>
                    <a:pt x="468" y="3735"/>
                    <a:pt x="369" y="4131"/>
                    <a:pt x="281" y="4558"/>
                  </a:cubicBezTo>
                  <a:cubicBezTo>
                    <a:pt x="193" y="4985"/>
                    <a:pt x="116" y="5443"/>
                    <a:pt x="67" y="5895"/>
                  </a:cubicBezTo>
                  <a:cubicBezTo>
                    <a:pt x="17" y="6347"/>
                    <a:pt x="-5" y="6793"/>
                    <a:pt x="1" y="7238"/>
                  </a:cubicBezTo>
                  <a:cubicBezTo>
                    <a:pt x="6" y="7684"/>
                    <a:pt x="39" y="8129"/>
                    <a:pt x="83" y="8581"/>
                  </a:cubicBezTo>
                  <a:cubicBezTo>
                    <a:pt x="127" y="9033"/>
                    <a:pt x="182" y="9491"/>
                    <a:pt x="237" y="9974"/>
                  </a:cubicBezTo>
                  <a:cubicBezTo>
                    <a:pt x="292" y="10457"/>
                    <a:pt x="347" y="10964"/>
                    <a:pt x="386" y="11434"/>
                  </a:cubicBezTo>
                  <a:cubicBezTo>
                    <a:pt x="424" y="11905"/>
                    <a:pt x="446" y="12338"/>
                    <a:pt x="474" y="12784"/>
                  </a:cubicBezTo>
                  <a:cubicBezTo>
                    <a:pt x="501" y="13229"/>
                    <a:pt x="534" y="13687"/>
                    <a:pt x="567" y="14121"/>
                  </a:cubicBezTo>
                  <a:cubicBezTo>
                    <a:pt x="600" y="14554"/>
                    <a:pt x="633" y="14962"/>
                    <a:pt x="672" y="15377"/>
                  </a:cubicBezTo>
                  <a:cubicBezTo>
                    <a:pt x="710" y="15792"/>
                    <a:pt x="754" y="16212"/>
                    <a:pt x="787" y="16664"/>
                  </a:cubicBezTo>
                  <a:cubicBezTo>
                    <a:pt x="820" y="17116"/>
                    <a:pt x="842" y="17599"/>
                    <a:pt x="870" y="18044"/>
                  </a:cubicBezTo>
                  <a:cubicBezTo>
                    <a:pt x="897" y="18490"/>
                    <a:pt x="930" y="18899"/>
                    <a:pt x="980" y="19301"/>
                  </a:cubicBezTo>
                  <a:cubicBezTo>
                    <a:pt x="1029" y="19703"/>
                    <a:pt x="1095" y="20099"/>
                    <a:pt x="1161" y="20359"/>
                  </a:cubicBezTo>
                  <a:cubicBezTo>
                    <a:pt x="1227" y="20619"/>
                    <a:pt x="1293" y="20743"/>
                    <a:pt x="1475" y="20830"/>
                  </a:cubicBezTo>
                  <a:cubicBezTo>
                    <a:pt x="1657" y="20916"/>
                    <a:pt x="1954" y="20966"/>
                    <a:pt x="2306" y="20997"/>
                  </a:cubicBezTo>
                  <a:cubicBezTo>
                    <a:pt x="2658" y="21028"/>
                    <a:pt x="3065" y="21040"/>
                    <a:pt x="3461" y="21052"/>
                  </a:cubicBezTo>
                  <a:cubicBezTo>
                    <a:pt x="3857" y="21065"/>
                    <a:pt x="4242" y="21077"/>
                    <a:pt x="4616" y="21089"/>
                  </a:cubicBezTo>
                  <a:cubicBezTo>
                    <a:pt x="4991" y="21102"/>
                    <a:pt x="5354" y="21114"/>
                    <a:pt x="5750" y="21120"/>
                  </a:cubicBezTo>
                  <a:cubicBezTo>
                    <a:pt x="6146" y="21127"/>
                    <a:pt x="6575" y="21127"/>
                    <a:pt x="7015" y="21133"/>
                  </a:cubicBezTo>
                  <a:cubicBezTo>
                    <a:pt x="7455" y="21139"/>
                    <a:pt x="7907" y="21151"/>
                    <a:pt x="8369" y="21158"/>
                  </a:cubicBezTo>
                  <a:cubicBezTo>
                    <a:pt x="8831" y="21164"/>
                    <a:pt x="9304" y="21164"/>
                    <a:pt x="9728" y="21170"/>
                  </a:cubicBezTo>
                  <a:cubicBezTo>
                    <a:pt x="10151" y="21176"/>
                    <a:pt x="10525" y="21189"/>
                    <a:pt x="10905" y="21207"/>
                  </a:cubicBezTo>
                  <a:cubicBezTo>
                    <a:pt x="11285" y="21226"/>
                    <a:pt x="11670" y="21250"/>
                    <a:pt x="12104" y="21288"/>
                  </a:cubicBezTo>
                  <a:cubicBezTo>
                    <a:pt x="12539" y="21325"/>
                    <a:pt x="13023" y="21374"/>
                    <a:pt x="13452" y="21411"/>
                  </a:cubicBezTo>
                  <a:cubicBezTo>
                    <a:pt x="13882" y="21448"/>
                    <a:pt x="14256" y="21473"/>
                    <a:pt x="14663" y="21498"/>
                  </a:cubicBezTo>
                  <a:cubicBezTo>
                    <a:pt x="15070" y="21523"/>
                    <a:pt x="15510" y="21547"/>
                    <a:pt x="15945" y="21566"/>
                  </a:cubicBezTo>
                  <a:cubicBezTo>
                    <a:pt x="16379" y="21585"/>
                    <a:pt x="16808" y="21597"/>
                    <a:pt x="17227" y="21585"/>
                  </a:cubicBezTo>
                  <a:cubicBezTo>
                    <a:pt x="17645" y="21572"/>
                    <a:pt x="18052" y="21535"/>
                    <a:pt x="18437" y="21467"/>
                  </a:cubicBezTo>
                  <a:cubicBezTo>
                    <a:pt x="18822" y="21399"/>
                    <a:pt x="19185" y="21300"/>
                    <a:pt x="19532" y="21139"/>
                  </a:cubicBezTo>
                  <a:cubicBezTo>
                    <a:pt x="19878" y="20978"/>
                    <a:pt x="20209" y="20755"/>
                    <a:pt x="20473" y="20458"/>
                  </a:cubicBezTo>
                  <a:cubicBezTo>
                    <a:pt x="20737" y="20161"/>
                    <a:pt x="20935" y="19790"/>
                    <a:pt x="21072" y="19400"/>
                  </a:cubicBezTo>
                  <a:cubicBezTo>
                    <a:pt x="21210" y="19010"/>
                    <a:pt x="21287" y="18601"/>
                    <a:pt x="21353" y="18174"/>
                  </a:cubicBezTo>
                  <a:cubicBezTo>
                    <a:pt x="21419" y="17747"/>
                    <a:pt x="21474" y="17302"/>
                    <a:pt x="21512" y="16825"/>
                  </a:cubicBezTo>
                  <a:cubicBezTo>
                    <a:pt x="21551" y="16349"/>
                    <a:pt x="21573" y="15841"/>
                    <a:pt x="21584" y="15377"/>
                  </a:cubicBezTo>
                  <a:cubicBezTo>
                    <a:pt x="21595" y="14913"/>
                    <a:pt x="21595" y="14492"/>
                    <a:pt x="21590" y="14046"/>
                  </a:cubicBezTo>
                  <a:cubicBezTo>
                    <a:pt x="21584" y="13601"/>
                    <a:pt x="21573" y="13130"/>
                    <a:pt x="21567" y="12660"/>
                  </a:cubicBezTo>
                  <a:cubicBezTo>
                    <a:pt x="21562" y="12190"/>
                    <a:pt x="21562" y="11719"/>
                    <a:pt x="21556" y="11218"/>
                  </a:cubicBezTo>
                  <a:cubicBezTo>
                    <a:pt x="21551" y="10717"/>
                    <a:pt x="21540" y="10184"/>
                    <a:pt x="21523" y="9671"/>
                  </a:cubicBezTo>
                  <a:cubicBezTo>
                    <a:pt x="21507" y="9157"/>
                    <a:pt x="21485" y="8662"/>
                    <a:pt x="21457" y="8204"/>
                  </a:cubicBezTo>
                  <a:cubicBezTo>
                    <a:pt x="21430" y="7746"/>
                    <a:pt x="21397" y="7325"/>
                    <a:pt x="21353" y="6898"/>
                  </a:cubicBezTo>
                  <a:cubicBezTo>
                    <a:pt x="21309" y="6471"/>
                    <a:pt x="21254" y="6038"/>
                    <a:pt x="21166" y="5598"/>
                  </a:cubicBezTo>
                  <a:cubicBezTo>
                    <a:pt x="21078" y="5159"/>
                    <a:pt x="20957" y="4713"/>
                    <a:pt x="20775" y="4292"/>
                  </a:cubicBezTo>
                  <a:cubicBezTo>
                    <a:pt x="20594" y="3871"/>
                    <a:pt x="20352" y="3475"/>
                    <a:pt x="20071" y="3153"/>
                  </a:cubicBezTo>
                  <a:cubicBezTo>
                    <a:pt x="19790" y="2832"/>
                    <a:pt x="19471" y="2584"/>
                    <a:pt x="19119" y="2343"/>
                  </a:cubicBezTo>
                  <a:cubicBezTo>
                    <a:pt x="18767" y="2101"/>
                    <a:pt x="18382" y="1866"/>
                    <a:pt x="17997" y="1656"/>
                  </a:cubicBezTo>
                  <a:cubicBezTo>
                    <a:pt x="17612" y="1445"/>
                    <a:pt x="17227" y="1260"/>
                    <a:pt x="16836" y="1099"/>
                  </a:cubicBezTo>
                  <a:cubicBezTo>
                    <a:pt x="16445" y="938"/>
                    <a:pt x="16049" y="802"/>
                    <a:pt x="15653" y="690"/>
                  </a:cubicBezTo>
                  <a:cubicBezTo>
                    <a:pt x="15257" y="579"/>
                    <a:pt x="14861" y="492"/>
                    <a:pt x="14432" y="412"/>
                  </a:cubicBezTo>
                  <a:cubicBezTo>
                    <a:pt x="14003" y="331"/>
                    <a:pt x="13540" y="257"/>
                    <a:pt x="13111" y="195"/>
                  </a:cubicBezTo>
                  <a:cubicBezTo>
                    <a:pt x="12682" y="133"/>
                    <a:pt x="12286" y="84"/>
                    <a:pt x="11851" y="53"/>
                  </a:cubicBezTo>
                  <a:cubicBezTo>
                    <a:pt x="11417" y="22"/>
                    <a:pt x="10944" y="9"/>
                    <a:pt x="10509" y="3"/>
                  </a:cubicBezTo>
                  <a:cubicBezTo>
                    <a:pt x="10074" y="-3"/>
                    <a:pt x="9678" y="-3"/>
                    <a:pt x="9255" y="28"/>
                  </a:cubicBezTo>
                  <a:cubicBezTo>
                    <a:pt x="8831" y="59"/>
                    <a:pt x="8380" y="121"/>
                    <a:pt x="7940" y="207"/>
                  </a:cubicBezTo>
                  <a:cubicBezTo>
                    <a:pt x="7499" y="294"/>
                    <a:pt x="7070" y="405"/>
                    <a:pt x="6608" y="535"/>
                  </a:cubicBezTo>
                  <a:cubicBezTo>
                    <a:pt x="6146" y="665"/>
                    <a:pt x="5651" y="814"/>
                    <a:pt x="5227" y="987"/>
                  </a:cubicBezTo>
                  <a:cubicBezTo>
                    <a:pt x="4804" y="1161"/>
                    <a:pt x="4451" y="1359"/>
                    <a:pt x="4099" y="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80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8614254" y="4361181"/>
              <a:ext cx="1606688" cy="1035667"/>
            </a:xfrm>
            <a:prstGeom prst="rect">
              <a:avLst/>
            </a:prstGeom>
            <a:effectLst/>
          </p:spPr>
        </p:pic>
        <p:pic>
          <p:nvPicPr>
            <p:cNvPr id="1282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7327064" y="-38101"/>
              <a:ext cx="3864272" cy="1391970"/>
            </a:xfrm>
            <a:prstGeom prst="rect">
              <a:avLst/>
            </a:prstGeom>
            <a:effectLst/>
          </p:spPr>
        </p:pic>
        <p:pic>
          <p:nvPicPr>
            <p:cNvPr id="1284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5992370" y="1658979"/>
              <a:ext cx="266701" cy="249456"/>
            </a:xfrm>
            <a:prstGeom prst="rect">
              <a:avLst/>
            </a:prstGeom>
            <a:effectLst/>
          </p:spPr>
        </p:pic>
        <p:pic>
          <p:nvPicPr>
            <p:cNvPr id="1286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6195933" y="1594839"/>
              <a:ext cx="164738" cy="647465"/>
            </a:xfrm>
            <a:prstGeom prst="rect">
              <a:avLst/>
            </a:prstGeom>
            <a:effectLst/>
          </p:spPr>
        </p:pic>
        <p:pic>
          <p:nvPicPr>
            <p:cNvPr id="1288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6347970" y="1855518"/>
              <a:ext cx="209551" cy="116417"/>
            </a:xfrm>
            <a:prstGeom prst="rect">
              <a:avLst/>
            </a:prstGeom>
            <a:effectLst/>
          </p:spPr>
        </p:pic>
        <p:pic>
          <p:nvPicPr>
            <p:cNvPr id="1290" name="Line Line" descr="Line Lin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6436870" y="1965584"/>
              <a:ext cx="171451" cy="133351"/>
            </a:xfrm>
            <a:prstGeom prst="rect">
              <a:avLst/>
            </a:prstGeom>
            <a:effectLst/>
          </p:spPr>
        </p:pic>
        <p:pic>
          <p:nvPicPr>
            <p:cNvPr id="1292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6660067" y="1560345"/>
              <a:ext cx="354654" cy="657425"/>
            </a:xfrm>
            <a:prstGeom prst="rect">
              <a:avLst/>
            </a:prstGeom>
            <a:effectLst/>
          </p:spPr>
        </p:pic>
        <p:pic>
          <p:nvPicPr>
            <p:cNvPr id="1294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6996464" y="1707486"/>
              <a:ext cx="180467" cy="311016"/>
            </a:xfrm>
            <a:prstGeom prst="rect">
              <a:avLst/>
            </a:prstGeom>
            <a:effectLst/>
          </p:spPr>
        </p:pic>
        <p:pic>
          <p:nvPicPr>
            <p:cNvPr id="1296" name="Line Line" descr="Line Lin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7249670" y="1825884"/>
              <a:ext cx="152401" cy="76201"/>
            </a:xfrm>
            <a:prstGeom prst="rect">
              <a:avLst/>
            </a:prstGeom>
            <a:effectLst/>
          </p:spPr>
        </p:pic>
        <p:pic>
          <p:nvPicPr>
            <p:cNvPr id="1298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7313170" y="1582317"/>
              <a:ext cx="252413" cy="408668"/>
            </a:xfrm>
            <a:prstGeom prst="rect">
              <a:avLst/>
            </a:prstGeom>
            <a:effectLst/>
          </p:spPr>
        </p:pic>
        <p:pic>
          <p:nvPicPr>
            <p:cNvPr id="1300" name="Line Line" descr="Line Lin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7560820" y="1902084"/>
              <a:ext cx="196851" cy="177801"/>
            </a:xfrm>
            <a:prstGeom prst="rect">
              <a:avLst/>
            </a:prstGeom>
            <a:effectLst/>
          </p:spPr>
        </p:pic>
        <p:pic>
          <p:nvPicPr>
            <p:cNvPr id="1302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7833870" y="1559184"/>
              <a:ext cx="104045" cy="311151"/>
            </a:xfrm>
            <a:prstGeom prst="rect">
              <a:avLst/>
            </a:prstGeom>
            <a:effectLst/>
          </p:spPr>
        </p:pic>
        <p:pic>
          <p:nvPicPr>
            <p:cNvPr id="1304" name="Line Line" descr="Line Lin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7941820" y="1743334"/>
              <a:ext cx="152401" cy="76201"/>
            </a:xfrm>
            <a:prstGeom prst="rect">
              <a:avLst/>
            </a:prstGeom>
            <a:effectLst/>
          </p:spPr>
        </p:pic>
        <p:pic>
          <p:nvPicPr>
            <p:cNvPr id="1306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8100007" y="1458867"/>
              <a:ext cx="231681" cy="411468"/>
            </a:xfrm>
            <a:prstGeom prst="rect">
              <a:avLst/>
            </a:prstGeom>
            <a:effectLst/>
          </p:spPr>
        </p:pic>
        <p:pic>
          <p:nvPicPr>
            <p:cNvPr id="1308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8164070" y="1616334"/>
              <a:ext cx="266701" cy="184151"/>
            </a:xfrm>
            <a:prstGeom prst="rect">
              <a:avLst/>
            </a:prstGeom>
            <a:effectLst/>
          </p:spPr>
        </p:pic>
        <p:pic>
          <p:nvPicPr>
            <p:cNvPr id="1310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8333792" y="1306918"/>
              <a:ext cx="301666" cy="747567"/>
            </a:xfrm>
            <a:prstGeom prst="rect">
              <a:avLst/>
            </a:prstGeom>
            <a:effectLst/>
          </p:spPr>
        </p:pic>
        <p:pic>
          <p:nvPicPr>
            <p:cNvPr id="1312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668020" y="1115864"/>
              <a:ext cx="565413" cy="308220"/>
            </a:xfrm>
            <a:prstGeom prst="rect">
              <a:avLst/>
            </a:prstGeom>
            <a:effectLst/>
          </p:spPr>
        </p:pic>
        <p:pic>
          <p:nvPicPr>
            <p:cNvPr id="1314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6062220" y="2289434"/>
              <a:ext cx="406401" cy="177801"/>
            </a:xfrm>
            <a:prstGeom prst="rect">
              <a:avLst/>
            </a:prstGeom>
            <a:effectLst/>
          </p:spPr>
        </p:pic>
        <p:pic>
          <p:nvPicPr>
            <p:cNvPr id="1316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6144770" y="2314834"/>
              <a:ext cx="381001" cy="171451"/>
            </a:xfrm>
            <a:prstGeom prst="rect">
              <a:avLst/>
            </a:prstGeom>
            <a:effectLst/>
          </p:spPr>
        </p:pic>
        <p:pic>
          <p:nvPicPr>
            <p:cNvPr id="1318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1363339" y="291162"/>
              <a:ext cx="671147" cy="276782"/>
            </a:xfrm>
            <a:prstGeom prst="rect">
              <a:avLst/>
            </a:prstGeom>
            <a:effectLst/>
          </p:spPr>
        </p:pic>
        <p:pic>
          <p:nvPicPr>
            <p:cNvPr id="1320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1346642" y="242401"/>
              <a:ext cx="332244" cy="434134"/>
            </a:xfrm>
            <a:prstGeom prst="rect">
              <a:avLst/>
            </a:prstGeom>
            <a:effectLst/>
          </p:spPr>
        </p:pic>
        <p:pic>
          <p:nvPicPr>
            <p:cNvPr id="1322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2430491" y="1562359"/>
              <a:ext cx="593088" cy="719183"/>
            </a:xfrm>
            <a:prstGeom prst="rect">
              <a:avLst/>
            </a:prstGeom>
            <a:effectLst/>
          </p:spPr>
        </p:pic>
        <p:pic>
          <p:nvPicPr>
            <p:cNvPr id="1324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2582420" y="2105417"/>
              <a:ext cx="178860" cy="91943"/>
            </a:xfrm>
            <a:prstGeom prst="rect">
              <a:avLst/>
            </a:prstGeom>
            <a:effectLst/>
          </p:spPr>
        </p:pic>
        <p:pic>
          <p:nvPicPr>
            <p:cNvPr id="1326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2620520" y="1759209"/>
              <a:ext cx="209551" cy="111126"/>
            </a:xfrm>
            <a:prstGeom prst="rect">
              <a:avLst/>
            </a:prstGeom>
            <a:effectLst/>
          </p:spPr>
        </p:pic>
        <p:pic>
          <p:nvPicPr>
            <p:cNvPr id="1328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6622452" y="101859"/>
              <a:ext cx="287494" cy="828676"/>
            </a:xfrm>
            <a:prstGeom prst="rect">
              <a:avLst/>
            </a:prstGeom>
            <a:effectLst/>
          </p:spPr>
        </p:pic>
        <p:pic>
          <p:nvPicPr>
            <p:cNvPr id="1330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6786120" y="388572"/>
              <a:ext cx="885645" cy="459413"/>
            </a:xfrm>
            <a:prstGeom prst="rect">
              <a:avLst/>
            </a:prstGeom>
            <a:effectLst/>
          </p:spPr>
        </p:pic>
        <p:pic>
          <p:nvPicPr>
            <p:cNvPr id="1332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6860665" y="842257"/>
              <a:ext cx="218586" cy="250756"/>
            </a:xfrm>
            <a:prstGeom prst="rect">
              <a:avLst/>
            </a:prstGeom>
            <a:effectLst/>
          </p:spPr>
        </p:pic>
        <p:pic>
          <p:nvPicPr>
            <p:cNvPr id="1334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7467551" y="566751"/>
              <a:ext cx="290120" cy="211021"/>
            </a:xfrm>
            <a:prstGeom prst="rect">
              <a:avLst/>
            </a:prstGeom>
            <a:effectLst/>
          </p:spPr>
        </p:pic>
        <p:pic>
          <p:nvPicPr>
            <p:cNvPr id="1336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6603498" y="263784"/>
              <a:ext cx="233423" cy="174626"/>
            </a:xfrm>
            <a:prstGeom prst="rect">
              <a:avLst/>
            </a:prstGeom>
            <a:effectLst/>
          </p:spPr>
        </p:pic>
        <p:pic>
          <p:nvPicPr>
            <p:cNvPr id="1338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6462270" y="338762"/>
              <a:ext cx="187326" cy="226648"/>
            </a:xfrm>
            <a:prstGeom prst="rect">
              <a:avLst/>
            </a:prstGeom>
            <a:effectLst/>
          </p:spPr>
        </p:pic>
        <p:pic>
          <p:nvPicPr>
            <p:cNvPr id="1340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6801995" y="54234"/>
              <a:ext cx="657226" cy="758826"/>
            </a:xfrm>
            <a:prstGeom prst="rect">
              <a:avLst/>
            </a:prstGeom>
            <a:effectLst/>
          </p:spPr>
        </p:pic>
        <p:pic>
          <p:nvPicPr>
            <p:cNvPr id="1342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7060849" y="197608"/>
              <a:ext cx="152839" cy="35733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0" name="Drawing"/>
          <p:cNvGrpSpPr/>
          <p:nvPr/>
        </p:nvGrpSpPr>
        <p:grpSpPr>
          <a:xfrm>
            <a:off x="1866900" y="896358"/>
            <a:ext cx="11125201" cy="8627553"/>
            <a:chOff x="0" y="-38100"/>
            <a:chExt cx="11125200" cy="8627552"/>
          </a:xfrm>
        </p:grpSpPr>
        <p:sp>
          <p:nvSpPr>
            <p:cNvPr id="1346" name="Line"/>
            <p:cNvSpPr/>
            <p:nvPr/>
          </p:nvSpPr>
          <p:spPr>
            <a:xfrm>
              <a:off x="584200" y="1008641"/>
              <a:ext cx="285750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80" y="1846"/>
                    <a:pt x="4160" y="3692"/>
                    <a:pt x="6320" y="5769"/>
                  </a:cubicBezTo>
                  <a:cubicBezTo>
                    <a:pt x="8480" y="7846"/>
                    <a:pt x="10720" y="10154"/>
                    <a:pt x="13280" y="12831"/>
                  </a:cubicBezTo>
                  <a:cubicBezTo>
                    <a:pt x="15840" y="15508"/>
                    <a:pt x="18720" y="185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692150" y="1008641"/>
              <a:ext cx="22225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99"/>
                    <a:pt x="19543" y="197"/>
                    <a:pt x="18309" y="986"/>
                  </a:cubicBezTo>
                  <a:cubicBezTo>
                    <a:pt x="17074" y="1775"/>
                    <a:pt x="15634" y="3255"/>
                    <a:pt x="13680" y="5474"/>
                  </a:cubicBezTo>
                  <a:cubicBezTo>
                    <a:pt x="11726" y="7693"/>
                    <a:pt x="9257" y="10652"/>
                    <a:pt x="6891" y="13463"/>
                  </a:cubicBezTo>
                  <a:cubicBezTo>
                    <a:pt x="4526" y="16274"/>
                    <a:pt x="2263" y="189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409700" y="1153468"/>
              <a:ext cx="1587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152" y="11040"/>
                    <a:pt x="2304" y="1783"/>
                    <a:pt x="5904" y="240"/>
                  </a:cubicBezTo>
                  <a:cubicBezTo>
                    <a:pt x="9504" y="-1303"/>
                    <a:pt x="15552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1396978" y="1300741"/>
              <a:ext cx="215922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3147" y="0"/>
                  </a:moveTo>
                  <a:cubicBezTo>
                    <a:pt x="2309" y="3600"/>
                    <a:pt x="1470" y="7200"/>
                    <a:pt x="841" y="10800"/>
                  </a:cubicBezTo>
                  <a:cubicBezTo>
                    <a:pt x="211" y="14400"/>
                    <a:pt x="-208" y="18000"/>
                    <a:pt x="107" y="19800"/>
                  </a:cubicBezTo>
                  <a:cubicBezTo>
                    <a:pt x="421" y="21600"/>
                    <a:pt x="1470" y="21600"/>
                    <a:pt x="5140" y="21600"/>
                  </a:cubicBezTo>
                  <a:cubicBezTo>
                    <a:pt x="8809" y="21600"/>
                    <a:pt x="15101" y="21600"/>
                    <a:pt x="213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2126165" y="650116"/>
              <a:ext cx="242386" cy="110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70" fill="norm" stroke="1" extrusionOk="0">
                  <a:moveTo>
                    <a:pt x="21323" y="1412"/>
                  </a:moveTo>
                  <a:cubicBezTo>
                    <a:pt x="19275" y="920"/>
                    <a:pt x="17226" y="427"/>
                    <a:pt x="15085" y="180"/>
                  </a:cubicBezTo>
                  <a:cubicBezTo>
                    <a:pt x="12944" y="-66"/>
                    <a:pt x="10709" y="-66"/>
                    <a:pt x="8475" y="221"/>
                  </a:cubicBezTo>
                  <a:cubicBezTo>
                    <a:pt x="6240" y="509"/>
                    <a:pt x="4006" y="1084"/>
                    <a:pt x="2795" y="1597"/>
                  </a:cubicBezTo>
                  <a:cubicBezTo>
                    <a:pt x="1585" y="2110"/>
                    <a:pt x="1399" y="2562"/>
                    <a:pt x="2330" y="3055"/>
                  </a:cubicBezTo>
                  <a:cubicBezTo>
                    <a:pt x="3261" y="3548"/>
                    <a:pt x="5309" y="4082"/>
                    <a:pt x="7637" y="4718"/>
                  </a:cubicBezTo>
                  <a:cubicBezTo>
                    <a:pt x="9964" y="5355"/>
                    <a:pt x="12571" y="6094"/>
                    <a:pt x="13316" y="6915"/>
                  </a:cubicBezTo>
                  <a:cubicBezTo>
                    <a:pt x="14061" y="7736"/>
                    <a:pt x="12944" y="8640"/>
                    <a:pt x="10989" y="9338"/>
                  </a:cubicBezTo>
                  <a:cubicBezTo>
                    <a:pt x="9033" y="10036"/>
                    <a:pt x="6240" y="10529"/>
                    <a:pt x="4099" y="10796"/>
                  </a:cubicBezTo>
                  <a:cubicBezTo>
                    <a:pt x="1957" y="11063"/>
                    <a:pt x="468" y="11104"/>
                    <a:pt x="95" y="11021"/>
                  </a:cubicBezTo>
                  <a:cubicBezTo>
                    <a:pt x="-277" y="10939"/>
                    <a:pt x="468" y="10734"/>
                    <a:pt x="1864" y="10611"/>
                  </a:cubicBezTo>
                  <a:cubicBezTo>
                    <a:pt x="3261" y="10488"/>
                    <a:pt x="5309" y="10447"/>
                    <a:pt x="6799" y="10447"/>
                  </a:cubicBezTo>
                  <a:cubicBezTo>
                    <a:pt x="8289" y="10447"/>
                    <a:pt x="9220" y="10488"/>
                    <a:pt x="10057" y="10755"/>
                  </a:cubicBezTo>
                  <a:cubicBezTo>
                    <a:pt x="10895" y="11021"/>
                    <a:pt x="11640" y="11514"/>
                    <a:pt x="11361" y="12253"/>
                  </a:cubicBezTo>
                  <a:cubicBezTo>
                    <a:pt x="11082" y="12993"/>
                    <a:pt x="9778" y="13978"/>
                    <a:pt x="8195" y="15066"/>
                  </a:cubicBezTo>
                  <a:cubicBezTo>
                    <a:pt x="6613" y="16155"/>
                    <a:pt x="4751" y="17345"/>
                    <a:pt x="3633" y="18290"/>
                  </a:cubicBezTo>
                  <a:cubicBezTo>
                    <a:pt x="2516" y="19234"/>
                    <a:pt x="2144" y="19932"/>
                    <a:pt x="2144" y="20405"/>
                  </a:cubicBezTo>
                  <a:cubicBezTo>
                    <a:pt x="2144" y="20877"/>
                    <a:pt x="2516" y="21123"/>
                    <a:pt x="4192" y="21288"/>
                  </a:cubicBezTo>
                  <a:cubicBezTo>
                    <a:pt x="5868" y="21452"/>
                    <a:pt x="8847" y="21534"/>
                    <a:pt x="11640" y="21411"/>
                  </a:cubicBezTo>
                  <a:cubicBezTo>
                    <a:pt x="14433" y="21288"/>
                    <a:pt x="17040" y="20959"/>
                    <a:pt x="19647" y="20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3060699" y="487941"/>
              <a:ext cx="63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65"/>
                    <a:pt x="7200" y="10330"/>
                    <a:pt x="3600" y="13930"/>
                  </a:cubicBezTo>
                  <a:cubicBezTo>
                    <a:pt x="0" y="17530"/>
                    <a:pt x="0" y="195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3198669" y="451796"/>
              <a:ext cx="179130" cy="33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253" fill="norm" stroke="1" extrusionOk="0">
                  <a:moveTo>
                    <a:pt x="10510" y="3077"/>
                  </a:moveTo>
                  <a:cubicBezTo>
                    <a:pt x="10510" y="2410"/>
                    <a:pt x="10510" y="1744"/>
                    <a:pt x="9896" y="1544"/>
                  </a:cubicBezTo>
                  <a:cubicBezTo>
                    <a:pt x="9283" y="1344"/>
                    <a:pt x="8055" y="1610"/>
                    <a:pt x="6337" y="3077"/>
                  </a:cubicBezTo>
                  <a:cubicBezTo>
                    <a:pt x="4619" y="4544"/>
                    <a:pt x="2410" y="7210"/>
                    <a:pt x="1183" y="9810"/>
                  </a:cubicBezTo>
                  <a:cubicBezTo>
                    <a:pt x="-45" y="12410"/>
                    <a:pt x="-290" y="14944"/>
                    <a:pt x="324" y="16877"/>
                  </a:cubicBezTo>
                  <a:cubicBezTo>
                    <a:pt x="937" y="18810"/>
                    <a:pt x="2410" y="20144"/>
                    <a:pt x="4374" y="20810"/>
                  </a:cubicBezTo>
                  <a:cubicBezTo>
                    <a:pt x="6337" y="21477"/>
                    <a:pt x="8792" y="21477"/>
                    <a:pt x="11737" y="20210"/>
                  </a:cubicBezTo>
                  <a:cubicBezTo>
                    <a:pt x="14683" y="18944"/>
                    <a:pt x="18119" y="16410"/>
                    <a:pt x="19715" y="13610"/>
                  </a:cubicBezTo>
                  <a:cubicBezTo>
                    <a:pt x="21310" y="10810"/>
                    <a:pt x="21065" y="7744"/>
                    <a:pt x="19224" y="5410"/>
                  </a:cubicBezTo>
                  <a:cubicBezTo>
                    <a:pt x="17383" y="3077"/>
                    <a:pt x="13946" y="1477"/>
                    <a:pt x="11615" y="677"/>
                  </a:cubicBezTo>
                  <a:cubicBezTo>
                    <a:pt x="9283" y="-123"/>
                    <a:pt x="8055" y="-123"/>
                    <a:pt x="7074" y="210"/>
                  </a:cubicBezTo>
                  <a:cubicBezTo>
                    <a:pt x="6092" y="544"/>
                    <a:pt x="5355" y="1210"/>
                    <a:pt x="4619" y="1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3169594" y="1572568"/>
              <a:ext cx="199171" cy="29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38" fill="norm" stroke="1" extrusionOk="0">
                  <a:moveTo>
                    <a:pt x="14904" y="3687"/>
                  </a:moveTo>
                  <a:cubicBezTo>
                    <a:pt x="14450" y="2937"/>
                    <a:pt x="13995" y="2187"/>
                    <a:pt x="12744" y="1587"/>
                  </a:cubicBezTo>
                  <a:cubicBezTo>
                    <a:pt x="11494" y="987"/>
                    <a:pt x="9447" y="537"/>
                    <a:pt x="7515" y="1137"/>
                  </a:cubicBezTo>
                  <a:cubicBezTo>
                    <a:pt x="5582" y="1737"/>
                    <a:pt x="3763" y="3387"/>
                    <a:pt x="2399" y="6012"/>
                  </a:cubicBezTo>
                  <a:cubicBezTo>
                    <a:pt x="1035" y="8637"/>
                    <a:pt x="125" y="12237"/>
                    <a:pt x="12" y="14787"/>
                  </a:cubicBezTo>
                  <a:cubicBezTo>
                    <a:pt x="-102" y="17337"/>
                    <a:pt x="580" y="18837"/>
                    <a:pt x="2058" y="19887"/>
                  </a:cubicBezTo>
                  <a:cubicBezTo>
                    <a:pt x="3536" y="20937"/>
                    <a:pt x="5810" y="21537"/>
                    <a:pt x="8765" y="21087"/>
                  </a:cubicBezTo>
                  <a:cubicBezTo>
                    <a:pt x="11721" y="20637"/>
                    <a:pt x="15359" y="19137"/>
                    <a:pt x="17746" y="16512"/>
                  </a:cubicBezTo>
                  <a:cubicBezTo>
                    <a:pt x="20134" y="13887"/>
                    <a:pt x="21271" y="10137"/>
                    <a:pt x="21384" y="7362"/>
                  </a:cubicBezTo>
                  <a:cubicBezTo>
                    <a:pt x="21498" y="4587"/>
                    <a:pt x="20589" y="2787"/>
                    <a:pt x="19679" y="1662"/>
                  </a:cubicBezTo>
                  <a:cubicBezTo>
                    <a:pt x="18770" y="537"/>
                    <a:pt x="17860" y="87"/>
                    <a:pt x="16837" y="12"/>
                  </a:cubicBezTo>
                  <a:cubicBezTo>
                    <a:pt x="15814" y="-63"/>
                    <a:pt x="14677" y="237"/>
                    <a:pt x="13540" y="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753521" y="530275"/>
              <a:ext cx="201100" cy="187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258" fill="norm" stroke="1" extrusionOk="0">
                  <a:moveTo>
                    <a:pt x="1612" y="2400"/>
                  </a:moveTo>
                  <a:cubicBezTo>
                    <a:pt x="1612" y="1200"/>
                    <a:pt x="1612" y="0"/>
                    <a:pt x="1390" y="0"/>
                  </a:cubicBezTo>
                  <a:cubicBezTo>
                    <a:pt x="1167" y="0"/>
                    <a:pt x="722" y="1200"/>
                    <a:pt x="388" y="4320"/>
                  </a:cubicBezTo>
                  <a:cubicBezTo>
                    <a:pt x="54" y="7440"/>
                    <a:pt x="-169" y="12480"/>
                    <a:pt x="165" y="15480"/>
                  </a:cubicBezTo>
                  <a:cubicBezTo>
                    <a:pt x="499" y="18480"/>
                    <a:pt x="1390" y="19440"/>
                    <a:pt x="2392" y="20160"/>
                  </a:cubicBezTo>
                  <a:cubicBezTo>
                    <a:pt x="3394" y="20880"/>
                    <a:pt x="4507" y="21360"/>
                    <a:pt x="5509" y="21240"/>
                  </a:cubicBezTo>
                  <a:cubicBezTo>
                    <a:pt x="6511" y="21120"/>
                    <a:pt x="7402" y="20400"/>
                    <a:pt x="8182" y="19080"/>
                  </a:cubicBezTo>
                  <a:cubicBezTo>
                    <a:pt x="8961" y="17760"/>
                    <a:pt x="9629" y="15840"/>
                    <a:pt x="9852" y="15720"/>
                  </a:cubicBezTo>
                  <a:cubicBezTo>
                    <a:pt x="10074" y="15600"/>
                    <a:pt x="9852" y="17280"/>
                    <a:pt x="10186" y="18480"/>
                  </a:cubicBezTo>
                  <a:cubicBezTo>
                    <a:pt x="10520" y="19680"/>
                    <a:pt x="11410" y="20400"/>
                    <a:pt x="12524" y="20880"/>
                  </a:cubicBezTo>
                  <a:cubicBezTo>
                    <a:pt x="13637" y="21360"/>
                    <a:pt x="14973" y="21600"/>
                    <a:pt x="16532" y="19560"/>
                  </a:cubicBezTo>
                  <a:cubicBezTo>
                    <a:pt x="18091" y="17520"/>
                    <a:pt x="19872" y="13200"/>
                    <a:pt x="20652" y="10440"/>
                  </a:cubicBezTo>
                  <a:cubicBezTo>
                    <a:pt x="21431" y="7680"/>
                    <a:pt x="21208" y="6480"/>
                    <a:pt x="20652" y="5520"/>
                  </a:cubicBezTo>
                  <a:cubicBezTo>
                    <a:pt x="20095" y="4560"/>
                    <a:pt x="19204" y="3840"/>
                    <a:pt x="18759" y="4200"/>
                  </a:cubicBezTo>
                  <a:cubicBezTo>
                    <a:pt x="18313" y="4560"/>
                    <a:pt x="18313" y="6000"/>
                    <a:pt x="18313" y="7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5067300" y="646691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5156670" y="445211"/>
              <a:ext cx="165547" cy="56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409" fill="norm" stroke="1" extrusionOk="0">
                  <a:moveTo>
                    <a:pt x="6263" y="8156"/>
                  </a:moveTo>
                  <a:cubicBezTo>
                    <a:pt x="5209" y="9445"/>
                    <a:pt x="4156" y="10735"/>
                    <a:pt x="3365" y="12468"/>
                  </a:cubicBezTo>
                  <a:cubicBezTo>
                    <a:pt x="2575" y="14201"/>
                    <a:pt x="2048" y="16377"/>
                    <a:pt x="1653" y="17828"/>
                  </a:cubicBezTo>
                  <a:cubicBezTo>
                    <a:pt x="1258" y="19278"/>
                    <a:pt x="995" y="20004"/>
                    <a:pt x="731" y="20568"/>
                  </a:cubicBezTo>
                  <a:cubicBezTo>
                    <a:pt x="468" y="21132"/>
                    <a:pt x="204" y="21535"/>
                    <a:pt x="73" y="21374"/>
                  </a:cubicBezTo>
                  <a:cubicBezTo>
                    <a:pt x="-59" y="21213"/>
                    <a:pt x="-59" y="20487"/>
                    <a:pt x="468" y="18714"/>
                  </a:cubicBezTo>
                  <a:cubicBezTo>
                    <a:pt x="995" y="16941"/>
                    <a:pt x="2048" y="14120"/>
                    <a:pt x="3102" y="11339"/>
                  </a:cubicBezTo>
                  <a:cubicBezTo>
                    <a:pt x="4156" y="8559"/>
                    <a:pt x="5209" y="5819"/>
                    <a:pt x="6263" y="4005"/>
                  </a:cubicBezTo>
                  <a:cubicBezTo>
                    <a:pt x="7317" y="2192"/>
                    <a:pt x="8370" y="1305"/>
                    <a:pt x="9687" y="741"/>
                  </a:cubicBezTo>
                  <a:cubicBezTo>
                    <a:pt x="11004" y="177"/>
                    <a:pt x="12585" y="-65"/>
                    <a:pt x="14165" y="16"/>
                  </a:cubicBezTo>
                  <a:cubicBezTo>
                    <a:pt x="15746" y="96"/>
                    <a:pt x="17326" y="499"/>
                    <a:pt x="18775" y="1507"/>
                  </a:cubicBezTo>
                  <a:cubicBezTo>
                    <a:pt x="20224" y="2514"/>
                    <a:pt x="21541" y="4126"/>
                    <a:pt x="19697" y="5536"/>
                  </a:cubicBezTo>
                  <a:cubicBezTo>
                    <a:pt x="17853" y="6947"/>
                    <a:pt x="12848" y="8156"/>
                    <a:pt x="7843" y="9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5397500" y="614941"/>
              <a:ext cx="31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6216853" y="470647"/>
              <a:ext cx="272847" cy="286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12" fill="norm" stroke="1" extrusionOk="0">
                  <a:moveTo>
                    <a:pt x="16307" y="6492"/>
                  </a:moveTo>
                  <a:cubicBezTo>
                    <a:pt x="16307" y="4442"/>
                    <a:pt x="16307" y="2392"/>
                    <a:pt x="15895" y="1210"/>
                  </a:cubicBezTo>
                  <a:cubicBezTo>
                    <a:pt x="15483" y="27"/>
                    <a:pt x="14659" y="-288"/>
                    <a:pt x="13010" y="264"/>
                  </a:cubicBezTo>
                  <a:cubicBezTo>
                    <a:pt x="11361" y="816"/>
                    <a:pt x="8888" y="2235"/>
                    <a:pt x="6497" y="4757"/>
                  </a:cubicBezTo>
                  <a:cubicBezTo>
                    <a:pt x="4106" y="7280"/>
                    <a:pt x="1798" y="10906"/>
                    <a:pt x="726" y="13586"/>
                  </a:cubicBezTo>
                  <a:cubicBezTo>
                    <a:pt x="-346" y="16267"/>
                    <a:pt x="-181" y="18001"/>
                    <a:pt x="891" y="19262"/>
                  </a:cubicBezTo>
                  <a:cubicBezTo>
                    <a:pt x="1962" y="20524"/>
                    <a:pt x="3941" y="21312"/>
                    <a:pt x="6909" y="21312"/>
                  </a:cubicBezTo>
                  <a:cubicBezTo>
                    <a:pt x="9877" y="21312"/>
                    <a:pt x="13834" y="20524"/>
                    <a:pt x="16390" y="19814"/>
                  </a:cubicBezTo>
                  <a:cubicBezTo>
                    <a:pt x="18946" y="19105"/>
                    <a:pt x="20100" y="18474"/>
                    <a:pt x="21254" y="17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4782729" y="1649728"/>
              <a:ext cx="210367" cy="208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14" fill="norm" stroke="1" extrusionOk="0">
                  <a:moveTo>
                    <a:pt x="5655" y="3267"/>
                  </a:moveTo>
                  <a:cubicBezTo>
                    <a:pt x="5441" y="1755"/>
                    <a:pt x="5228" y="243"/>
                    <a:pt x="4800" y="27"/>
                  </a:cubicBezTo>
                  <a:cubicBezTo>
                    <a:pt x="4372" y="-189"/>
                    <a:pt x="3731" y="891"/>
                    <a:pt x="2875" y="3483"/>
                  </a:cubicBezTo>
                  <a:cubicBezTo>
                    <a:pt x="2020" y="6075"/>
                    <a:pt x="950" y="10179"/>
                    <a:pt x="416" y="12771"/>
                  </a:cubicBezTo>
                  <a:cubicBezTo>
                    <a:pt x="-119" y="15363"/>
                    <a:pt x="-119" y="16443"/>
                    <a:pt x="309" y="17307"/>
                  </a:cubicBezTo>
                  <a:cubicBezTo>
                    <a:pt x="736" y="18171"/>
                    <a:pt x="1592" y="18819"/>
                    <a:pt x="2982" y="18279"/>
                  </a:cubicBezTo>
                  <a:cubicBezTo>
                    <a:pt x="4372" y="17739"/>
                    <a:pt x="6297" y="16011"/>
                    <a:pt x="7794" y="14823"/>
                  </a:cubicBezTo>
                  <a:cubicBezTo>
                    <a:pt x="9291" y="13635"/>
                    <a:pt x="10360" y="12987"/>
                    <a:pt x="11002" y="13311"/>
                  </a:cubicBezTo>
                  <a:cubicBezTo>
                    <a:pt x="11643" y="13635"/>
                    <a:pt x="11857" y="14931"/>
                    <a:pt x="11964" y="16119"/>
                  </a:cubicBezTo>
                  <a:cubicBezTo>
                    <a:pt x="12071" y="17307"/>
                    <a:pt x="12071" y="18387"/>
                    <a:pt x="12392" y="19359"/>
                  </a:cubicBezTo>
                  <a:cubicBezTo>
                    <a:pt x="12713" y="20331"/>
                    <a:pt x="13354" y="21195"/>
                    <a:pt x="14103" y="21303"/>
                  </a:cubicBezTo>
                  <a:cubicBezTo>
                    <a:pt x="14851" y="21411"/>
                    <a:pt x="15707" y="20763"/>
                    <a:pt x="16990" y="18387"/>
                  </a:cubicBezTo>
                  <a:cubicBezTo>
                    <a:pt x="18273" y="16011"/>
                    <a:pt x="19984" y="11907"/>
                    <a:pt x="20732" y="9207"/>
                  </a:cubicBezTo>
                  <a:cubicBezTo>
                    <a:pt x="21481" y="6507"/>
                    <a:pt x="21267" y="5211"/>
                    <a:pt x="21053" y="3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5092700" y="1776991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5226413" y="1525350"/>
              <a:ext cx="145953" cy="51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01" fill="norm" stroke="1" extrusionOk="0">
                  <a:moveTo>
                    <a:pt x="6427" y="11055"/>
                  </a:moveTo>
                  <a:cubicBezTo>
                    <a:pt x="4884" y="13091"/>
                    <a:pt x="3341" y="15127"/>
                    <a:pt x="2416" y="16721"/>
                  </a:cubicBezTo>
                  <a:cubicBezTo>
                    <a:pt x="1490" y="18314"/>
                    <a:pt x="1181" y="19465"/>
                    <a:pt x="873" y="20262"/>
                  </a:cubicBezTo>
                  <a:cubicBezTo>
                    <a:pt x="564" y="21058"/>
                    <a:pt x="256" y="21501"/>
                    <a:pt x="101" y="21501"/>
                  </a:cubicBezTo>
                  <a:cubicBezTo>
                    <a:pt x="-53" y="21501"/>
                    <a:pt x="-53" y="21058"/>
                    <a:pt x="256" y="19288"/>
                  </a:cubicBezTo>
                  <a:cubicBezTo>
                    <a:pt x="564" y="17517"/>
                    <a:pt x="1181" y="14419"/>
                    <a:pt x="2261" y="11321"/>
                  </a:cubicBezTo>
                  <a:cubicBezTo>
                    <a:pt x="3341" y="8222"/>
                    <a:pt x="4884" y="5124"/>
                    <a:pt x="6581" y="3221"/>
                  </a:cubicBezTo>
                  <a:cubicBezTo>
                    <a:pt x="8278" y="1317"/>
                    <a:pt x="10130" y="609"/>
                    <a:pt x="11827" y="255"/>
                  </a:cubicBezTo>
                  <a:cubicBezTo>
                    <a:pt x="13524" y="-99"/>
                    <a:pt x="15067" y="-99"/>
                    <a:pt x="16918" y="344"/>
                  </a:cubicBezTo>
                  <a:cubicBezTo>
                    <a:pt x="18770" y="786"/>
                    <a:pt x="20930" y="1671"/>
                    <a:pt x="21238" y="2690"/>
                  </a:cubicBezTo>
                  <a:cubicBezTo>
                    <a:pt x="21547" y="3708"/>
                    <a:pt x="20004" y="4858"/>
                    <a:pt x="16918" y="5876"/>
                  </a:cubicBezTo>
                  <a:cubicBezTo>
                    <a:pt x="13833" y="6894"/>
                    <a:pt x="9204" y="7780"/>
                    <a:pt x="6581" y="8444"/>
                  </a:cubicBezTo>
                  <a:cubicBezTo>
                    <a:pt x="3958" y="9108"/>
                    <a:pt x="3341" y="9550"/>
                    <a:pt x="2724" y="9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5397500" y="1707141"/>
              <a:ext cx="31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6241530" y="1421324"/>
              <a:ext cx="165621" cy="32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084" fill="norm" stroke="1" extrusionOk="0">
                  <a:moveTo>
                    <a:pt x="21394" y="2875"/>
                  </a:moveTo>
                  <a:cubicBezTo>
                    <a:pt x="20027" y="1918"/>
                    <a:pt x="18660" y="961"/>
                    <a:pt x="16883" y="415"/>
                  </a:cubicBezTo>
                  <a:cubicBezTo>
                    <a:pt x="15105" y="-132"/>
                    <a:pt x="12918" y="-269"/>
                    <a:pt x="10457" y="825"/>
                  </a:cubicBezTo>
                  <a:cubicBezTo>
                    <a:pt x="7997" y="1918"/>
                    <a:pt x="5262" y="4242"/>
                    <a:pt x="3348" y="7250"/>
                  </a:cubicBezTo>
                  <a:cubicBezTo>
                    <a:pt x="1435" y="10258"/>
                    <a:pt x="341" y="13949"/>
                    <a:pt x="67" y="16273"/>
                  </a:cubicBezTo>
                  <a:cubicBezTo>
                    <a:pt x="-206" y="18597"/>
                    <a:pt x="341" y="19554"/>
                    <a:pt x="1981" y="20237"/>
                  </a:cubicBezTo>
                  <a:cubicBezTo>
                    <a:pt x="3622" y="20921"/>
                    <a:pt x="6356" y="21331"/>
                    <a:pt x="8953" y="20921"/>
                  </a:cubicBezTo>
                  <a:cubicBezTo>
                    <a:pt x="11551" y="20511"/>
                    <a:pt x="14012" y="19280"/>
                    <a:pt x="16472" y="18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6474006" y="1497591"/>
              <a:ext cx="1569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075"/>
                    <a:pt x="3818" y="12150"/>
                    <a:pt x="1118" y="15750"/>
                  </a:cubicBezTo>
                  <a:cubicBezTo>
                    <a:pt x="-1582" y="19350"/>
                    <a:pt x="1118" y="20475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6584950" y="1605541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6907191" y="1474079"/>
              <a:ext cx="211160" cy="21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052" fill="norm" stroke="1" extrusionOk="0">
                  <a:moveTo>
                    <a:pt x="19410" y="2930"/>
                  </a:moveTo>
                  <a:cubicBezTo>
                    <a:pt x="18555" y="1892"/>
                    <a:pt x="17699" y="853"/>
                    <a:pt x="16523" y="334"/>
                  </a:cubicBezTo>
                  <a:cubicBezTo>
                    <a:pt x="15347" y="-185"/>
                    <a:pt x="13850" y="-185"/>
                    <a:pt x="11604" y="957"/>
                  </a:cubicBezTo>
                  <a:cubicBezTo>
                    <a:pt x="9359" y="2100"/>
                    <a:pt x="6365" y="4384"/>
                    <a:pt x="4226" y="6773"/>
                  </a:cubicBezTo>
                  <a:cubicBezTo>
                    <a:pt x="2087" y="9161"/>
                    <a:pt x="804" y="11653"/>
                    <a:pt x="270" y="13834"/>
                  </a:cubicBezTo>
                  <a:cubicBezTo>
                    <a:pt x="-265" y="16015"/>
                    <a:pt x="-51" y="17884"/>
                    <a:pt x="1339" y="19234"/>
                  </a:cubicBezTo>
                  <a:cubicBezTo>
                    <a:pt x="2729" y="20584"/>
                    <a:pt x="5295" y="21415"/>
                    <a:pt x="8824" y="20896"/>
                  </a:cubicBezTo>
                  <a:cubicBezTo>
                    <a:pt x="12353" y="20377"/>
                    <a:pt x="16844" y="18507"/>
                    <a:pt x="21335" y="16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7156450" y="1383291"/>
              <a:ext cx="16641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600" fill="norm" stroke="1" extrusionOk="0">
                  <a:moveTo>
                    <a:pt x="6246" y="0"/>
                  </a:moveTo>
                  <a:cubicBezTo>
                    <a:pt x="10149" y="2231"/>
                    <a:pt x="14053" y="4462"/>
                    <a:pt x="16916" y="7099"/>
                  </a:cubicBezTo>
                  <a:cubicBezTo>
                    <a:pt x="19778" y="9735"/>
                    <a:pt x="21600" y="12777"/>
                    <a:pt x="19648" y="15161"/>
                  </a:cubicBezTo>
                  <a:cubicBezTo>
                    <a:pt x="17696" y="17544"/>
                    <a:pt x="11971" y="19268"/>
                    <a:pt x="8067" y="20231"/>
                  </a:cubicBezTo>
                  <a:cubicBezTo>
                    <a:pt x="4164" y="21194"/>
                    <a:pt x="2082" y="213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323850" y="2794216"/>
              <a:ext cx="192499" cy="480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27" fill="norm" stroke="1" extrusionOk="0">
                  <a:moveTo>
                    <a:pt x="0" y="4756"/>
                  </a:moveTo>
                  <a:cubicBezTo>
                    <a:pt x="929" y="8434"/>
                    <a:pt x="1858" y="12113"/>
                    <a:pt x="2439" y="14282"/>
                  </a:cubicBezTo>
                  <a:cubicBezTo>
                    <a:pt x="3019" y="16452"/>
                    <a:pt x="3252" y="17112"/>
                    <a:pt x="3368" y="17725"/>
                  </a:cubicBezTo>
                  <a:cubicBezTo>
                    <a:pt x="3484" y="18338"/>
                    <a:pt x="3484" y="18904"/>
                    <a:pt x="3252" y="18951"/>
                  </a:cubicBezTo>
                  <a:cubicBezTo>
                    <a:pt x="3019" y="18999"/>
                    <a:pt x="2555" y="18527"/>
                    <a:pt x="2090" y="16782"/>
                  </a:cubicBezTo>
                  <a:cubicBezTo>
                    <a:pt x="1626" y="15037"/>
                    <a:pt x="1161" y="12019"/>
                    <a:pt x="929" y="9330"/>
                  </a:cubicBezTo>
                  <a:cubicBezTo>
                    <a:pt x="697" y="6642"/>
                    <a:pt x="697" y="4284"/>
                    <a:pt x="1394" y="2681"/>
                  </a:cubicBezTo>
                  <a:cubicBezTo>
                    <a:pt x="2090" y="1077"/>
                    <a:pt x="3484" y="228"/>
                    <a:pt x="5923" y="40"/>
                  </a:cubicBezTo>
                  <a:cubicBezTo>
                    <a:pt x="8361" y="-149"/>
                    <a:pt x="11845" y="323"/>
                    <a:pt x="14748" y="1690"/>
                  </a:cubicBezTo>
                  <a:cubicBezTo>
                    <a:pt x="17652" y="3058"/>
                    <a:pt x="19974" y="5322"/>
                    <a:pt x="20787" y="7821"/>
                  </a:cubicBezTo>
                  <a:cubicBezTo>
                    <a:pt x="21600" y="10321"/>
                    <a:pt x="20903" y="13056"/>
                    <a:pt x="19045" y="15320"/>
                  </a:cubicBezTo>
                  <a:cubicBezTo>
                    <a:pt x="17187" y="17584"/>
                    <a:pt x="14168" y="19376"/>
                    <a:pt x="12077" y="20319"/>
                  </a:cubicBezTo>
                  <a:cubicBezTo>
                    <a:pt x="9987" y="21262"/>
                    <a:pt x="8826" y="21357"/>
                    <a:pt x="7548" y="21404"/>
                  </a:cubicBezTo>
                  <a:cubicBezTo>
                    <a:pt x="6271" y="21451"/>
                    <a:pt x="4877" y="21451"/>
                    <a:pt x="4065" y="21168"/>
                  </a:cubicBezTo>
                  <a:cubicBezTo>
                    <a:pt x="3252" y="20885"/>
                    <a:pt x="3019" y="20319"/>
                    <a:pt x="4529" y="19376"/>
                  </a:cubicBezTo>
                  <a:cubicBezTo>
                    <a:pt x="6039" y="18433"/>
                    <a:pt x="9290" y="17112"/>
                    <a:pt x="12542" y="15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755649" y="2996191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5600"/>
                    <a:pt x="2160" y="9600"/>
                    <a:pt x="5760" y="6000"/>
                  </a:cubicBezTo>
                  <a:cubicBezTo>
                    <a:pt x="9360" y="2400"/>
                    <a:pt x="1548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838200" y="3148591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355636" y="2665452"/>
              <a:ext cx="212815" cy="522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17" fill="norm" stroke="1" extrusionOk="0">
                  <a:moveTo>
                    <a:pt x="20219" y="2884"/>
                  </a:moveTo>
                  <a:cubicBezTo>
                    <a:pt x="18936" y="2190"/>
                    <a:pt x="17652" y="1496"/>
                    <a:pt x="15193" y="976"/>
                  </a:cubicBezTo>
                  <a:cubicBezTo>
                    <a:pt x="12734" y="455"/>
                    <a:pt x="9098" y="108"/>
                    <a:pt x="6746" y="22"/>
                  </a:cubicBezTo>
                  <a:cubicBezTo>
                    <a:pt x="4393" y="-65"/>
                    <a:pt x="3324" y="108"/>
                    <a:pt x="2789" y="455"/>
                  </a:cubicBezTo>
                  <a:cubicBezTo>
                    <a:pt x="2254" y="802"/>
                    <a:pt x="2254" y="1323"/>
                    <a:pt x="3538" y="2451"/>
                  </a:cubicBezTo>
                  <a:cubicBezTo>
                    <a:pt x="4821" y="3578"/>
                    <a:pt x="7387" y="5313"/>
                    <a:pt x="8884" y="6918"/>
                  </a:cubicBezTo>
                  <a:cubicBezTo>
                    <a:pt x="10381" y="8523"/>
                    <a:pt x="10809" y="9998"/>
                    <a:pt x="10060" y="11082"/>
                  </a:cubicBezTo>
                  <a:cubicBezTo>
                    <a:pt x="9312" y="12166"/>
                    <a:pt x="7387" y="12860"/>
                    <a:pt x="5890" y="13294"/>
                  </a:cubicBezTo>
                  <a:cubicBezTo>
                    <a:pt x="4393" y="13728"/>
                    <a:pt x="3324" y="13901"/>
                    <a:pt x="2254" y="13945"/>
                  </a:cubicBezTo>
                  <a:cubicBezTo>
                    <a:pt x="1185" y="13988"/>
                    <a:pt x="116" y="13901"/>
                    <a:pt x="9" y="13684"/>
                  </a:cubicBezTo>
                  <a:cubicBezTo>
                    <a:pt x="-98" y="13468"/>
                    <a:pt x="757" y="13121"/>
                    <a:pt x="2254" y="12904"/>
                  </a:cubicBezTo>
                  <a:cubicBezTo>
                    <a:pt x="3752" y="12687"/>
                    <a:pt x="5890" y="12600"/>
                    <a:pt x="7494" y="12687"/>
                  </a:cubicBezTo>
                  <a:cubicBezTo>
                    <a:pt x="9098" y="12774"/>
                    <a:pt x="10167" y="13034"/>
                    <a:pt x="10595" y="13641"/>
                  </a:cubicBezTo>
                  <a:cubicBezTo>
                    <a:pt x="11023" y="14248"/>
                    <a:pt x="10809" y="15202"/>
                    <a:pt x="9953" y="16330"/>
                  </a:cubicBezTo>
                  <a:cubicBezTo>
                    <a:pt x="9098" y="17458"/>
                    <a:pt x="7601" y="18759"/>
                    <a:pt x="6959" y="19627"/>
                  </a:cubicBezTo>
                  <a:cubicBezTo>
                    <a:pt x="6318" y="20494"/>
                    <a:pt x="6532" y="20928"/>
                    <a:pt x="7173" y="21188"/>
                  </a:cubicBezTo>
                  <a:cubicBezTo>
                    <a:pt x="7815" y="21448"/>
                    <a:pt x="8884" y="21535"/>
                    <a:pt x="11344" y="21188"/>
                  </a:cubicBezTo>
                  <a:cubicBezTo>
                    <a:pt x="13803" y="20841"/>
                    <a:pt x="17652" y="20060"/>
                    <a:pt x="21502" y="19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676400" y="2792991"/>
              <a:ext cx="2286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014"/>
                    <a:pt x="8000" y="6028"/>
                    <a:pt x="11100" y="9126"/>
                  </a:cubicBezTo>
                  <a:cubicBezTo>
                    <a:pt x="14200" y="12223"/>
                    <a:pt x="16400" y="15405"/>
                    <a:pt x="17800" y="17498"/>
                  </a:cubicBezTo>
                  <a:cubicBezTo>
                    <a:pt x="19200" y="19591"/>
                    <a:pt x="19800" y="20595"/>
                    <a:pt x="20300" y="21098"/>
                  </a:cubicBezTo>
                  <a:cubicBezTo>
                    <a:pt x="20800" y="21600"/>
                    <a:pt x="212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780116" y="2761241"/>
              <a:ext cx="124884" cy="364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0"/>
                  </a:moveTo>
                  <a:cubicBezTo>
                    <a:pt x="19037" y="1623"/>
                    <a:pt x="16475" y="3246"/>
                    <a:pt x="12997" y="6055"/>
                  </a:cubicBezTo>
                  <a:cubicBezTo>
                    <a:pt x="9519" y="8865"/>
                    <a:pt x="5125" y="12860"/>
                    <a:pt x="2746" y="15295"/>
                  </a:cubicBezTo>
                  <a:cubicBezTo>
                    <a:pt x="366" y="17729"/>
                    <a:pt x="0" y="18603"/>
                    <a:pt x="0" y="19415"/>
                  </a:cubicBezTo>
                  <a:cubicBezTo>
                    <a:pt x="0" y="20227"/>
                    <a:pt x="366" y="20976"/>
                    <a:pt x="1464" y="21288"/>
                  </a:cubicBezTo>
                  <a:cubicBezTo>
                    <a:pt x="2563" y="21600"/>
                    <a:pt x="4393" y="21475"/>
                    <a:pt x="6224" y="2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974850" y="2970791"/>
              <a:ext cx="254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2171700" y="3089325"/>
              <a:ext cx="6350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2406650" y="3066041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2927350" y="2702672"/>
              <a:ext cx="285750" cy="369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1923"/>
                  </a:moveTo>
                  <a:cubicBezTo>
                    <a:pt x="0" y="1187"/>
                    <a:pt x="0" y="451"/>
                    <a:pt x="480" y="144"/>
                  </a:cubicBezTo>
                  <a:cubicBezTo>
                    <a:pt x="960" y="-163"/>
                    <a:pt x="1920" y="-40"/>
                    <a:pt x="3360" y="1126"/>
                  </a:cubicBezTo>
                  <a:cubicBezTo>
                    <a:pt x="4800" y="2292"/>
                    <a:pt x="6720" y="4501"/>
                    <a:pt x="9360" y="7385"/>
                  </a:cubicBezTo>
                  <a:cubicBezTo>
                    <a:pt x="12000" y="10269"/>
                    <a:pt x="15360" y="13828"/>
                    <a:pt x="17520" y="16282"/>
                  </a:cubicBezTo>
                  <a:cubicBezTo>
                    <a:pt x="19680" y="18737"/>
                    <a:pt x="20640" y="20087"/>
                    <a:pt x="21600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3017245" y="2697741"/>
              <a:ext cx="195855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21262" y="0"/>
                  </a:moveTo>
                  <a:cubicBezTo>
                    <a:pt x="20113" y="0"/>
                    <a:pt x="18964" y="0"/>
                    <a:pt x="17471" y="566"/>
                  </a:cubicBezTo>
                  <a:cubicBezTo>
                    <a:pt x="15977" y="1131"/>
                    <a:pt x="14139" y="2263"/>
                    <a:pt x="11956" y="4474"/>
                  </a:cubicBezTo>
                  <a:cubicBezTo>
                    <a:pt x="9773" y="6686"/>
                    <a:pt x="7245" y="9977"/>
                    <a:pt x="5062" y="12754"/>
                  </a:cubicBezTo>
                  <a:cubicBezTo>
                    <a:pt x="2879" y="15531"/>
                    <a:pt x="1041" y="17794"/>
                    <a:pt x="351" y="19183"/>
                  </a:cubicBezTo>
                  <a:cubicBezTo>
                    <a:pt x="-338" y="20571"/>
                    <a:pt x="122" y="21086"/>
                    <a:pt x="5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3266819" y="2991915"/>
              <a:ext cx="130431" cy="13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64" fill="norm" stroke="1" extrusionOk="0">
                  <a:moveTo>
                    <a:pt x="3700" y="8921"/>
                  </a:moveTo>
                  <a:cubicBezTo>
                    <a:pt x="3003" y="10635"/>
                    <a:pt x="2307" y="12350"/>
                    <a:pt x="1610" y="14578"/>
                  </a:cubicBezTo>
                  <a:cubicBezTo>
                    <a:pt x="913" y="16807"/>
                    <a:pt x="216" y="19550"/>
                    <a:pt x="42" y="19893"/>
                  </a:cubicBezTo>
                  <a:cubicBezTo>
                    <a:pt x="-132" y="20235"/>
                    <a:pt x="216" y="18178"/>
                    <a:pt x="1436" y="15264"/>
                  </a:cubicBezTo>
                  <a:cubicBezTo>
                    <a:pt x="2655" y="12350"/>
                    <a:pt x="4745" y="8578"/>
                    <a:pt x="6487" y="5835"/>
                  </a:cubicBezTo>
                  <a:cubicBezTo>
                    <a:pt x="8229" y="3093"/>
                    <a:pt x="9623" y="1378"/>
                    <a:pt x="11191" y="521"/>
                  </a:cubicBezTo>
                  <a:cubicBezTo>
                    <a:pt x="12758" y="-336"/>
                    <a:pt x="14500" y="-336"/>
                    <a:pt x="15720" y="2064"/>
                  </a:cubicBezTo>
                  <a:cubicBezTo>
                    <a:pt x="16939" y="4464"/>
                    <a:pt x="17636" y="9264"/>
                    <a:pt x="18507" y="12864"/>
                  </a:cubicBezTo>
                  <a:cubicBezTo>
                    <a:pt x="19378" y="16464"/>
                    <a:pt x="20423" y="18864"/>
                    <a:pt x="21468" y="21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3541037" y="2590971"/>
              <a:ext cx="146861" cy="595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557" fill="norm" stroke="1" extrusionOk="0">
                  <a:moveTo>
                    <a:pt x="325" y="2025"/>
                  </a:moveTo>
                  <a:cubicBezTo>
                    <a:pt x="21" y="1642"/>
                    <a:pt x="-283" y="1259"/>
                    <a:pt x="478" y="914"/>
                  </a:cubicBezTo>
                  <a:cubicBezTo>
                    <a:pt x="1238" y="570"/>
                    <a:pt x="3063" y="263"/>
                    <a:pt x="5041" y="110"/>
                  </a:cubicBezTo>
                  <a:cubicBezTo>
                    <a:pt x="7018" y="-43"/>
                    <a:pt x="9148" y="-43"/>
                    <a:pt x="10821" y="148"/>
                  </a:cubicBezTo>
                  <a:cubicBezTo>
                    <a:pt x="12494" y="340"/>
                    <a:pt x="13711" y="723"/>
                    <a:pt x="14776" y="1642"/>
                  </a:cubicBezTo>
                  <a:cubicBezTo>
                    <a:pt x="15841" y="2561"/>
                    <a:pt x="16754" y="4017"/>
                    <a:pt x="15841" y="5472"/>
                  </a:cubicBezTo>
                  <a:cubicBezTo>
                    <a:pt x="14928" y="6927"/>
                    <a:pt x="12190" y="8383"/>
                    <a:pt x="10821" y="9340"/>
                  </a:cubicBezTo>
                  <a:cubicBezTo>
                    <a:pt x="9452" y="10297"/>
                    <a:pt x="9452" y="10757"/>
                    <a:pt x="10213" y="11331"/>
                  </a:cubicBezTo>
                  <a:cubicBezTo>
                    <a:pt x="10973" y="11906"/>
                    <a:pt x="12494" y="12595"/>
                    <a:pt x="14472" y="14051"/>
                  </a:cubicBezTo>
                  <a:cubicBezTo>
                    <a:pt x="16449" y="15506"/>
                    <a:pt x="18883" y="17727"/>
                    <a:pt x="20100" y="19029"/>
                  </a:cubicBezTo>
                  <a:cubicBezTo>
                    <a:pt x="21317" y="20331"/>
                    <a:pt x="21317" y="20714"/>
                    <a:pt x="20709" y="21021"/>
                  </a:cubicBezTo>
                  <a:cubicBezTo>
                    <a:pt x="20100" y="21327"/>
                    <a:pt x="18883" y="21557"/>
                    <a:pt x="17666" y="21557"/>
                  </a:cubicBezTo>
                  <a:cubicBezTo>
                    <a:pt x="16449" y="21557"/>
                    <a:pt x="15232" y="21327"/>
                    <a:pt x="14016" y="21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4014444" y="2843791"/>
              <a:ext cx="271807" cy="127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926" fill="norm" stroke="1" extrusionOk="0">
                  <a:moveTo>
                    <a:pt x="401" y="18813"/>
                  </a:moveTo>
                  <a:cubicBezTo>
                    <a:pt x="68" y="17071"/>
                    <a:pt x="-264" y="15329"/>
                    <a:pt x="318" y="12890"/>
                  </a:cubicBezTo>
                  <a:cubicBezTo>
                    <a:pt x="899" y="10452"/>
                    <a:pt x="2394" y="7316"/>
                    <a:pt x="3558" y="5748"/>
                  </a:cubicBezTo>
                  <a:cubicBezTo>
                    <a:pt x="4721" y="4181"/>
                    <a:pt x="5551" y="4181"/>
                    <a:pt x="6465" y="6097"/>
                  </a:cubicBezTo>
                  <a:cubicBezTo>
                    <a:pt x="7379" y="8013"/>
                    <a:pt x="8376" y="11845"/>
                    <a:pt x="9124" y="14632"/>
                  </a:cubicBezTo>
                  <a:cubicBezTo>
                    <a:pt x="9871" y="17419"/>
                    <a:pt x="10370" y="19161"/>
                    <a:pt x="11450" y="20206"/>
                  </a:cubicBezTo>
                  <a:cubicBezTo>
                    <a:pt x="12530" y="21252"/>
                    <a:pt x="14191" y="21600"/>
                    <a:pt x="15936" y="18116"/>
                  </a:cubicBezTo>
                  <a:cubicBezTo>
                    <a:pt x="17681" y="14632"/>
                    <a:pt x="19508" y="7316"/>
                    <a:pt x="213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4654550" y="2678691"/>
              <a:ext cx="26670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7" y="2437"/>
                    <a:pt x="6514" y="4874"/>
                    <a:pt x="9171" y="7532"/>
                  </a:cubicBezTo>
                  <a:cubicBezTo>
                    <a:pt x="11829" y="10191"/>
                    <a:pt x="13886" y="13071"/>
                    <a:pt x="15857" y="15452"/>
                  </a:cubicBezTo>
                  <a:cubicBezTo>
                    <a:pt x="17829" y="17834"/>
                    <a:pt x="19714" y="1971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4705350" y="2659641"/>
              <a:ext cx="29845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30" y="3156"/>
                    <a:pt x="14860" y="6312"/>
                    <a:pt x="11643" y="9222"/>
                  </a:cubicBezTo>
                  <a:cubicBezTo>
                    <a:pt x="8426" y="12132"/>
                    <a:pt x="5362" y="14795"/>
                    <a:pt x="3447" y="16816"/>
                  </a:cubicBezTo>
                  <a:cubicBezTo>
                    <a:pt x="1532" y="18838"/>
                    <a:pt x="766" y="2021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5232400" y="3053341"/>
              <a:ext cx="444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7105650" y="2696203"/>
              <a:ext cx="336550" cy="347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2046"/>
                  </a:moveTo>
                  <a:cubicBezTo>
                    <a:pt x="0" y="1265"/>
                    <a:pt x="0" y="485"/>
                    <a:pt x="340" y="159"/>
                  </a:cubicBezTo>
                  <a:cubicBezTo>
                    <a:pt x="679" y="-166"/>
                    <a:pt x="1358" y="-36"/>
                    <a:pt x="2445" y="940"/>
                  </a:cubicBezTo>
                  <a:cubicBezTo>
                    <a:pt x="3532" y="1916"/>
                    <a:pt x="5026" y="3738"/>
                    <a:pt x="7404" y="6665"/>
                  </a:cubicBezTo>
                  <a:cubicBezTo>
                    <a:pt x="9781" y="9593"/>
                    <a:pt x="13042" y="13627"/>
                    <a:pt x="15283" y="16099"/>
                  </a:cubicBezTo>
                  <a:cubicBezTo>
                    <a:pt x="17525" y="18571"/>
                    <a:pt x="18747" y="19482"/>
                    <a:pt x="19562" y="20198"/>
                  </a:cubicBezTo>
                  <a:cubicBezTo>
                    <a:pt x="20377" y="20914"/>
                    <a:pt x="20785" y="21434"/>
                    <a:pt x="21057" y="21369"/>
                  </a:cubicBezTo>
                  <a:cubicBezTo>
                    <a:pt x="21328" y="21304"/>
                    <a:pt x="21464" y="20653"/>
                    <a:pt x="21600" y="20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7246937" y="2678691"/>
              <a:ext cx="131763" cy="42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96" fill="norm" stroke="1" extrusionOk="0">
                  <a:moveTo>
                    <a:pt x="21343" y="0"/>
                  </a:moveTo>
                  <a:cubicBezTo>
                    <a:pt x="18600" y="1711"/>
                    <a:pt x="15857" y="3422"/>
                    <a:pt x="13286" y="5721"/>
                  </a:cubicBezTo>
                  <a:cubicBezTo>
                    <a:pt x="10714" y="8020"/>
                    <a:pt x="8314" y="10907"/>
                    <a:pt x="6086" y="13420"/>
                  </a:cubicBezTo>
                  <a:cubicBezTo>
                    <a:pt x="3857" y="15933"/>
                    <a:pt x="1800" y="18071"/>
                    <a:pt x="772" y="19408"/>
                  </a:cubicBezTo>
                  <a:cubicBezTo>
                    <a:pt x="-257" y="20745"/>
                    <a:pt x="-257" y="21279"/>
                    <a:pt x="772" y="21440"/>
                  </a:cubicBezTo>
                  <a:cubicBezTo>
                    <a:pt x="1800" y="21600"/>
                    <a:pt x="3857" y="21386"/>
                    <a:pt x="5914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7484533" y="3021591"/>
              <a:ext cx="102709" cy="23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35" fill="norm" stroke="1" extrusionOk="0">
                  <a:moveTo>
                    <a:pt x="5731" y="0"/>
                  </a:moveTo>
                  <a:cubicBezTo>
                    <a:pt x="5290" y="5161"/>
                    <a:pt x="4849" y="10322"/>
                    <a:pt x="4408" y="13476"/>
                  </a:cubicBezTo>
                  <a:cubicBezTo>
                    <a:pt x="3967" y="16630"/>
                    <a:pt x="3527" y="17777"/>
                    <a:pt x="3967" y="17777"/>
                  </a:cubicBezTo>
                  <a:cubicBezTo>
                    <a:pt x="4408" y="17777"/>
                    <a:pt x="5731" y="16630"/>
                    <a:pt x="6833" y="15579"/>
                  </a:cubicBezTo>
                  <a:cubicBezTo>
                    <a:pt x="7935" y="14527"/>
                    <a:pt x="8816" y="13572"/>
                    <a:pt x="10580" y="12712"/>
                  </a:cubicBezTo>
                  <a:cubicBezTo>
                    <a:pt x="12343" y="11851"/>
                    <a:pt x="14988" y="11087"/>
                    <a:pt x="16971" y="11182"/>
                  </a:cubicBezTo>
                  <a:cubicBezTo>
                    <a:pt x="18955" y="11278"/>
                    <a:pt x="20278" y="12234"/>
                    <a:pt x="20939" y="13189"/>
                  </a:cubicBezTo>
                  <a:cubicBezTo>
                    <a:pt x="21600" y="14145"/>
                    <a:pt x="21600" y="15101"/>
                    <a:pt x="20498" y="16439"/>
                  </a:cubicBezTo>
                  <a:cubicBezTo>
                    <a:pt x="19396" y="17777"/>
                    <a:pt x="17192" y="19497"/>
                    <a:pt x="14327" y="20453"/>
                  </a:cubicBezTo>
                  <a:cubicBezTo>
                    <a:pt x="11461" y="21409"/>
                    <a:pt x="7935" y="21600"/>
                    <a:pt x="5069" y="21313"/>
                  </a:cubicBezTo>
                  <a:cubicBezTo>
                    <a:pt x="2204" y="21027"/>
                    <a:pt x="0" y="20262"/>
                    <a:pt x="0" y="19593"/>
                  </a:cubicBezTo>
                  <a:cubicBezTo>
                    <a:pt x="0" y="18924"/>
                    <a:pt x="2204" y="18350"/>
                    <a:pt x="4408" y="17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7804150" y="2900941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7823685" y="3008891"/>
              <a:ext cx="19001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082" y="0"/>
                  </a:moveTo>
                  <a:cubicBezTo>
                    <a:pt x="895" y="5400"/>
                    <a:pt x="-292" y="10800"/>
                    <a:pt x="64" y="13500"/>
                  </a:cubicBezTo>
                  <a:cubicBezTo>
                    <a:pt x="420" y="16200"/>
                    <a:pt x="2319" y="16200"/>
                    <a:pt x="6117" y="17100"/>
                  </a:cubicBezTo>
                  <a:cubicBezTo>
                    <a:pt x="9915" y="18000"/>
                    <a:pt x="15611" y="19800"/>
                    <a:pt x="213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8426884" y="2654238"/>
              <a:ext cx="229298" cy="312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18" fill="norm" stroke="1" extrusionOk="0">
                  <a:moveTo>
                    <a:pt x="17632" y="2979"/>
                  </a:moveTo>
                  <a:cubicBezTo>
                    <a:pt x="18221" y="2399"/>
                    <a:pt x="18810" y="1820"/>
                    <a:pt x="19596" y="1240"/>
                  </a:cubicBezTo>
                  <a:cubicBezTo>
                    <a:pt x="20381" y="660"/>
                    <a:pt x="21363" y="80"/>
                    <a:pt x="21265" y="7"/>
                  </a:cubicBezTo>
                  <a:cubicBezTo>
                    <a:pt x="21167" y="-65"/>
                    <a:pt x="19988" y="370"/>
                    <a:pt x="16847" y="1747"/>
                  </a:cubicBezTo>
                  <a:cubicBezTo>
                    <a:pt x="13705" y="3124"/>
                    <a:pt x="8599" y="5444"/>
                    <a:pt x="5556" y="6893"/>
                  </a:cubicBezTo>
                  <a:cubicBezTo>
                    <a:pt x="2512" y="8343"/>
                    <a:pt x="1530" y="8923"/>
                    <a:pt x="843" y="9575"/>
                  </a:cubicBezTo>
                  <a:cubicBezTo>
                    <a:pt x="156" y="10228"/>
                    <a:pt x="-237" y="10952"/>
                    <a:pt x="156" y="11387"/>
                  </a:cubicBezTo>
                  <a:cubicBezTo>
                    <a:pt x="548" y="11822"/>
                    <a:pt x="1727" y="11967"/>
                    <a:pt x="3494" y="12112"/>
                  </a:cubicBezTo>
                  <a:cubicBezTo>
                    <a:pt x="5261" y="12257"/>
                    <a:pt x="7618" y="12402"/>
                    <a:pt x="9385" y="12620"/>
                  </a:cubicBezTo>
                  <a:cubicBezTo>
                    <a:pt x="11152" y="12837"/>
                    <a:pt x="12330" y="13127"/>
                    <a:pt x="12625" y="13707"/>
                  </a:cubicBezTo>
                  <a:cubicBezTo>
                    <a:pt x="12919" y="14287"/>
                    <a:pt x="12330" y="15156"/>
                    <a:pt x="10563" y="16099"/>
                  </a:cubicBezTo>
                  <a:cubicBezTo>
                    <a:pt x="8796" y="17041"/>
                    <a:pt x="5850" y="18056"/>
                    <a:pt x="3887" y="18926"/>
                  </a:cubicBezTo>
                  <a:cubicBezTo>
                    <a:pt x="1923" y="19795"/>
                    <a:pt x="941" y="20520"/>
                    <a:pt x="1138" y="20955"/>
                  </a:cubicBezTo>
                  <a:cubicBezTo>
                    <a:pt x="1334" y="21390"/>
                    <a:pt x="2708" y="21535"/>
                    <a:pt x="6243" y="21318"/>
                  </a:cubicBezTo>
                  <a:cubicBezTo>
                    <a:pt x="9778" y="21100"/>
                    <a:pt x="15472" y="20520"/>
                    <a:pt x="21167" y="199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8807450" y="2729491"/>
              <a:ext cx="1778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1350"/>
                    <a:pt x="4114" y="2700"/>
                    <a:pt x="7714" y="6300"/>
                  </a:cubicBezTo>
                  <a:cubicBezTo>
                    <a:pt x="11314" y="9900"/>
                    <a:pt x="16457" y="157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8812669" y="2653291"/>
              <a:ext cx="22338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1505" y="0"/>
                  </a:moveTo>
                  <a:cubicBezTo>
                    <a:pt x="17633" y="3396"/>
                    <a:pt x="13762" y="6792"/>
                    <a:pt x="10501" y="9645"/>
                  </a:cubicBezTo>
                  <a:cubicBezTo>
                    <a:pt x="7241" y="12498"/>
                    <a:pt x="4592" y="14808"/>
                    <a:pt x="2758" y="16642"/>
                  </a:cubicBezTo>
                  <a:cubicBezTo>
                    <a:pt x="924" y="18475"/>
                    <a:pt x="-95" y="19834"/>
                    <a:pt x="7" y="20581"/>
                  </a:cubicBezTo>
                  <a:cubicBezTo>
                    <a:pt x="109" y="21328"/>
                    <a:pt x="1331" y="21464"/>
                    <a:pt x="25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9048750" y="2900941"/>
              <a:ext cx="1" cy="952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9071632" y="2794437"/>
              <a:ext cx="53340" cy="4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9" h="20584" fill="norm" stroke="1" extrusionOk="0">
                  <a:moveTo>
                    <a:pt x="12951" y="4785"/>
                  </a:moveTo>
                  <a:cubicBezTo>
                    <a:pt x="8951" y="2985"/>
                    <a:pt x="4951" y="1185"/>
                    <a:pt x="2551" y="2535"/>
                  </a:cubicBezTo>
                  <a:cubicBezTo>
                    <a:pt x="151" y="3885"/>
                    <a:pt x="-649" y="8385"/>
                    <a:pt x="551" y="12435"/>
                  </a:cubicBezTo>
                  <a:cubicBezTo>
                    <a:pt x="1751" y="16485"/>
                    <a:pt x="4951" y="20085"/>
                    <a:pt x="8151" y="20535"/>
                  </a:cubicBezTo>
                  <a:cubicBezTo>
                    <a:pt x="11351" y="20985"/>
                    <a:pt x="14551" y="18285"/>
                    <a:pt x="16951" y="14235"/>
                  </a:cubicBezTo>
                  <a:cubicBezTo>
                    <a:pt x="19351" y="10185"/>
                    <a:pt x="20951" y="4785"/>
                    <a:pt x="19751" y="2085"/>
                  </a:cubicBezTo>
                  <a:cubicBezTo>
                    <a:pt x="18551" y="-615"/>
                    <a:pt x="14551" y="-615"/>
                    <a:pt x="10951" y="1635"/>
                  </a:cubicBezTo>
                  <a:cubicBezTo>
                    <a:pt x="7351" y="3885"/>
                    <a:pt x="4151" y="8385"/>
                    <a:pt x="951" y="12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8464550" y="3129541"/>
              <a:ext cx="635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4" y="16800"/>
                    <a:pt x="5328" y="12000"/>
                    <a:pt x="8136" y="8400"/>
                  </a:cubicBezTo>
                  <a:cubicBezTo>
                    <a:pt x="10944" y="4800"/>
                    <a:pt x="13896" y="2400"/>
                    <a:pt x="16164" y="1200"/>
                  </a:cubicBezTo>
                  <a:cubicBezTo>
                    <a:pt x="18432" y="0"/>
                    <a:pt x="2001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8704632" y="3274864"/>
              <a:ext cx="232766" cy="17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0917" fill="norm" stroke="1" extrusionOk="0">
                  <a:moveTo>
                    <a:pt x="4739" y="3174"/>
                  </a:moveTo>
                  <a:cubicBezTo>
                    <a:pt x="3389" y="7546"/>
                    <a:pt x="2039" y="11917"/>
                    <a:pt x="1172" y="14746"/>
                  </a:cubicBezTo>
                  <a:cubicBezTo>
                    <a:pt x="304" y="17574"/>
                    <a:pt x="-82" y="18860"/>
                    <a:pt x="14" y="18731"/>
                  </a:cubicBezTo>
                  <a:cubicBezTo>
                    <a:pt x="111" y="18603"/>
                    <a:pt x="689" y="17060"/>
                    <a:pt x="2425" y="13846"/>
                  </a:cubicBezTo>
                  <a:cubicBezTo>
                    <a:pt x="4161" y="10631"/>
                    <a:pt x="7054" y="5746"/>
                    <a:pt x="9657" y="2917"/>
                  </a:cubicBezTo>
                  <a:cubicBezTo>
                    <a:pt x="12261" y="88"/>
                    <a:pt x="14575" y="-683"/>
                    <a:pt x="16697" y="603"/>
                  </a:cubicBezTo>
                  <a:cubicBezTo>
                    <a:pt x="18818" y="1888"/>
                    <a:pt x="20747" y="5231"/>
                    <a:pt x="21132" y="8960"/>
                  </a:cubicBezTo>
                  <a:cubicBezTo>
                    <a:pt x="21518" y="12688"/>
                    <a:pt x="20361" y="16803"/>
                    <a:pt x="19204" y="20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811014" y="4121087"/>
              <a:ext cx="344686" cy="307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66" fill="norm" stroke="1" extrusionOk="0">
                  <a:moveTo>
                    <a:pt x="15427" y="1266"/>
                  </a:moveTo>
                  <a:cubicBezTo>
                    <a:pt x="15034" y="674"/>
                    <a:pt x="14642" y="82"/>
                    <a:pt x="13529" y="8"/>
                  </a:cubicBezTo>
                  <a:cubicBezTo>
                    <a:pt x="12416" y="-66"/>
                    <a:pt x="10583" y="378"/>
                    <a:pt x="8751" y="1413"/>
                  </a:cubicBezTo>
                  <a:cubicBezTo>
                    <a:pt x="6918" y="2449"/>
                    <a:pt x="5085" y="4076"/>
                    <a:pt x="3514" y="6592"/>
                  </a:cubicBezTo>
                  <a:cubicBezTo>
                    <a:pt x="1943" y="9107"/>
                    <a:pt x="634" y="12509"/>
                    <a:pt x="176" y="14950"/>
                  </a:cubicBezTo>
                  <a:cubicBezTo>
                    <a:pt x="-282" y="17392"/>
                    <a:pt x="111" y="18871"/>
                    <a:pt x="1878" y="19907"/>
                  </a:cubicBezTo>
                  <a:cubicBezTo>
                    <a:pt x="3645" y="20942"/>
                    <a:pt x="6787" y="21534"/>
                    <a:pt x="10256" y="21460"/>
                  </a:cubicBezTo>
                  <a:cubicBezTo>
                    <a:pt x="13725" y="21386"/>
                    <a:pt x="17522" y="20646"/>
                    <a:pt x="21318" y="19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858961" y="3838625"/>
              <a:ext cx="252289" cy="209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01" fill="norm" stroke="1" extrusionOk="0">
                  <a:moveTo>
                    <a:pt x="4714" y="13176"/>
                  </a:moveTo>
                  <a:cubicBezTo>
                    <a:pt x="3454" y="14688"/>
                    <a:pt x="2194" y="16200"/>
                    <a:pt x="1294" y="17928"/>
                  </a:cubicBezTo>
                  <a:cubicBezTo>
                    <a:pt x="394" y="19656"/>
                    <a:pt x="-146" y="21600"/>
                    <a:pt x="34" y="21384"/>
                  </a:cubicBezTo>
                  <a:cubicBezTo>
                    <a:pt x="214" y="21168"/>
                    <a:pt x="1114" y="18792"/>
                    <a:pt x="3274" y="15228"/>
                  </a:cubicBezTo>
                  <a:cubicBezTo>
                    <a:pt x="5434" y="11664"/>
                    <a:pt x="8854" y="6912"/>
                    <a:pt x="11284" y="3996"/>
                  </a:cubicBezTo>
                  <a:cubicBezTo>
                    <a:pt x="13714" y="1080"/>
                    <a:pt x="15154" y="0"/>
                    <a:pt x="16054" y="0"/>
                  </a:cubicBezTo>
                  <a:cubicBezTo>
                    <a:pt x="16954" y="0"/>
                    <a:pt x="17314" y="1080"/>
                    <a:pt x="17584" y="3564"/>
                  </a:cubicBezTo>
                  <a:cubicBezTo>
                    <a:pt x="17854" y="6048"/>
                    <a:pt x="18034" y="9936"/>
                    <a:pt x="18664" y="13068"/>
                  </a:cubicBezTo>
                  <a:cubicBezTo>
                    <a:pt x="19294" y="16200"/>
                    <a:pt x="20374" y="18576"/>
                    <a:pt x="21454" y="20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143000" y="4398457"/>
              <a:ext cx="253530" cy="279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284" fill="norm" stroke="1" extrusionOk="0">
                  <a:moveTo>
                    <a:pt x="0" y="19426"/>
                  </a:moveTo>
                  <a:cubicBezTo>
                    <a:pt x="180" y="20393"/>
                    <a:pt x="360" y="21360"/>
                    <a:pt x="630" y="21279"/>
                  </a:cubicBezTo>
                  <a:cubicBezTo>
                    <a:pt x="900" y="21199"/>
                    <a:pt x="1260" y="20070"/>
                    <a:pt x="1980" y="17411"/>
                  </a:cubicBezTo>
                  <a:cubicBezTo>
                    <a:pt x="2700" y="14751"/>
                    <a:pt x="3780" y="10560"/>
                    <a:pt x="4680" y="7578"/>
                  </a:cubicBezTo>
                  <a:cubicBezTo>
                    <a:pt x="5580" y="4596"/>
                    <a:pt x="6300" y="2823"/>
                    <a:pt x="6930" y="1614"/>
                  </a:cubicBezTo>
                  <a:cubicBezTo>
                    <a:pt x="7560" y="405"/>
                    <a:pt x="8100" y="-240"/>
                    <a:pt x="8550" y="82"/>
                  </a:cubicBezTo>
                  <a:cubicBezTo>
                    <a:pt x="9000" y="405"/>
                    <a:pt x="9360" y="1694"/>
                    <a:pt x="9720" y="2823"/>
                  </a:cubicBezTo>
                  <a:cubicBezTo>
                    <a:pt x="10080" y="3951"/>
                    <a:pt x="10440" y="4918"/>
                    <a:pt x="10980" y="5644"/>
                  </a:cubicBezTo>
                  <a:cubicBezTo>
                    <a:pt x="11520" y="6369"/>
                    <a:pt x="12240" y="6853"/>
                    <a:pt x="13050" y="6853"/>
                  </a:cubicBezTo>
                  <a:cubicBezTo>
                    <a:pt x="13860" y="6853"/>
                    <a:pt x="14760" y="6369"/>
                    <a:pt x="15840" y="5482"/>
                  </a:cubicBezTo>
                  <a:cubicBezTo>
                    <a:pt x="16920" y="4596"/>
                    <a:pt x="18180" y="3306"/>
                    <a:pt x="19170" y="2339"/>
                  </a:cubicBezTo>
                  <a:cubicBezTo>
                    <a:pt x="20160" y="1372"/>
                    <a:pt x="20880" y="727"/>
                    <a:pt x="21240" y="1050"/>
                  </a:cubicBezTo>
                  <a:cubicBezTo>
                    <a:pt x="21600" y="1372"/>
                    <a:pt x="21600" y="2661"/>
                    <a:pt x="21510" y="5563"/>
                  </a:cubicBezTo>
                  <a:cubicBezTo>
                    <a:pt x="21420" y="8464"/>
                    <a:pt x="21240" y="12978"/>
                    <a:pt x="21060" y="17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445418" y="4456691"/>
              <a:ext cx="173832" cy="176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24" fill="norm" stroke="1" extrusionOk="0">
                  <a:moveTo>
                    <a:pt x="7319" y="0"/>
                  </a:moveTo>
                  <a:cubicBezTo>
                    <a:pt x="4977" y="4371"/>
                    <a:pt x="2635" y="8743"/>
                    <a:pt x="1464" y="11571"/>
                  </a:cubicBezTo>
                  <a:cubicBezTo>
                    <a:pt x="292" y="14400"/>
                    <a:pt x="292" y="15686"/>
                    <a:pt x="162" y="17100"/>
                  </a:cubicBezTo>
                  <a:cubicBezTo>
                    <a:pt x="32" y="18514"/>
                    <a:pt x="-228" y="20057"/>
                    <a:pt x="423" y="20829"/>
                  </a:cubicBezTo>
                  <a:cubicBezTo>
                    <a:pt x="1073" y="21600"/>
                    <a:pt x="2635" y="21600"/>
                    <a:pt x="6278" y="20957"/>
                  </a:cubicBezTo>
                  <a:cubicBezTo>
                    <a:pt x="9921" y="20314"/>
                    <a:pt x="15647" y="19029"/>
                    <a:pt x="21372" y="17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658294" y="4446322"/>
              <a:ext cx="176857" cy="20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60" fill="norm" stroke="1" extrusionOk="0">
                  <a:moveTo>
                    <a:pt x="21485" y="1069"/>
                  </a:moveTo>
                  <a:cubicBezTo>
                    <a:pt x="20456" y="415"/>
                    <a:pt x="19428" y="-240"/>
                    <a:pt x="16214" y="87"/>
                  </a:cubicBezTo>
                  <a:cubicBezTo>
                    <a:pt x="12999" y="415"/>
                    <a:pt x="7599" y="1724"/>
                    <a:pt x="4385" y="2705"/>
                  </a:cubicBezTo>
                  <a:cubicBezTo>
                    <a:pt x="1171" y="3687"/>
                    <a:pt x="142" y="4342"/>
                    <a:pt x="14" y="6415"/>
                  </a:cubicBezTo>
                  <a:cubicBezTo>
                    <a:pt x="-115" y="8487"/>
                    <a:pt x="656" y="11978"/>
                    <a:pt x="2328" y="14705"/>
                  </a:cubicBezTo>
                  <a:cubicBezTo>
                    <a:pt x="3999" y="17433"/>
                    <a:pt x="6571" y="19396"/>
                    <a:pt x="9142" y="21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682750" y="4570991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5600"/>
                    <a:pt x="1108" y="9600"/>
                    <a:pt x="4708" y="6000"/>
                  </a:cubicBezTo>
                  <a:cubicBezTo>
                    <a:pt x="8308" y="2400"/>
                    <a:pt x="14954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673135" y="4678941"/>
              <a:ext cx="250915" cy="32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029" fill="norm" stroke="1" extrusionOk="0">
                  <a:moveTo>
                    <a:pt x="1369" y="4050"/>
                  </a:moveTo>
                  <a:cubicBezTo>
                    <a:pt x="643" y="8100"/>
                    <a:pt x="-83" y="12150"/>
                    <a:pt x="8" y="15525"/>
                  </a:cubicBezTo>
                  <a:cubicBezTo>
                    <a:pt x="99" y="18900"/>
                    <a:pt x="1006" y="21600"/>
                    <a:pt x="3184" y="20925"/>
                  </a:cubicBezTo>
                  <a:cubicBezTo>
                    <a:pt x="5362" y="20250"/>
                    <a:pt x="8811" y="16200"/>
                    <a:pt x="12078" y="12150"/>
                  </a:cubicBezTo>
                  <a:cubicBezTo>
                    <a:pt x="15346" y="8100"/>
                    <a:pt x="18431" y="4050"/>
                    <a:pt x="215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2159000" y="4272541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2222500" y="4342391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2603499" y="3909472"/>
              <a:ext cx="232835" cy="388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2513"/>
                  </a:moveTo>
                  <a:cubicBezTo>
                    <a:pt x="393" y="1930"/>
                    <a:pt x="785" y="1346"/>
                    <a:pt x="2651" y="820"/>
                  </a:cubicBezTo>
                  <a:cubicBezTo>
                    <a:pt x="4516" y="295"/>
                    <a:pt x="7855" y="-172"/>
                    <a:pt x="10996" y="62"/>
                  </a:cubicBezTo>
                  <a:cubicBezTo>
                    <a:pt x="14138" y="295"/>
                    <a:pt x="17084" y="1229"/>
                    <a:pt x="18949" y="2630"/>
                  </a:cubicBezTo>
                  <a:cubicBezTo>
                    <a:pt x="20815" y="4031"/>
                    <a:pt x="21600" y="5899"/>
                    <a:pt x="21600" y="7417"/>
                  </a:cubicBezTo>
                  <a:cubicBezTo>
                    <a:pt x="21600" y="8935"/>
                    <a:pt x="20815" y="10103"/>
                    <a:pt x="18360" y="11387"/>
                  </a:cubicBezTo>
                  <a:cubicBezTo>
                    <a:pt x="15905" y="12671"/>
                    <a:pt x="11782" y="14072"/>
                    <a:pt x="9229" y="15765"/>
                  </a:cubicBezTo>
                  <a:cubicBezTo>
                    <a:pt x="6676" y="17458"/>
                    <a:pt x="5695" y="19443"/>
                    <a:pt x="4713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2607838" y="4520191"/>
              <a:ext cx="138776" cy="88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0913" fill="norm" stroke="1" extrusionOk="0">
                  <a:moveTo>
                    <a:pt x="4114" y="6028"/>
                  </a:moveTo>
                  <a:cubicBezTo>
                    <a:pt x="2526" y="5526"/>
                    <a:pt x="938" y="5023"/>
                    <a:pt x="302" y="6028"/>
                  </a:cubicBezTo>
                  <a:cubicBezTo>
                    <a:pt x="-333" y="7033"/>
                    <a:pt x="-15" y="9544"/>
                    <a:pt x="1732" y="12558"/>
                  </a:cubicBezTo>
                  <a:cubicBezTo>
                    <a:pt x="3479" y="15572"/>
                    <a:pt x="6655" y="19088"/>
                    <a:pt x="9832" y="20344"/>
                  </a:cubicBezTo>
                  <a:cubicBezTo>
                    <a:pt x="13008" y="21600"/>
                    <a:pt x="16185" y="20595"/>
                    <a:pt x="18249" y="19088"/>
                  </a:cubicBezTo>
                  <a:cubicBezTo>
                    <a:pt x="20314" y="17581"/>
                    <a:pt x="21267" y="15572"/>
                    <a:pt x="20632" y="12307"/>
                  </a:cubicBezTo>
                  <a:cubicBezTo>
                    <a:pt x="19996" y="9042"/>
                    <a:pt x="17773" y="4521"/>
                    <a:pt x="155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136845" y="5232652"/>
              <a:ext cx="314005" cy="47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77" fill="norm" stroke="1" extrusionOk="0">
                  <a:moveTo>
                    <a:pt x="8894" y="1941"/>
                  </a:moveTo>
                  <a:cubicBezTo>
                    <a:pt x="9474" y="1085"/>
                    <a:pt x="10054" y="229"/>
                    <a:pt x="10199" y="38"/>
                  </a:cubicBezTo>
                  <a:cubicBezTo>
                    <a:pt x="10344" y="-152"/>
                    <a:pt x="10054" y="324"/>
                    <a:pt x="8966" y="2370"/>
                  </a:cubicBezTo>
                  <a:cubicBezTo>
                    <a:pt x="7879" y="4415"/>
                    <a:pt x="5995" y="8031"/>
                    <a:pt x="4400" y="11076"/>
                  </a:cubicBezTo>
                  <a:cubicBezTo>
                    <a:pt x="2805" y="14121"/>
                    <a:pt x="1501" y="16595"/>
                    <a:pt x="776" y="18070"/>
                  </a:cubicBezTo>
                  <a:cubicBezTo>
                    <a:pt x="51" y="19545"/>
                    <a:pt x="-94" y="20021"/>
                    <a:pt x="51" y="20449"/>
                  </a:cubicBezTo>
                  <a:cubicBezTo>
                    <a:pt x="196" y="20877"/>
                    <a:pt x="631" y="21258"/>
                    <a:pt x="1283" y="21353"/>
                  </a:cubicBezTo>
                  <a:cubicBezTo>
                    <a:pt x="1936" y="21448"/>
                    <a:pt x="2805" y="21258"/>
                    <a:pt x="5560" y="20829"/>
                  </a:cubicBezTo>
                  <a:cubicBezTo>
                    <a:pt x="8314" y="20401"/>
                    <a:pt x="12953" y="19735"/>
                    <a:pt x="15780" y="19402"/>
                  </a:cubicBezTo>
                  <a:cubicBezTo>
                    <a:pt x="18607" y="19069"/>
                    <a:pt x="19621" y="19069"/>
                    <a:pt x="20274" y="19307"/>
                  </a:cubicBezTo>
                  <a:cubicBezTo>
                    <a:pt x="20926" y="19545"/>
                    <a:pt x="21216" y="20021"/>
                    <a:pt x="21506" y="20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047750" y="5485391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1041400" y="5618741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6800"/>
                    <a:pt x="9818" y="12000"/>
                    <a:pt x="13418" y="8400"/>
                  </a:cubicBezTo>
                  <a:cubicBezTo>
                    <a:pt x="17018" y="4800"/>
                    <a:pt x="1930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2004604" y="5352041"/>
              <a:ext cx="10994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21169" y="0"/>
                  </a:moveTo>
                  <a:cubicBezTo>
                    <a:pt x="17094" y="3300"/>
                    <a:pt x="13018" y="6600"/>
                    <a:pt x="9350" y="9750"/>
                  </a:cubicBezTo>
                  <a:cubicBezTo>
                    <a:pt x="5682" y="12900"/>
                    <a:pt x="2422" y="15900"/>
                    <a:pt x="995" y="17850"/>
                  </a:cubicBezTo>
                  <a:cubicBezTo>
                    <a:pt x="-431" y="19800"/>
                    <a:pt x="-23" y="20700"/>
                    <a:pt x="3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2171700" y="5345691"/>
              <a:ext cx="508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3150"/>
                    <a:pt x="19800" y="6300"/>
                    <a:pt x="17550" y="9525"/>
                  </a:cubicBezTo>
                  <a:cubicBezTo>
                    <a:pt x="15300" y="12750"/>
                    <a:pt x="11700" y="16050"/>
                    <a:pt x="8550" y="18075"/>
                  </a:cubicBezTo>
                  <a:cubicBezTo>
                    <a:pt x="5400" y="20100"/>
                    <a:pt x="2700" y="208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1898650" y="5339341"/>
              <a:ext cx="5461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4" y="18000"/>
                    <a:pt x="6028" y="14400"/>
                    <a:pt x="9126" y="10800"/>
                  </a:cubicBezTo>
                  <a:cubicBezTo>
                    <a:pt x="12223" y="7200"/>
                    <a:pt x="15405" y="3600"/>
                    <a:pt x="17498" y="1800"/>
                  </a:cubicBezTo>
                  <a:cubicBezTo>
                    <a:pt x="19591" y="0"/>
                    <a:pt x="2059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911350" y="5910841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892300" y="5793276"/>
              <a:ext cx="49858" cy="46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647" fill="norm" stroke="1" extrusionOk="0">
                  <a:moveTo>
                    <a:pt x="0" y="7083"/>
                  </a:moveTo>
                  <a:cubicBezTo>
                    <a:pt x="900" y="11779"/>
                    <a:pt x="1800" y="16474"/>
                    <a:pt x="4500" y="18822"/>
                  </a:cubicBezTo>
                  <a:cubicBezTo>
                    <a:pt x="7200" y="21170"/>
                    <a:pt x="11700" y="21170"/>
                    <a:pt x="15300" y="19292"/>
                  </a:cubicBezTo>
                  <a:cubicBezTo>
                    <a:pt x="18900" y="17413"/>
                    <a:pt x="21600" y="13657"/>
                    <a:pt x="21150" y="9431"/>
                  </a:cubicBezTo>
                  <a:cubicBezTo>
                    <a:pt x="20700" y="5205"/>
                    <a:pt x="17100" y="509"/>
                    <a:pt x="13950" y="40"/>
                  </a:cubicBezTo>
                  <a:cubicBezTo>
                    <a:pt x="10800" y="-430"/>
                    <a:pt x="8100" y="3327"/>
                    <a:pt x="5400" y="7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2032000" y="5904491"/>
              <a:ext cx="95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4400"/>
                    <a:pt x="3840" y="7200"/>
                    <a:pt x="7440" y="3600"/>
                  </a:cubicBezTo>
                  <a:cubicBezTo>
                    <a:pt x="11040" y="0"/>
                    <a:pt x="163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2012950" y="5948941"/>
              <a:ext cx="1841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7280"/>
                    <a:pt x="8441" y="12960"/>
                    <a:pt x="12041" y="9360"/>
                  </a:cubicBezTo>
                  <a:cubicBezTo>
                    <a:pt x="15641" y="5760"/>
                    <a:pt x="18621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2260600" y="5879091"/>
              <a:ext cx="317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2037125" y="5044430"/>
              <a:ext cx="159976" cy="18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03" fill="norm" stroke="1" extrusionOk="0">
                  <a:moveTo>
                    <a:pt x="1017" y="3876"/>
                  </a:moveTo>
                  <a:cubicBezTo>
                    <a:pt x="1301" y="7673"/>
                    <a:pt x="1585" y="11471"/>
                    <a:pt x="1727" y="13963"/>
                  </a:cubicBezTo>
                  <a:cubicBezTo>
                    <a:pt x="1869" y="16456"/>
                    <a:pt x="1869" y="17643"/>
                    <a:pt x="1727" y="18829"/>
                  </a:cubicBezTo>
                  <a:cubicBezTo>
                    <a:pt x="1585" y="20016"/>
                    <a:pt x="1301" y="21203"/>
                    <a:pt x="875" y="21203"/>
                  </a:cubicBezTo>
                  <a:cubicBezTo>
                    <a:pt x="448" y="21203"/>
                    <a:pt x="-120" y="20016"/>
                    <a:pt x="22" y="17643"/>
                  </a:cubicBezTo>
                  <a:cubicBezTo>
                    <a:pt x="164" y="15269"/>
                    <a:pt x="1017" y="11708"/>
                    <a:pt x="3291" y="8504"/>
                  </a:cubicBezTo>
                  <a:cubicBezTo>
                    <a:pt x="5564" y="5300"/>
                    <a:pt x="9259" y="2451"/>
                    <a:pt x="11817" y="1027"/>
                  </a:cubicBezTo>
                  <a:cubicBezTo>
                    <a:pt x="14375" y="-397"/>
                    <a:pt x="15796" y="-397"/>
                    <a:pt x="17217" y="1383"/>
                  </a:cubicBezTo>
                  <a:cubicBezTo>
                    <a:pt x="18638" y="3163"/>
                    <a:pt x="20059" y="6724"/>
                    <a:pt x="20769" y="9098"/>
                  </a:cubicBezTo>
                  <a:cubicBezTo>
                    <a:pt x="21480" y="11471"/>
                    <a:pt x="21480" y="12658"/>
                    <a:pt x="21480" y="138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2701836" y="5297308"/>
              <a:ext cx="236333" cy="61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515" fill="norm" stroke="1" extrusionOk="0">
                  <a:moveTo>
                    <a:pt x="4797" y="9300"/>
                  </a:moveTo>
                  <a:cubicBezTo>
                    <a:pt x="4422" y="11683"/>
                    <a:pt x="4046" y="14067"/>
                    <a:pt x="3858" y="15929"/>
                  </a:cubicBezTo>
                  <a:cubicBezTo>
                    <a:pt x="3671" y="17791"/>
                    <a:pt x="3671" y="19132"/>
                    <a:pt x="3671" y="20063"/>
                  </a:cubicBezTo>
                  <a:cubicBezTo>
                    <a:pt x="3671" y="20994"/>
                    <a:pt x="3671" y="21515"/>
                    <a:pt x="3389" y="21515"/>
                  </a:cubicBezTo>
                  <a:cubicBezTo>
                    <a:pt x="3107" y="21515"/>
                    <a:pt x="2544" y="20994"/>
                    <a:pt x="1792" y="19467"/>
                  </a:cubicBezTo>
                  <a:cubicBezTo>
                    <a:pt x="1041" y="17940"/>
                    <a:pt x="102" y="15407"/>
                    <a:pt x="8" y="12801"/>
                  </a:cubicBezTo>
                  <a:cubicBezTo>
                    <a:pt x="-86" y="10194"/>
                    <a:pt x="665" y="7512"/>
                    <a:pt x="2168" y="5427"/>
                  </a:cubicBezTo>
                  <a:cubicBezTo>
                    <a:pt x="3671" y="3341"/>
                    <a:pt x="5924" y="1852"/>
                    <a:pt x="8272" y="995"/>
                  </a:cubicBezTo>
                  <a:cubicBezTo>
                    <a:pt x="10620" y="138"/>
                    <a:pt x="13062" y="-85"/>
                    <a:pt x="15034" y="27"/>
                  </a:cubicBezTo>
                  <a:cubicBezTo>
                    <a:pt x="17006" y="138"/>
                    <a:pt x="18509" y="585"/>
                    <a:pt x="19636" y="1703"/>
                  </a:cubicBezTo>
                  <a:cubicBezTo>
                    <a:pt x="20763" y="2820"/>
                    <a:pt x="21514" y="4607"/>
                    <a:pt x="20481" y="6060"/>
                  </a:cubicBezTo>
                  <a:cubicBezTo>
                    <a:pt x="19448" y="7512"/>
                    <a:pt x="16631" y="8629"/>
                    <a:pt x="14095" y="9263"/>
                  </a:cubicBezTo>
                  <a:cubicBezTo>
                    <a:pt x="11559" y="9896"/>
                    <a:pt x="9305" y="10045"/>
                    <a:pt x="7333" y="10082"/>
                  </a:cubicBezTo>
                  <a:cubicBezTo>
                    <a:pt x="5361" y="10119"/>
                    <a:pt x="3671" y="10045"/>
                    <a:pt x="3671" y="9970"/>
                  </a:cubicBezTo>
                  <a:cubicBezTo>
                    <a:pt x="3671" y="9896"/>
                    <a:pt x="5361" y="9821"/>
                    <a:pt x="7051" y="9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2959100" y="5580641"/>
              <a:ext cx="1714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33" y="771"/>
                    <a:pt x="5867" y="1543"/>
                    <a:pt x="9200" y="3857"/>
                  </a:cubicBezTo>
                  <a:cubicBezTo>
                    <a:pt x="12533" y="6171"/>
                    <a:pt x="16267" y="10029"/>
                    <a:pt x="18400" y="13243"/>
                  </a:cubicBezTo>
                  <a:cubicBezTo>
                    <a:pt x="20533" y="16457"/>
                    <a:pt x="21067" y="19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3003550" y="5593341"/>
              <a:ext cx="1016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50" y="5400"/>
                    <a:pt x="8100" y="10800"/>
                    <a:pt x="4500" y="14400"/>
                  </a:cubicBezTo>
                  <a:cubicBezTo>
                    <a:pt x="900" y="18000"/>
                    <a:pt x="45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3251315" y="5355714"/>
              <a:ext cx="152285" cy="326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98" fill="norm" stroke="1" extrusionOk="0">
                  <a:moveTo>
                    <a:pt x="13995" y="177"/>
                  </a:moveTo>
                  <a:cubicBezTo>
                    <a:pt x="12535" y="37"/>
                    <a:pt x="11076" y="-102"/>
                    <a:pt x="9908" y="107"/>
                  </a:cubicBezTo>
                  <a:cubicBezTo>
                    <a:pt x="8741" y="316"/>
                    <a:pt x="7865" y="873"/>
                    <a:pt x="5968" y="2824"/>
                  </a:cubicBezTo>
                  <a:cubicBezTo>
                    <a:pt x="4070" y="4775"/>
                    <a:pt x="1151" y="8120"/>
                    <a:pt x="276" y="10977"/>
                  </a:cubicBezTo>
                  <a:cubicBezTo>
                    <a:pt x="-600" y="13833"/>
                    <a:pt x="568" y="16203"/>
                    <a:pt x="4362" y="17875"/>
                  </a:cubicBezTo>
                  <a:cubicBezTo>
                    <a:pt x="8157" y="19547"/>
                    <a:pt x="14578" y="20523"/>
                    <a:pt x="21000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3486149" y="5377441"/>
              <a:ext cx="2032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700"/>
                    <a:pt x="7200" y="5400"/>
                    <a:pt x="10350" y="8025"/>
                  </a:cubicBezTo>
                  <a:cubicBezTo>
                    <a:pt x="13500" y="10650"/>
                    <a:pt x="16200" y="13200"/>
                    <a:pt x="18000" y="15450"/>
                  </a:cubicBezTo>
                  <a:cubicBezTo>
                    <a:pt x="19800" y="17700"/>
                    <a:pt x="20700" y="196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3562350" y="5371091"/>
              <a:ext cx="1016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333"/>
                    <a:pt x="12600" y="6667"/>
                    <a:pt x="9225" y="9533"/>
                  </a:cubicBezTo>
                  <a:cubicBezTo>
                    <a:pt x="5850" y="12400"/>
                    <a:pt x="3600" y="14800"/>
                    <a:pt x="2250" y="16733"/>
                  </a:cubicBezTo>
                  <a:cubicBezTo>
                    <a:pt x="900" y="18667"/>
                    <a:pt x="450" y="201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3784036" y="5644141"/>
              <a:ext cx="1961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82"/>
                    <a:pt x="2735" y="10165"/>
                    <a:pt x="575" y="13765"/>
                  </a:cubicBezTo>
                  <a:cubicBezTo>
                    <a:pt x="-1585" y="17365"/>
                    <a:pt x="2735" y="19482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Shape"/>
            <p:cNvSpPr/>
            <p:nvPr/>
          </p:nvSpPr>
          <p:spPr>
            <a:xfrm>
              <a:off x="3787685" y="5517106"/>
              <a:ext cx="46014" cy="4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0589" fill="norm" stroke="1" extrusionOk="0">
                  <a:moveTo>
                    <a:pt x="7083" y="12360"/>
                  </a:moveTo>
                  <a:cubicBezTo>
                    <a:pt x="9900" y="16475"/>
                    <a:pt x="12718" y="20589"/>
                    <a:pt x="15535" y="20589"/>
                  </a:cubicBezTo>
                  <a:cubicBezTo>
                    <a:pt x="18353" y="20589"/>
                    <a:pt x="21170" y="16475"/>
                    <a:pt x="20231" y="11846"/>
                  </a:cubicBezTo>
                  <a:cubicBezTo>
                    <a:pt x="19292" y="7218"/>
                    <a:pt x="14596" y="2075"/>
                    <a:pt x="9900" y="532"/>
                  </a:cubicBezTo>
                  <a:cubicBezTo>
                    <a:pt x="5205" y="-1011"/>
                    <a:pt x="509" y="1046"/>
                    <a:pt x="40" y="3618"/>
                  </a:cubicBezTo>
                  <a:cubicBezTo>
                    <a:pt x="-430" y="6189"/>
                    <a:pt x="3327" y="9275"/>
                    <a:pt x="7083" y="12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3854449" y="5275841"/>
              <a:ext cx="188617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5697" y="0"/>
                  </a:moveTo>
                  <a:cubicBezTo>
                    <a:pt x="9020" y="831"/>
                    <a:pt x="12343" y="1662"/>
                    <a:pt x="15191" y="3415"/>
                  </a:cubicBezTo>
                  <a:cubicBezTo>
                    <a:pt x="18040" y="5169"/>
                    <a:pt x="20413" y="7846"/>
                    <a:pt x="21007" y="10246"/>
                  </a:cubicBezTo>
                  <a:cubicBezTo>
                    <a:pt x="21600" y="12646"/>
                    <a:pt x="20413" y="14769"/>
                    <a:pt x="16615" y="16615"/>
                  </a:cubicBezTo>
                  <a:cubicBezTo>
                    <a:pt x="12818" y="18462"/>
                    <a:pt x="6409" y="200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2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09473" y="-38101"/>
              <a:ext cx="7946735" cy="2354843"/>
            </a:xfrm>
            <a:prstGeom prst="rect">
              <a:avLst/>
            </a:prstGeom>
            <a:effectLst/>
          </p:spPr>
        </p:pic>
        <p:pic>
          <p:nvPicPr>
            <p:cNvPr id="143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254750" y="4145541"/>
              <a:ext cx="4673600" cy="88901"/>
            </a:xfrm>
            <a:prstGeom prst="rect">
              <a:avLst/>
            </a:prstGeom>
            <a:effectLst/>
          </p:spPr>
        </p:pic>
        <p:pic>
          <p:nvPicPr>
            <p:cNvPr id="143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686050" y="5961906"/>
              <a:ext cx="941917" cy="149237"/>
            </a:xfrm>
            <a:prstGeom prst="rect">
              <a:avLst/>
            </a:prstGeom>
            <a:effectLst/>
          </p:spPr>
        </p:pic>
        <p:sp>
          <p:nvSpPr>
            <p:cNvPr id="1435" name="Line"/>
            <p:cNvSpPr/>
            <p:nvPr/>
          </p:nvSpPr>
          <p:spPr>
            <a:xfrm>
              <a:off x="6527800" y="4475741"/>
              <a:ext cx="2159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94" y="831"/>
                    <a:pt x="3388" y="1662"/>
                    <a:pt x="5824" y="4015"/>
                  </a:cubicBezTo>
                  <a:cubicBezTo>
                    <a:pt x="8259" y="6369"/>
                    <a:pt x="11435" y="10246"/>
                    <a:pt x="14188" y="13431"/>
                  </a:cubicBezTo>
                  <a:cubicBezTo>
                    <a:pt x="16941" y="16615"/>
                    <a:pt x="19271" y="191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6565900" y="4491335"/>
              <a:ext cx="222250" cy="371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21600" y="200"/>
                  </a:moveTo>
                  <a:cubicBezTo>
                    <a:pt x="20160" y="78"/>
                    <a:pt x="18720" y="-45"/>
                    <a:pt x="17486" y="16"/>
                  </a:cubicBezTo>
                  <a:cubicBezTo>
                    <a:pt x="16251" y="78"/>
                    <a:pt x="15223" y="323"/>
                    <a:pt x="13063" y="2103"/>
                  </a:cubicBezTo>
                  <a:cubicBezTo>
                    <a:pt x="10903" y="3882"/>
                    <a:pt x="7611" y="7196"/>
                    <a:pt x="5246" y="10694"/>
                  </a:cubicBezTo>
                  <a:cubicBezTo>
                    <a:pt x="2880" y="14191"/>
                    <a:pt x="1440" y="17873"/>
                    <a:pt x="0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6908799" y="4564641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4400"/>
                    <a:pt x="2400" y="7200"/>
                    <a:pt x="6000" y="3600"/>
                  </a:cubicBezTo>
                  <a:cubicBezTo>
                    <a:pt x="9600" y="0"/>
                    <a:pt x="15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6908800" y="4717041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4400"/>
                    <a:pt x="11127" y="7200"/>
                    <a:pt x="14727" y="3600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7179843" y="4334971"/>
              <a:ext cx="249657" cy="595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86" fill="norm" stroke="1" extrusionOk="0">
                  <a:moveTo>
                    <a:pt x="21409" y="1870"/>
                  </a:moveTo>
                  <a:cubicBezTo>
                    <a:pt x="19775" y="1184"/>
                    <a:pt x="18142" y="497"/>
                    <a:pt x="15691" y="191"/>
                  </a:cubicBezTo>
                  <a:cubicBezTo>
                    <a:pt x="13241" y="-114"/>
                    <a:pt x="9974" y="-38"/>
                    <a:pt x="7614" y="306"/>
                  </a:cubicBezTo>
                  <a:cubicBezTo>
                    <a:pt x="5254" y="649"/>
                    <a:pt x="3802" y="1260"/>
                    <a:pt x="3076" y="1947"/>
                  </a:cubicBezTo>
                  <a:cubicBezTo>
                    <a:pt x="2350" y="2634"/>
                    <a:pt x="2350" y="3397"/>
                    <a:pt x="3530" y="4122"/>
                  </a:cubicBezTo>
                  <a:cubicBezTo>
                    <a:pt x="4710" y="4847"/>
                    <a:pt x="7070" y="5534"/>
                    <a:pt x="8612" y="6068"/>
                  </a:cubicBezTo>
                  <a:cubicBezTo>
                    <a:pt x="10155" y="6603"/>
                    <a:pt x="10881" y="6984"/>
                    <a:pt x="11063" y="7557"/>
                  </a:cubicBezTo>
                  <a:cubicBezTo>
                    <a:pt x="11244" y="8129"/>
                    <a:pt x="10881" y="8892"/>
                    <a:pt x="9520" y="9694"/>
                  </a:cubicBezTo>
                  <a:cubicBezTo>
                    <a:pt x="8159" y="10495"/>
                    <a:pt x="5799" y="11335"/>
                    <a:pt x="4075" y="11907"/>
                  </a:cubicBezTo>
                  <a:cubicBezTo>
                    <a:pt x="2350" y="12480"/>
                    <a:pt x="1261" y="12785"/>
                    <a:pt x="1352" y="13052"/>
                  </a:cubicBezTo>
                  <a:cubicBezTo>
                    <a:pt x="1443" y="13319"/>
                    <a:pt x="2713" y="13548"/>
                    <a:pt x="3712" y="13777"/>
                  </a:cubicBezTo>
                  <a:cubicBezTo>
                    <a:pt x="4710" y="14006"/>
                    <a:pt x="5436" y="14235"/>
                    <a:pt x="5890" y="14540"/>
                  </a:cubicBezTo>
                  <a:cubicBezTo>
                    <a:pt x="6343" y="14846"/>
                    <a:pt x="6525" y="15227"/>
                    <a:pt x="5890" y="15914"/>
                  </a:cubicBezTo>
                  <a:cubicBezTo>
                    <a:pt x="5254" y="16601"/>
                    <a:pt x="3802" y="17593"/>
                    <a:pt x="2713" y="18357"/>
                  </a:cubicBezTo>
                  <a:cubicBezTo>
                    <a:pt x="1624" y="19120"/>
                    <a:pt x="898" y="19654"/>
                    <a:pt x="444" y="20112"/>
                  </a:cubicBezTo>
                  <a:cubicBezTo>
                    <a:pt x="-9" y="20570"/>
                    <a:pt x="-191" y="20952"/>
                    <a:pt x="263" y="21181"/>
                  </a:cubicBezTo>
                  <a:cubicBezTo>
                    <a:pt x="717" y="21410"/>
                    <a:pt x="1806" y="21486"/>
                    <a:pt x="4075" y="21486"/>
                  </a:cubicBezTo>
                  <a:cubicBezTo>
                    <a:pt x="6343" y="21486"/>
                    <a:pt x="9792" y="21410"/>
                    <a:pt x="13241" y="21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7689850" y="4253491"/>
              <a:ext cx="508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5018"/>
                    <a:pt x="1800" y="10036"/>
                    <a:pt x="2250" y="13091"/>
                  </a:cubicBezTo>
                  <a:cubicBezTo>
                    <a:pt x="2700" y="16145"/>
                    <a:pt x="2700" y="17236"/>
                    <a:pt x="5850" y="18327"/>
                  </a:cubicBezTo>
                  <a:cubicBezTo>
                    <a:pt x="9000" y="19418"/>
                    <a:pt x="15300" y="205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8222037" y="4355091"/>
              <a:ext cx="159052" cy="7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32" fill="norm" stroke="1" extrusionOk="0">
                  <a:moveTo>
                    <a:pt x="1868" y="0"/>
                  </a:moveTo>
                  <a:cubicBezTo>
                    <a:pt x="1016" y="2541"/>
                    <a:pt x="163" y="5082"/>
                    <a:pt x="21" y="7941"/>
                  </a:cubicBezTo>
                  <a:cubicBezTo>
                    <a:pt x="-121" y="10800"/>
                    <a:pt x="447" y="13976"/>
                    <a:pt x="2437" y="15882"/>
                  </a:cubicBezTo>
                  <a:cubicBezTo>
                    <a:pt x="4426" y="17788"/>
                    <a:pt x="7837" y="18424"/>
                    <a:pt x="10253" y="19376"/>
                  </a:cubicBezTo>
                  <a:cubicBezTo>
                    <a:pt x="12668" y="20329"/>
                    <a:pt x="14090" y="21600"/>
                    <a:pt x="15368" y="21282"/>
                  </a:cubicBezTo>
                  <a:cubicBezTo>
                    <a:pt x="16647" y="20965"/>
                    <a:pt x="17784" y="19059"/>
                    <a:pt x="18779" y="16835"/>
                  </a:cubicBezTo>
                  <a:cubicBezTo>
                    <a:pt x="19774" y="14612"/>
                    <a:pt x="20626" y="12071"/>
                    <a:pt x="21053" y="9212"/>
                  </a:cubicBezTo>
                  <a:cubicBezTo>
                    <a:pt x="21479" y="6353"/>
                    <a:pt x="21479" y="3176"/>
                    <a:pt x="20911" y="2859"/>
                  </a:cubicBezTo>
                  <a:cubicBezTo>
                    <a:pt x="20342" y="2541"/>
                    <a:pt x="19205" y="5082"/>
                    <a:pt x="18068" y="76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8477250" y="4393191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8573029" y="4306408"/>
              <a:ext cx="136859" cy="320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253" fill="norm" stroke="1" extrusionOk="0">
                  <a:moveTo>
                    <a:pt x="7545" y="9116"/>
                  </a:moveTo>
                  <a:cubicBezTo>
                    <a:pt x="5639" y="11781"/>
                    <a:pt x="3733" y="14446"/>
                    <a:pt x="2780" y="16129"/>
                  </a:cubicBezTo>
                  <a:cubicBezTo>
                    <a:pt x="1827" y="17813"/>
                    <a:pt x="1827" y="18514"/>
                    <a:pt x="1509" y="19355"/>
                  </a:cubicBezTo>
                  <a:cubicBezTo>
                    <a:pt x="1192" y="20197"/>
                    <a:pt x="556" y="21179"/>
                    <a:pt x="239" y="21249"/>
                  </a:cubicBezTo>
                  <a:cubicBezTo>
                    <a:pt x="-79" y="21319"/>
                    <a:pt x="-79" y="20477"/>
                    <a:pt x="239" y="17813"/>
                  </a:cubicBezTo>
                  <a:cubicBezTo>
                    <a:pt x="556" y="15148"/>
                    <a:pt x="1192" y="10659"/>
                    <a:pt x="2621" y="7433"/>
                  </a:cubicBezTo>
                  <a:cubicBezTo>
                    <a:pt x="4050" y="4207"/>
                    <a:pt x="6274" y="2244"/>
                    <a:pt x="9133" y="1122"/>
                  </a:cubicBezTo>
                  <a:cubicBezTo>
                    <a:pt x="11992" y="0"/>
                    <a:pt x="15486" y="-281"/>
                    <a:pt x="17868" y="280"/>
                  </a:cubicBezTo>
                  <a:cubicBezTo>
                    <a:pt x="20250" y="841"/>
                    <a:pt x="21521" y="2244"/>
                    <a:pt x="19615" y="3716"/>
                  </a:cubicBezTo>
                  <a:cubicBezTo>
                    <a:pt x="17709" y="5189"/>
                    <a:pt x="12627" y="6732"/>
                    <a:pt x="9133" y="7574"/>
                  </a:cubicBezTo>
                  <a:cubicBezTo>
                    <a:pt x="5639" y="8415"/>
                    <a:pt x="3733" y="8555"/>
                    <a:pt x="3097" y="8485"/>
                  </a:cubicBezTo>
                  <a:cubicBezTo>
                    <a:pt x="2462" y="8415"/>
                    <a:pt x="3097" y="8135"/>
                    <a:pt x="3733" y="7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8712199" y="4380491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9072105" y="4324501"/>
              <a:ext cx="209479" cy="296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750" fill="norm" stroke="1" extrusionOk="0">
                  <a:moveTo>
                    <a:pt x="2801" y="9683"/>
                  </a:moveTo>
                  <a:cubicBezTo>
                    <a:pt x="1721" y="13826"/>
                    <a:pt x="641" y="17968"/>
                    <a:pt x="209" y="19744"/>
                  </a:cubicBezTo>
                  <a:cubicBezTo>
                    <a:pt x="-223" y="21519"/>
                    <a:pt x="-7" y="20927"/>
                    <a:pt x="1073" y="18116"/>
                  </a:cubicBezTo>
                  <a:cubicBezTo>
                    <a:pt x="2153" y="15305"/>
                    <a:pt x="4097" y="10275"/>
                    <a:pt x="5609" y="7094"/>
                  </a:cubicBezTo>
                  <a:cubicBezTo>
                    <a:pt x="7121" y="3914"/>
                    <a:pt x="8201" y="2582"/>
                    <a:pt x="9173" y="1694"/>
                  </a:cubicBezTo>
                  <a:cubicBezTo>
                    <a:pt x="10145" y="807"/>
                    <a:pt x="11009" y="363"/>
                    <a:pt x="11981" y="141"/>
                  </a:cubicBezTo>
                  <a:cubicBezTo>
                    <a:pt x="12953" y="-81"/>
                    <a:pt x="14033" y="-81"/>
                    <a:pt x="15545" y="437"/>
                  </a:cubicBezTo>
                  <a:cubicBezTo>
                    <a:pt x="17057" y="955"/>
                    <a:pt x="19001" y="1990"/>
                    <a:pt x="20081" y="2878"/>
                  </a:cubicBezTo>
                  <a:cubicBezTo>
                    <a:pt x="21161" y="3766"/>
                    <a:pt x="21377" y="4505"/>
                    <a:pt x="21377" y="5245"/>
                  </a:cubicBezTo>
                  <a:cubicBezTo>
                    <a:pt x="21377" y="5985"/>
                    <a:pt x="21161" y="6724"/>
                    <a:pt x="18785" y="7538"/>
                  </a:cubicBezTo>
                  <a:cubicBezTo>
                    <a:pt x="16409" y="8352"/>
                    <a:pt x="11873" y="9240"/>
                    <a:pt x="7337" y="10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7588249" y="4824991"/>
              <a:ext cx="135339" cy="16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470" fill="norm" stroke="1" extrusionOk="0">
                  <a:moveTo>
                    <a:pt x="16442" y="2492"/>
                  </a:moveTo>
                  <a:cubicBezTo>
                    <a:pt x="14830" y="1938"/>
                    <a:pt x="13218" y="1385"/>
                    <a:pt x="11445" y="2769"/>
                  </a:cubicBezTo>
                  <a:cubicBezTo>
                    <a:pt x="9672" y="4154"/>
                    <a:pt x="7737" y="7477"/>
                    <a:pt x="6609" y="10246"/>
                  </a:cubicBezTo>
                  <a:cubicBezTo>
                    <a:pt x="5481" y="13015"/>
                    <a:pt x="5158" y="15231"/>
                    <a:pt x="5964" y="17308"/>
                  </a:cubicBezTo>
                  <a:cubicBezTo>
                    <a:pt x="6770" y="19385"/>
                    <a:pt x="8704" y="21323"/>
                    <a:pt x="11284" y="21462"/>
                  </a:cubicBezTo>
                  <a:cubicBezTo>
                    <a:pt x="13863" y="21600"/>
                    <a:pt x="17087" y="19938"/>
                    <a:pt x="19021" y="16754"/>
                  </a:cubicBezTo>
                  <a:cubicBezTo>
                    <a:pt x="20955" y="13569"/>
                    <a:pt x="21600" y="8862"/>
                    <a:pt x="18215" y="5815"/>
                  </a:cubicBezTo>
                  <a:cubicBezTo>
                    <a:pt x="14830" y="2769"/>
                    <a:pt x="7415" y="1385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8356600" y="4875791"/>
              <a:ext cx="130488" cy="9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01" fill="norm" stroke="1" extrusionOk="0">
                  <a:moveTo>
                    <a:pt x="5143" y="4226"/>
                  </a:moveTo>
                  <a:cubicBezTo>
                    <a:pt x="3429" y="4696"/>
                    <a:pt x="1714" y="5165"/>
                    <a:pt x="857" y="6574"/>
                  </a:cubicBezTo>
                  <a:cubicBezTo>
                    <a:pt x="0" y="7983"/>
                    <a:pt x="0" y="10330"/>
                    <a:pt x="0" y="12678"/>
                  </a:cubicBezTo>
                  <a:cubicBezTo>
                    <a:pt x="0" y="15026"/>
                    <a:pt x="0" y="17374"/>
                    <a:pt x="1029" y="19017"/>
                  </a:cubicBezTo>
                  <a:cubicBezTo>
                    <a:pt x="2057" y="20661"/>
                    <a:pt x="4114" y="21600"/>
                    <a:pt x="5829" y="21365"/>
                  </a:cubicBezTo>
                  <a:cubicBezTo>
                    <a:pt x="7543" y="21130"/>
                    <a:pt x="8914" y="19722"/>
                    <a:pt x="10457" y="19017"/>
                  </a:cubicBezTo>
                  <a:cubicBezTo>
                    <a:pt x="12000" y="18313"/>
                    <a:pt x="13714" y="18313"/>
                    <a:pt x="15771" y="16200"/>
                  </a:cubicBezTo>
                  <a:cubicBezTo>
                    <a:pt x="17829" y="14087"/>
                    <a:pt x="20229" y="9861"/>
                    <a:pt x="20914" y="6809"/>
                  </a:cubicBezTo>
                  <a:cubicBezTo>
                    <a:pt x="21600" y="3757"/>
                    <a:pt x="20571" y="1878"/>
                    <a:pt x="195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8597900" y="4932941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8696531" y="4774249"/>
              <a:ext cx="90927" cy="32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334" fill="norm" stroke="1" extrusionOk="0">
                  <a:moveTo>
                    <a:pt x="6580" y="8358"/>
                  </a:moveTo>
                  <a:cubicBezTo>
                    <a:pt x="5598" y="11981"/>
                    <a:pt x="4616" y="15604"/>
                    <a:pt x="3634" y="17903"/>
                  </a:cubicBezTo>
                  <a:cubicBezTo>
                    <a:pt x="2652" y="20203"/>
                    <a:pt x="1671" y="21178"/>
                    <a:pt x="934" y="21318"/>
                  </a:cubicBezTo>
                  <a:cubicBezTo>
                    <a:pt x="198" y="21457"/>
                    <a:pt x="-293" y="20760"/>
                    <a:pt x="198" y="17903"/>
                  </a:cubicBezTo>
                  <a:cubicBezTo>
                    <a:pt x="689" y="15047"/>
                    <a:pt x="2162" y="10030"/>
                    <a:pt x="4125" y="6755"/>
                  </a:cubicBezTo>
                  <a:cubicBezTo>
                    <a:pt x="6089" y="3480"/>
                    <a:pt x="8543" y="1947"/>
                    <a:pt x="10998" y="1042"/>
                  </a:cubicBezTo>
                  <a:cubicBezTo>
                    <a:pt x="13452" y="136"/>
                    <a:pt x="15907" y="-143"/>
                    <a:pt x="17871" y="66"/>
                  </a:cubicBezTo>
                  <a:cubicBezTo>
                    <a:pt x="19834" y="275"/>
                    <a:pt x="21307" y="972"/>
                    <a:pt x="21062" y="2505"/>
                  </a:cubicBezTo>
                  <a:cubicBezTo>
                    <a:pt x="20816" y="4038"/>
                    <a:pt x="18852" y="6407"/>
                    <a:pt x="15416" y="8218"/>
                  </a:cubicBezTo>
                  <a:cubicBezTo>
                    <a:pt x="11980" y="10030"/>
                    <a:pt x="7071" y="11284"/>
                    <a:pt x="2162" y="12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8845549" y="4875791"/>
              <a:ext cx="38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9162767" y="4759638"/>
              <a:ext cx="108234" cy="243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391" fill="norm" stroke="1" extrusionOk="0">
                  <a:moveTo>
                    <a:pt x="20839" y="2398"/>
                  </a:moveTo>
                  <a:cubicBezTo>
                    <a:pt x="20024" y="1467"/>
                    <a:pt x="19209" y="536"/>
                    <a:pt x="17579" y="163"/>
                  </a:cubicBezTo>
                  <a:cubicBezTo>
                    <a:pt x="15948" y="-209"/>
                    <a:pt x="13503" y="-23"/>
                    <a:pt x="10447" y="1560"/>
                  </a:cubicBezTo>
                  <a:cubicBezTo>
                    <a:pt x="7390" y="3143"/>
                    <a:pt x="3722" y="6122"/>
                    <a:pt x="1684" y="9288"/>
                  </a:cubicBezTo>
                  <a:cubicBezTo>
                    <a:pt x="-353" y="12453"/>
                    <a:pt x="-761" y="15805"/>
                    <a:pt x="1684" y="17853"/>
                  </a:cubicBezTo>
                  <a:cubicBezTo>
                    <a:pt x="4130" y="19901"/>
                    <a:pt x="9428" y="20646"/>
                    <a:pt x="14726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9341761" y="4793241"/>
              <a:ext cx="183240" cy="16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76" fill="norm" stroke="1" extrusionOk="0">
                  <a:moveTo>
                    <a:pt x="2872" y="0"/>
                  </a:moveTo>
                  <a:cubicBezTo>
                    <a:pt x="1879" y="4050"/>
                    <a:pt x="886" y="8100"/>
                    <a:pt x="390" y="11340"/>
                  </a:cubicBezTo>
                  <a:cubicBezTo>
                    <a:pt x="-107" y="14580"/>
                    <a:pt x="-107" y="17010"/>
                    <a:pt x="265" y="18765"/>
                  </a:cubicBezTo>
                  <a:cubicBezTo>
                    <a:pt x="638" y="20520"/>
                    <a:pt x="1383" y="21600"/>
                    <a:pt x="2376" y="21465"/>
                  </a:cubicBezTo>
                  <a:cubicBezTo>
                    <a:pt x="3369" y="21330"/>
                    <a:pt x="4610" y="19980"/>
                    <a:pt x="7838" y="17955"/>
                  </a:cubicBezTo>
                  <a:cubicBezTo>
                    <a:pt x="11065" y="15930"/>
                    <a:pt x="16279" y="13230"/>
                    <a:pt x="21493" y="10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9597773" y="4764426"/>
              <a:ext cx="204673" cy="3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88" fill="norm" stroke="1" extrusionOk="0">
                  <a:moveTo>
                    <a:pt x="4985" y="7673"/>
                  </a:moveTo>
                  <a:cubicBezTo>
                    <a:pt x="3443" y="11862"/>
                    <a:pt x="1900" y="16051"/>
                    <a:pt x="1018" y="18473"/>
                  </a:cubicBezTo>
                  <a:cubicBezTo>
                    <a:pt x="136" y="20894"/>
                    <a:pt x="-84" y="21549"/>
                    <a:pt x="26" y="21484"/>
                  </a:cubicBezTo>
                  <a:cubicBezTo>
                    <a:pt x="136" y="21418"/>
                    <a:pt x="577" y="20633"/>
                    <a:pt x="1789" y="18145"/>
                  </a:cubicBezTo>
                  <a:cubicBezTo>
                    <a:pt x="3002" y="15658"/>
                    <a:pt x="4985" y="11469"/>
                    <a:pt x="6638" y="8262"/>
                  </a:cubicBezTo>
                  <a:cubicBezTo>
                    <a:pt x="8292" y="5054"/>
                    <a:pt x="9614" y="2829"/>
                    <a:pt x="10936" y="1585"/>
                  </a:cubicBezTo>
                  <a:cubicBezTo>
                    <a:pt x="12259" y="342"/>
                    <a:pt x="13581" y="80"/>
                    <a:pt x="14794" y="14"/>
                  </a:cubicBezTo>
                  <a:cubicBezTo>
                    <a:pt x="16006" y="-51"/>
                    <a:pt x="17108" y="80"/>
                    <a:pt x="18210" y="800"/>
                  </a:cubicBezTo>
                  <a:cubicBezTo>
                    <a:pt x="19312" y="1520"/>
                    <a:pt x="20414" y="2829"/>
                    <a:pt x="20965" y="4138"/>
                  </a:cubicBezTo>
                  <a:cubicBezTo>
                    <a:pt x="21516" y="5447"/>
                    <a:pt x="21516" y="6756"/>
                    <a:pt x="20194" y="7934"/>
                  </a:cubicBezTo>
                  <a:cubicBezTo>
                    <a:pt x="18871" y="9113"/>
                    <a:pt x="16226" y="10160"/>
                    <a:pt x="13581" y="10684"/>
                  </a:cubicBezTo>
                  <a:cubicBezTo>
                    <a:pt x="10936" y="11207"/>
                    <a:pt x="8292" y="11207"/>
                    <a:pt x="5647" y="1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9778999" y="4748791"/>
              <a:ext cx="167339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600" fill="norm" stroke="1" extrusionOk="0">
                  <a:moveTo>
                    <a:pt x="15200" y="0"/>
                  </a:moveTo>
                  <a:cubicBezTo>
                    <a:pt x="17600" y="1800"/>
                    <a:pt x="20000" y="3600"/>
                    <a:pt x="20800" y="6023"/>
                  </a:cubicBezTo>
                  <a:cubicBezTo>
                    <a:pt x="21600" y="8446"/>
                    <a:pt x="20800" y="11492"/>
                    <a:pt x="17067" y="14192"/>
                  </a:cubicBezTo>
                  <a:cubicBezTo>
                    <a:pt x="13333" y="16892"/>
                    <a:pt x="6667" y="192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6344207" y="5535015"/>
              <a:ext cx="219349" cy="54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79" fill="norm" stroke="1" extrusionOk="0">
                  <a:moveTo>
                    <a:pt x="3003" y="12856"/>
                  </a:moveTo>
                  <a:cubicBezTo>
                    <a:pt x="2391" y="15451"/>
                    <a:pt x="1780" y="18046"/>
                    <a:pt x="1372" y="19553"/>
                  </a:cubicBezTo>
                  <a:cubicBezTo>
                    <a:pt x="965" y="21060"/>
                    <a:pt x="761" y="21479"/>
                    <a:pt x="557" y="21479"/>
                  </a:cubicBezTo>
                  <a:cubicBezTo>
                    <a:pt x="354" y="21479"/>
                    <a:pt x="150" y="21060"/>
                    <a:pt x="48" y="19344"/>
                  </a:cubicBezTo>
                  <a:cubicBezTo>
                    <a:pt x="-54" y="17628"/>
                    <a:pt x="-54" y="14614"/>
                    <a:pt x="659" y="11809"/>
                  </a:cubicBezTo>
                  <a:cubicBezTo>
                    <a:pt x="1372" y="9005"/>
                    <a:pt x="2799" y="6409"/>
                    <a:pt x="4633" y="4484"/>
                  </a:cubicBezTo>
                  <a:cubicBezTo>
                    <a:pt x="6467" y="2558"/>
                    <a:pt x="8708" y="1302"/>
                    <a:pt x="10440" y="632"/>
                  </a:cubicBezTo>
                  <a:cubicBezTo>
                    <a:pt x="12172" y="-37"/>
                    <a:pt x="13395" y="-121"/>
                    <a:pt x="14821" y="130"/>
                  </a:cubicBezTo>
                  <a:cubicBezTo>
                    <a:pt x="16248" y="381"/>
                    <a:pt x="17878" y="967"/>
                    <a:pt x="19203" y="2139"/>
                  </a:cubicBezTo>
                  <a:cubicBezTo>
                    <a:pt x="20527" y="3312"/>
                    <a:pt x="21546" y="5070"/>
                    <a:pt x="20935" y="6367"/>
                  </a:cubicBezTo>
                  <a:cubicBezTo>
                    <a:pt x="20323" y="7665"/>
                    <a:pt x="18082" y="8502"/>
                    <a:pt x="15535" y="8921"/>
                  </a:cubicBezTo>
                  <a:cubicBezTo>
                    <a:pt x="12988" y="9339"/>
                    <a:pt x="10135" y="9339"/>
                    <a:pt x="8199" y="9465"/>
                  </a:cubicBezTo>
                  <a:cubicBezTo>
                    <a:pt x="6263" y="9591"/>
                    <a:pt x="5244" y="9842"/>
                    <a:pt x="4225" y="10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6521450" y="5839495"/>
              <a:ext cx="165100" cy="10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0" y="305"/>
                  </a:moveTo>
                  <a:cubicBezTo>
                    <a:pt x="1385" y="-127"/>
                    <a:pt x="2769" y="-559"/>
                    <a:pt x="5677" y="2465"/>
                  </a:cubicBezTo>
                  <a:cubicBezTo>
                    <a:pt x="8585" y="5489"/>
                    <a:pt x="13015" y="11969"/>
                    <a:pt x="15923" y="15641"/>
                  </a:cubicBezTo>
                  <a:cubicBezTo>
                    <a:pt x="18831" y="19313"/>
                    <a:pt x="20215" y="20177"/>
                    <a:pt x="21600" y="21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6540499" y="5826691"/>
              <a:ext cx="133351" cy="1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21600" y="212"/>
                  </a:moveTo>
                  <a:cubicBezTo>
                    <a:pt x="19886" y="-68"/>
                    <a:pt x="18171" y="-349"/>
                    <a:pt x="15429" y="1334"/>
                  </a:cubicBezTo>
                  <a:cubicBezTo>
                    <a:pt x="12686" y="3017"/>
                    <a:pt x="8914" y="6664"/>
                    <a:pt x="6171" y="10311"/>
                  </a:cubicBezTo>
                  <a:cubicBezTo>
                    <a:pt x="3429" y="13957"/>
                    <a:pt x="1714" y="17604"/>
                    <a:pt x="0" y="21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6780124" y="5551222"/>
              <a:ext cx="122327" cy="30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438" fill="norm" stroke="1" extrusionOk="0">
                  <a:moveTo>
                    <a:pt x="20805" y="720"/>
                  </a:moveTo>
                  <a:cubicBezTo>
                    <a:pt x="19365" y="279"/>
                    <a:pt x="17925" y="-162"/>
                    <a:pt x="16125" y="58"/>
                  </a:cubicBezTo>
                  <a:cubicBezTo>
                    <a:pt x="14325" y="279"/>
                    <a:pt x="12165" y="1160"/>
                    <a:pt x="9105" y="3658"/>
                  </a:cubicBezTo>
                  <a:cubicBezTo>
                    <a:pt x="6045" y="6156"/>
                    <a:pt x="2085" y="10271"/>
                    <a:pt x="645" y="13136"/>
                  </a:cubicBezTo>
                  <a:cubicBezTo>
                    <a:pt x="-795" y="16001"/>
                    <a:pt x="285" y="17618"/>
                    <a:pt x="2805" y="18793"/>
                  </a:cubicBezTo>
                  <a:cubicBezTo>
                    <a:pt x="5325" y="19969"/>
                    <a:pt x="9285" y="20703"/>
                    <a:pt x="13245" y="2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6934200" y="5642918"/>
              <a:ext cx="209550" cy="15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1073"/>
                  </a:moveTo>
                  <a:cubicBezTo>
                    <a:pt x="1091" y="473"/>
                    <a:pt x="2182" y="-127"/>
                    <a:pt x="3164" y="23"/>
                  </a:cubicBezTo>
                  <a:cubicBezTo>
                    <a:pt x="4145" y="173"/>
                    <a:pt x="5018" y="1073"/>
                    <a:pt x="5891" y="3323"/>
                  </a:cubicBezTo>
                  <a:cubicBezTo>
                    <a:pt x="6764" y="5573"/>
                    <a:pt x="7636" y="9173"/>
                    <a:pt x="8073" y="11873"/>
                  </a:cubicBezTo>
                  <a:cubicBezTo>
                    <a:pt x="8509" y="14573"/>
                    <a:pt x="8509" y="16373"/>
                    <a:pt x="7964" y="18023"/>
                  </a:cubicBezTo>
                  <a:cubicBezTo>
                    <a:pt x="7418" y="19673"/>
                    <a:pt x="6327" y="21173"/>
                    <a:pt x="5455" y="21323"/>
                  </a:cubicBezTo>
                  <a:cubicBezTo>
                    <a:pt x="4582" y="21473"/>
                    <a:pt x="3927" y="20273"/>
                    <a:pt x="4255" y="18173"/>
                  </a:cubicBezTo>
                  <a:cubicBezTo>
                    <a:pt x="4582" y="16073"/>
                    <a:pt x="5891" y="13073"/>
                    <a:pt x="7309" y="10673"/>
                  </a:cubicBezTo>
                  <a:cubicBezTo>
                    <a:pt x="8727" y="8273"/>
                    <a:pt x="10255" y="6473"/>
                    <a:pt x="10909" y="6323"/>
                  </a:cubicBezTo>
                  <a:cubicBezTo>
                    <a:pt x="11564" y="6173"/>
                    <a:pt x="11345" y="7673"/>
                    <a:pt x="11127" y="9173"/>
                  </a:cubicBezTo>
                  <a:cubicBezTo>
                    <a:pt x="10909" y="10673"/>
                    <a:pt x="10691" y="12173"/>
                    <a:pt x="11018" y="14123"/>
                  </a:cubicBezTo>
                  <a:cubicBezTo>
                    <a:pt x="11345" y="16073"/>
                    <a:pt x="12218" y="18473"/>
                    <a:pt x="14073" y="19523"/>
                  </a:cubicBezTo>
                  <a:cubicBezTo>
                    <a:pt x="15927" y="20573"/>
                    <a:pt x="18764" y="20273"/>
                    <a:pt x="21600" y="19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7099299" y="5555241"/>
              <a:ext cx="13260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600" fill="norm" stroke="1" extrusionOk="0">
                  <a:moveTo>
                    <a:pt x="8972" y="0"/>
                  </a:moveTo>
                  <a:cubicBezTo>
                    <a:pt x="13292" y="2700"/>
                    <a:pt x="17612" y="5400"/>
                    <a:pt x="19606" y="8100"/>
                  </a:cubicBezTo>
                  <a:cubicBezTo>
                    <a:pt x="21600" y="10800"/>
                    <a:pt x="21268" y="13500"/>
                    <a:pt x="17612" y="15750"/>
                  </a:cubicBezTo>
                  <a:cubicBezTo>
                    <a:pt x="13957" y="18000"/>
                    <a:pt x="6978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7486650" y="5771141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7493000" y="5872741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8043333" y="5678979"/>
              <a:ext cx="228980" cy="55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23" fill="norm" stroke="1" extrusionOk="0">
                  <a:moveTo>
                    <a:pt x="4360" y="7489"/>
                  </a:moveTo>
                  <a:cubicBezTo>
                    <a:pt x="3567" y="9698"/>
                    <a:pt x="2774" y="11907"/>
                    <a:pt x="2180" y="13994"/>
                  </a:cubicBezTo>
                  <a:cubicBezTo>
                    <a:pt x="1585" y="16080"/>
                    <a:pt x="1189" y="18044"/>
                    <a:pt x="793" y="19394"/>
                  </a:cubicBezTo>
                  <a:cubicBezTo>
                    <a:pt x="396" y="20744"/>
                    <a:pt x="0" y="21480"/>
                    <a:pt x="0" y="21521"/>
                  </a:cubicBezTo>
                  <a:cubicBezTo>
                    <a:pt x="0" y="21562"/>
                    <a:pt x="396" y="20907"/>
                    <a:pt x="793" y="19148"/>
                  </a:cubicBezTo>
                  <a:cubicBezTo>
                    <a:pt x="1189" y="17389"/>
                    <a:pt x="1585" y="14526"/>
                    <a:pt x="2279" y="11989"/>
                  </a:cubicBezTo>
                  <a:cubicBezTo>
                    <a:pt x="2972" y="9453"/>
                    <a:pt x="3963" y="7244"/>
                    <a:pt x="5350" y="5403"/>
                  </a:cubicBezTo>
                  <a:cubicBezTo>
                    <a:pt x="6738" y="3562"/>
                    <a:pt x="8521" y="2089"/>
                    <a:pt x="10800" y="1189"/>
                  </a:cubicBezTo>
                  <a:cubicBezTo>
                    <a:pt x="13079" y="289"/>
                    <a:pt x="15853" y="-38"/>
                    <a:pt x="17736" y="3"/>
                  </a:cubicBezTo>
                  <a:cubicBezTo>
                    <a:pt x="19618" y="44"/>
                    <a:pt x="20609" y="453"/>
                    <a:pt x="21105" y="1148"/>
                  </a:cubicBezTo>
                  <a:cubicBezTo>
                    <a:pt x="21600" y="1844"/>
                    <a:pt x="21600" y="2826"/>
                    <a:pt x="20708" y="3685"/>
                  </a:cubicBezTo>
                  <a:cubicBezTo>
                    <a:pt x="19817" y="4544"/>
                    <a:pt x="18033" y="5280"/>
                    <a:pt x="15160" y="5730"/>
                  </a:cubicBezTo>
                  <a:cubicBezTo>
                    <a:pt x="12286" y="6180"/>
                    <a:pt x="8323" y="6344"/>
                    <a:pt x="4360" y="6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8254999" y="5447654"/>
              <a:ext cx="222251" cy="12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2" fill="norm" stroke="1" extrusionOk="0">
                  <a:moveTo>
                    <a:pt x="0" y="1018"/>
                  </a:moveTo>
                  <a:cubicBezTo>
                    <a:pt x="1234" y="298"/>
                    <a:pt x="2469" y="-422"/>
                    <a:pt x="3909" y="298"/>
                  </a:cubicBezTo>
                  <a:cubicBezTo>
                    <a:pt x="5349" y="1018"/>
                    <a:pt x="6994" y="3178"/>
                    <a:pt x="8023" y="5338"/>
                  </a:cubicBezTo>
                  <a:cubicBezTo>
                    <a:pt x="9051" y="7498"/>
                    <a:pt x="9463" y="9658"/>
                    <a:pt x="8949" y="12178"/>
                  </a:cubicBezTo>
                  <a:cubicBezTo>
                    <a:pt x="8434" y="14698"/>
                    <a:pt x="6994" y="17578"/>
                    <a:pt x="5760" y="19198"/>
                  </a:cubicBezTo>
                  <a:cubicBezTo>
                    <a:pt x="4526" y="20818"/>
                    <a:pt x="3497" y="21178"/>
                    <a:pt x="2880" y="20458"/>
                  </a:cubicBezTo>
                  <a:cubicBezTo>
                    <a:pt x="2263" y="19738"/>
                    <a:pt x="2057" y="17938"/>
                    <a:pt x="2366" y="16318"/>
                  </a:cubicBezTo>
                  <a:cubicBezTo>
                    <a:pt x="2674" y="14698"/>
                    <a:pt x="3497" y="13258"/>
                    <a:pt x="5657" y="11278"/>
                  </a:cubicBezTo>
                  <a:cubicBezTo>
                    <a:pt x="7817" y="9298"/>
                    <a:pt x="11314" y="6778"/>
                    <a:pt x="13577" y="4978"/>
                  </a:cubicBezTo>
                  <a:cubicBezTo>
                    <a:pt x="15840" y="3178"/>
                    <a:pt x="16869" y="2098"/>
                    <a:pt x="17074" y="2278"/>
                  </a:cubicBezTo>
                  <a:cubicBezTo>
                    <a:pt x="17280" y="2458"/>
                    <a:pt x="16663" y="3898"/>
                    <a:pt x="16251" y="5518"/>
                  </a:cubicBezTo>
                  <a:cubicBezTo>
                    <a:pt x="15840" y="7138"/>
                    <a:pt x="15634" y="8938"/>
                    <a:pt x="15531" y="10738"/>
                  </a:cubicBezTo>
                  <a:cubicBezTo>
                    <a:pt x="15429" y="12538"/>
                    <a:pt x="15429" y="14338"/>
                    <a:pt x="16457" y="15958"/>
                  </a:cubicBezTo>
                  <a:cubicBezTo>
                    <a:pt x="17486" y="17578"/>
                    <a:pt x="19543" y="19018"/>
                    <a:pt x="21600" y="20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8569046" y="5625081"/>
              <a:ext cx="130455" cy="24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238" fill="norm" stroke="1" extrusionOk="0">
                  <a:moveTo>
                    <a:pt x="20801" y="2724"/>
                  </a:moveTo>
                  <a:cubicBezTo>
                    <a:pt x="20126" y="1816"/>
                    <a:pt x="19451" y="909"/>
                    <a:pt x="17932" y="364"/>
                  </a:cubicBezTo>
                  <a:cubicBezTo>
                    <a:pt x="16413" y="-180"/>
                    <a:pt x="14051" y="-362"/>
                    <a:pt x="10676" y="1635"/>
                  </a:cubicBezTo>
                  <a:cubicBezTo>
                    <a:pt x="7301" y="3631"/>
                    <a:pt x="2913" y="7806"/>
                    <a:pt x="1057" y="11073"/>
                  </a:cubicBezTo>
                  <a:cubicBezTo>
                    <a:pt x="-799" y="14341"/>
                    <a:pt x="-124" y="16700"/>
                    <a:pt x="2407" y="18243"/>
                  </a:cubicBezTo>
                  <a:cubicBezTo>
                    <a:pt x="4938" y="19786"/>
                    <a:pt x="9326" y="20512"/>
                    <a:pt x="13713" y="21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8778593" y="5669541"/>
              <a:ext cx="980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431"/>
                    <a:pt x="2735" y="8862"/>
                    <a:pt x="575" y="12462"/>
                  </a:cubicBezTo>
                  <a:cubicBezTo>
                    <a:pt x="-1585" y="16062"/>
                    <a:pt x="2735" y="18831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8801100" y="5783841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4400"/>
                    <a:pt x="10200" y="7200"/>
                    <a:pt x="13800" y="3600"/>
                  </a:cubicBezTo>
                  <a:cubicBezTo>
                    <a:pt x="17400" y="0"/>
                    <a:pt x="195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8998744" y="5657900"/>
              <a:ext cx="168636" cy="38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438" fill="norm" stroke="1" extrusionOk="0">
                  <a:moveTo>
                    <a:pt x="7803" y="4519"/>
                  </a:moveTo>
                  <a:cubicBezTo>
                    <a:pt x="7013" y="7102"/>
                    <a:pt x="6223" y="9684"/>
                    <a:pt x="5169" y="12326"/>
                  </a:cubicBezTo>
                  <a:cubicBezTo>
                    <a:pt x="4116" y="14967"/>
                    <a:pt x="2799" y="17667"/>
                    <a:pt x="1877" y="19311"/>
                  </a:cubicBezTo>
                  <a:cubicBezTo>
                    <a:pt x="955" y="20954"/>
                    <a:pt x="428" y="21541"/>
                    <a:pt x="164" y="21424"/>
                  </a:cubicBezTo>
                  <a:cubicBezTo>
                    <a:pt x="-99" y="21306"/>
                    <a:pt x="-99" y="20484"/>
                    <a:pt x="560" y="18254"/>
                  </a:cubicBezTo>
                  <a:cubicBezTo>
                    <a:pt x="1218" y="16024"/>
                    <a:pt x="2535" y="12384"/>
                    <a:pt x="3852" y="9332"/>
                  </a:cubicBezTo>
                  <a:cubicBezTo>
                    <a:pt x="5169" y="6280"/>
                    <a:pt x="6486" y="3815"/>
                    <a:pt x="7935" y="2348"/>
                  </a:cubicBezTo>
                  <a:cubicBezTo>
                    <a:pt x="9384" y="880"/>
                    <a:pt x="10964" y="411"/>
                    <a:pt x="12545" y="176"/>
                  </a:cubicBezTo>
                  <a:cubicBezTo>
                    <a:pt x="14125" y="-59"/>
                    <a:pt x="15706" y="-59"/>
                    <a:pt x="17023" y="176"/>
                  </a:cubicBezTo>
                  <a:cubicBezTo>
                    <a:pt x="18340" y="411"/>
                    <a:pt x="19394" y="880"/>
                    <a:pt x="20184" y="1995"/>
                  </a:cubicBezTo>
                  <a:cubicBezTo>
                    <a:pt x="20974" y="3111"/>
                    <a:pt x="21501" y="4871"/>
                    <a:pt x="20184" y="6104"/>
                  </a:cubicBezTo>
                  <a:cubicBezTo>
                    <a:pt x="18867" y="7337"/>
                    <a:pt x="15706" y="8041"/>
                    <a:pt x="13335" y="8334"/>
                  </a:cubicBezTo>
                  <a:cubicBezTo>
                    <a:pt x="10964" y="8628"/>
                    <a:pt x="9384" y="8511"/>
                    <a:pt x="7803" y="8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9226549" y="5625091"/>
              <a:ext cx="125553" cy="229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333" fill="norm" stroke="1" extrusionOk="0">
                  <a:moveTo>
                    <a:pt x="0" y="0"/>
                  </a:moveTo>
                  <a:cubicBezTo>
                    <a:pt x="6271" y="1178"/>
                    <a:pt x="12542" y="2356"/>
                    <a:pt x="16374" y="4811"/>
                  </a:cubicBezTo>
                  <a:cubicBezTo>
                    <a:pt x="20206" y="7265"/>
                    <a:pt x="21600" y="10996"/>
                    <a:pt x="20032" y="13942"/>
                  </a:cubicBezTo>
                  <a:cubicBezTo>
                    <a:pt x="18465" y="16887"/>
                    <a:pt x="13935" y="19047"/>
                    <a:pt x="10452" y="20225"/>
                  </a:cubicBezTo>
                  <a:cubicBezTo>
                    <a:pt x="6968" y="21404"/>
                    <a:pt x="4529" y="21600"/>
                    <a:pt x="3310" y="21011"/>
                  </a:cubicBezTo>
                  <a:cubicBezTo>
                    <a:pt x="2090" y="20422"/>
                    <a:pt x="2090" y="19047"/>
                    <a:pt x="2090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9436099" y="5415541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31"/>
                    <a:pt x="7200" y="8862"/>
                    <a:pt x="3600" y="12462"/>
                  </a:cubicBezTo>
                  <a:cubicBezTo>
                    <a:pt x="0" y="16062"/>
                    <a:pt x="0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9499600" y="5517141"/>
              <a:ext cx="1270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9696450" y="5406674"/>
              <a:ext cx="247650" cy="14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3236"/>
                  </a:moveTo>
                  <a:cubicBezTo>
                    <a:pt x="554" y="1966"/>
                    <a:pt x="1108" y="695"/>
                    <a:pt x="1846" y="218"/>
                  </a:cubicBezTo>
                  <a:cubicBezTo>
                    <a:pt x="2585" y="-258"/>
                    <a:pt x="3508" y="60"/>
                    <a:pt x="4431" y="1013"/>
                  </a:cubicBezTo>
                  <a:cubicBezTo>
                    <a:pt x="5354" y="1966"/>
                    <a:pt x="6277" y="3554"/>
                    <a:pt x="6092" y="6730"/>
                  </a:cubicBezTo>
                  <a:cubicBezTo>
                    <a:pt x="5908" y="9907"/>
                    <a:pt x="4615" y="14671"/>
                    <a:pt x="3508" y="17213"/>
                  </a:cubicBezTo>
                  <a:cubicBezTo>
                    <a:pt x="2400" y="19754"/>
                    <a:pt x="1477" y="20071"/>
                    <a:pt x="1015" y="19436"/>
                  </a:cubicBezTo>
                  <a:cubicBezTo>
                    <a:pt x="554" y="18801"/>
                    <a:pt x="554" y="17213"/>
                    <a:pt x="2123" y="14671"/>
                  </a:cubicBezTo>
                  <a:cubicBezTo>
                    <a:pt x="3692" y="12130"/>
                    <a:pt x="6831" y="8636"/>
                    <a:pt x="8954" y="6413"/>
                  </a:cubicBezTo>
                  <a:cubicBezTo>
                    <a:pt x="11077" y="4189"/>
                    <a:pt x="12185" y="3236"/>
                    <a:pt x="13108" y="2283"/>
                  </a:cubicBezTo>
                  <a:cubicBezTo>
                    <a:pt x="14031" y="1330"/>
                    <a:pt x="14769" y="377"/>
                    <a:pt x="14585" y="1013"/>
                  </a:cubicBezTo>
                  <a:cubicBezTo>
                    <a:pt x="14400" y="1648"/>
                    <a:pt x="13292" y="3871"/>
                    <a:pt x="12554" y="5777"/>
                  </a:cubicBezTo>
                  <a:cubicBezTo>
                    <a:pt x="11815" y="7683"/>
                    <a:pt x="11446" y="9271"/>
                    <a:pt x="11262" y="10860"/>
                  </a:cubicBezTo>
                  <a:cubicBezTo>
                    <a:pt x="11077" y="12448"/>
                    <a:pt x="11077" y="14036"/>
                    <a:pt x="12831" y="15783"/>
                  </a:cubicBezTo>
                  <a:cubicBezTo>
                    <a:pt x="14585" y="17530"/>
                    <a:pt x="18092" y="19436"/>
                    <a:pt x="21600" y="21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7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817555" y="4225889"/>
              <a:ext cx="187980" cy="194480"/>
            </a:xfrm>
            <a:prstGeom prst="rect">
              <a:avLst/>
            </a:prstGeom>
            <a:effectLst/>
          </p:spPr>
        </p:pic>
        <p:pic>
          <p:nvPicPr>
            <p:cNvPr id="147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480774" y="5445706"/>
              <a:ext cx="92919" cy="198005"/>
            </a:xfrm>
            <a:prstGeom prst="rect">
              <a:avLst/>
            </a:prstGeom>
            <a:effectLst/>
          </p:spPr>
        </p:pic>
        <p:pic>
          <p:nvPicPr>
            <p:cNvPr id="147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561319" y="5504327"/>
              <a:ext cx="35171" cy="106817"/>
            </a:xfrm>
            <a:prstGeom prst="rect">
              <a:avLst/>
            </a:prstGeom>
            <a:effectLst/>
          </p:spPr>
        </p:pic>
        <p:pic>
          <p:nvPicPr>
            <p:cNvPr id="147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593886" y="5504810"/>
              <a:ext cx="98882" cy="103223"/>
            </a:xfrm>
            <a:prstGeom prst="rect">
              <a:avLst/>
            </a:prstGeom>
            <a:effectLst/>
          </p:spPr>
        </p:pic>
        <p:pic>
          <p:nvPicPr>
            <p:cNvPr id="148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915475" y="5455476"/>
              <a:ext cx="117212" cy="211032"/>
            </a:xfrm>
            <a:prstGeom prst="rect">
              <a:avLst/>
            </a:prstGeom>
            <a:effectLst/>
          </p:spPr>
        </p:pic>
        <p:pic>
          <p:nvPicPr>
            <p:cNvPr id="1483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006125" y="5559690"/>
              <a:ext cx="42844" cy="106818"/>
            </a:xfrm>
            <a:prstGeom prst="rect">
              <a:avLst/>
            </a:prstGeom>
            <a:effectLst/>
          </p:spPr>
        </p:pic>
        <p:pic>
          <p:nvPicPr>
            <p:cNvPr id="1485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060625" y="5552169"/>
              <a:ext cx="98626" cy="118863"/>
            </a:xfrm>
            <a:prstGeom prst="rect">
              <a:avLst/>
            </a:prstGeom>
            <a:effectLst/>
          </p:spPr>
        </p:pic>
        <p:pic>
          <p:nvPicPr>
            <p:cNvPr id="1487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173376" y="5417332"/>
              <a:ext cx="115202" cy="281743"/>
            </a:xfrm>
            <a:prstGeom prst="rect">
              <a:avLst/>
            </a:prstGeom>
            <a:effectLst/>
          </p:spPr>
        </p:pic>
        <p:pic>
          <p:nvPicPr>
            <p:cNvPr id="148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631840" y="5351262"/>
              <a:ext cx="91462" cy="354326"/>
            </a:xfrm>
            <a:prstGeom prst="rect">
              <a:avLst/>
            </a:prstGeom>
            <a:effectLst/>
          </p:spPr>
        </p:pic>
        <p:pic>
          <p:nvPicPr>
            <p:cNvPr id="1491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6606139" y="6423197"/>
              <a:ext cx="267567" cy="172089"/>
            </a:xfrm>
            <a:prstGeom prst="rect">
              <a:avLst/>
            </a:prstGeom>
            <a:effectLst/>
          </p:spPr>
        </p:pic>
        <p:pic>
          <p:nvPicPr>
            <p:cNvPr id="1493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884128" y="6445507"/>
              <a:ext cx="80764" cy="35171"/>
            </a:xfrm>
            <a:prstGeom prst="rect">
              <a:avLst/>
            </a:prstGeom>
            <a:effectLst/>
          </p:spPr>
        </p:pic>
        <p:pic>
          <p:nvPicPr>
            <p:cNvPr id="1495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6861331" y="6494358"/>
              <a:ext cx="129615" cy="61224"/>
            </a:xfrm>
            <a:prstGeom prst="rect">
              <a:avLst/>
            </a:prstGeom>
            <a:effectLst/>
          </p:spPr>
        </p:pic>
        <p:pic>
          <p:nvPicPr>
            <p:cNvPr id="149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7019938" y="6425967"/>
              <a:ext cx="52425" cy="139385"/>
            </a:xfrm>
            <a:prstGeom prst="rect">
              <a:avLst/>
            </a:prstGeom>
            <a:effectLst/>
          </p:spPr>
        </p:pic>
        <p:pic>
          <p:nvPicPr>
            <p:cNvPr id="149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7081921" y="6448764"/>
              <a:ext cx="103665" cy="97361"/>
            </a:xfrm>
            <a:prstGeom prst="rect">
              <a:avLst/>
            </a:prstGeom>
            <a:effectLst/>
          </p:spPr>
        </p:pic>
        <p:pic>
          <p:nvPicPr>
            <p:cNvPr id="1501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7424737" y="6504128"/>
              <a:ext cx="201262" cy="31914"/>
            </a:xfrm>
            <a:prstGeom prst="rect">
              <a:avLst/>
            </a:prstGeom>
            <a:effectLst/>
          </p:spPr>
        </p:pic>
        <p:pic>
          <p:nvPicPr>
            <p:cNvPr id="1503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7454048" y="6546465"/>
              <a:ext cx="217545" cy="61224"/>
            </a:xfrm>
            <a:prstGeom prst="rect">
              <a:avLst/>
            </a:prstGeom>
            <a:effectLst/>
          </p:spPr>
        </p:pic>
        <p:pic>
          <p:nvPicPr>
            <p:cNvPr id="1505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607111" y="6458534"/>
              <a:ext cx="121886" cy="178465"/>
            </a:xfrm>
            <a:prstGeom prst="rect">
              <a:avLst/>
            </a:prstGeom>
            <a:effectLst/>
          </p:spPr>
        </p:pic>
        <p:pic>
          <p:nvPicPr>
            <p:cNvPr id="1507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8121667" y="6527407"/>
              <a:ext cx="152348" cy="306405"/>
            </a:xfrm>
            <a:prstGeom prst="rect">
              <a:avLst/>
            </a:prstGeom>
            <a:effectLst/>
          </p:spPr>
        </p:pic>
        <p:pic>
          <p:nvPicPr>
            <p:cNvPr id="1509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8277988" y="6338037"/>
              <a:ext cx="41684" cy="97048"/>
            </a:xfrm>
            <a:prstGeom prst="rect">
              <a:avLst/>
            </a:prstGeom>
            <a:effectLst/>
          </p:spPr>
        </p:pic>
        <p:pic>
          <p:nvPicPr>
            <p:cNvPr id="1511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8324310" y="6328267"/>
              <a:ext cx="64907" cy="89002"/>
            </a:xfrm>
            <a:prstGeom prst="rect">
              <a:avLst/>
            </a:prstGeom>
            <a:effectLst/>
          </p:spPr>
        </p:pic>
        <p:pic>
          <p:nvPicPr>
            <p:cNvPr id="1513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8385458" y="6285930"/>
              <a:ext cx="87278" cy="178465"/>
            </a:xfrm>
            <a:prstGeom prst="rect">
              <a:avLst/>
            </a:prstGeom>
            <a:effectLst/>
          </p:spPr>
        </p:pic>
        <p:pic>
          <p:nvPicPr>
            <p:cNvPr id="1515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8450591" y="6338037"/>
              <a:ext cx="38429" cy="106818"/>
            </a:xfrm>
            <a:prstGeom prst="rect">
              <a:avLst/>
            </a:prstGeom>
            <a:effectLst/>
          </p:spPr>
        </p:pic>
        <p:pic>
          <p:nvPicPr>
            <p:cNvPr id="1517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8501632" y="6364090"/>
              <a:ext cx="77728" cy="73454"/>
            </a:xfrm>
            <a:prstGeom prst="rect">
              <a:avLst/>
            </a:prstGeom>
            <a:effectLst/>
          </p:spPr>
        </p:pic>
        <p:pic>
          <p:nvPicPr>
            <p:cNvPr id="1519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8692738" y="6479958"/>
              <a:ext cx="95896" cy="225431"/>
            </a:xfrm>
            <a:prstGeom prst="rect">
              <a:avLst/>
            </a:prstGeom>
            <a:effectLst/>
          </p:spPr>
        </p:pic>
        <p:pic>
          <p:nvPicPr>
            <p:cNvPr id="1521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8864190" y="6510641"/>
              <a:ext cx="31915" cy="149155"/>
            </a:xfrm>
            <a:prstGeom prst="rect">
              <a:avLst/>
            </a:prstGeom>
            <a:effectLst/>
          </p:spPr>
        </p:pic>
        <p:pic>
          <p:nvPicPr>
            <p:cNvPr id="1523" name="Line Line" descr="Line Lin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8903271" y="6588801"/>
              <a:ext cx="93790" cy="28658"/>
            </a:xfrm>
            <a:prstGeom prst="rect">
              <a:avLst/>
            </a:prstGeom>
            <a:effectLst/>
          </p:spPr>
        </p:pic>
        <p:pic>
          <p:nvPicPr>
            <p:cNvPr id="1525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9050228" y="6483942"/>
              <a:ext cx="140496" cy="266407"/>
            </a:xfrm>
            <a:prstGeom prst="rect">
              <a:avLst/>
            </a:prstGeom>
            <a:effectLst/>
          </p:spPr>
        </p:pic>
        <p:pic>
          <p:nvPicPr>
            <p:cNvPr id="1527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9202885" y="6455277"/>
              <a:ext cx="83510" cy="201262"/>
            </a:xfrm>
            <a:prstGeom prst="rect">
              <a:avLst/>
            </a:prstGeom>
            <a:effectLst/>
          </p:spPr>
        </p:pic>
        <p:pic>
          <p:nvPicPr>
            <p:cNvPr id="1529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9346179" y="6269647"/>
              <a:ext cx="38428" cy="145898"/>
            </a:xfrm>
            <a:prstGeom prst="rect">
              <a:avLst/>
            </a:prstGeom>
            <a:effectLst/>
          </p:spPr>
        </p:pic>
        <p:pic>
          <p:nvPicPr>
            <p:cNvPr id="1531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9395029" y="6325010"/>
              <a:ext cx="139385" cy="38428"/>
            </a:xfrm>
            <a:prstGeom prst="rect">
              <a:avLst/>
            </a:prstGeom>
            <a:effectLst/>
          </p:spPr>
        </p:pic>
        <p:pic>
          <p:nvPicPr>
            <p:cNvPr id="1533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9621539" y="6251316"/>
              <a:ext cx="82223" cy="155619"/>
            </a:xfrm>
            <a:prstGeom prst="rect">
              <a:avLst/>
            </a:prstGeom>
            <a:effectLst/>
          </p:spPr>
        </p:pic>
        <p:pic>
          <p:nvPicPr>
            <p:cNvPr id="1535" name="Line Line" descr="Line Lin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9730468" y="6246849"/>
              <a:ext cx="35171" cy="97049"/>
            </a:xfrm>
            <a:prstGeom prst="rect">
              <a:avLst/>
            </a:prstGeom>
            <a:effectLst/>
          </p:spPr>
        </p:pic>
        <p:pic>
          <p:nvPicPr>
            <p:cNvPr id="1537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9761949" y="6259877"/>
              <a:ext cx="76520" cy="70994"/>
            </a:xfrm>
            <a:prstGeom prst="rect">
              <a:avLst/>
            </a:prstGeom>
            <a:effectLst/>
          </p:spPr>
        </p:pic>
        <p:pic>
          <p:nvPicPr>
            <p:cNvPr id="1539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9821654" y="6240337"/>
              <a:ext cx="84022" cy="181721"/>
            </a:xfrm>
            <a:prstGeom prst="rect">
              <a:avLst/>
            </a:prstGeom>
            <a:effectLst/>
          </p:spPr>
        </p:pic>
        <p:pic>
          <p:nvPicPr>
            <p:cNvPr id="1541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9880275" y="6305470"/>
              <a:ext cx="38428" cy="106818"/>
            </a:xfrm>
            <a:prstGeom prst="rect">
              <a:avLst/>
            </a:prstGeom>
            <a:effectLst/>
          </p:spPr>
        </p:pic>
        <p:pic>
          <p:nvPicPr>
            <p:cNvPr id="1543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9932865" y="6315240"/>
              <a:ext cx="57485" cy="84422"/>
            </a:xfrm>
            <a:prstGeom prst="rect">
              <a:avLst/>
            </a:prstGeom>
            <a:effectLst/>
          </p:spPr>
        </p:pic>
        <p:pic>
          <p:nvPicPr>
            <p:cNvPr id="1545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9991002" y="6240337"/>
              <a:ext cx="74561" cy="214288"/>
            </a:xfrm>
            <a:prstGeom prst="rect">
              <a:avLst/>
            </a:prstGeom>
            <a:effectLst/>
          </p:spPr>
        </p:pic>
        <p:pic>
          <p:nvPicPr>
            <p:cNvPr id="1547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0030082" y="6619595"/>
              <a:ext cx="129615" cy="30431"/>
            </a:xfrm>
            <a:prstGeom prst="rect">
              <a:avLst/>
            </a:prstGeom>
            <a:effectLst/>
          </p:spPr>
        </p:pic>
        <p:pic>
          <p:nvPicPr>
            <p:cNvPr id="1549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0056135" y="6673475"/>
              <a:ext cx="149155" cy="27572"/>
            </a:xfrm>
            <a:prstGeom prst="rect">
              <a:avLst/>
            </a:prstGeom>
            <a:effectLst/>
          </p:spPr>
        </p:pic>
        <p:pic>
          <p:nvPicPr>
            <p:cNvPr id="1551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0389820" y="6508891"/>
              <a:ext cx="164187" cy="317133"/>
            </a:xfrm>
            <a:prstGeom prst="rect">
              <a:avLst/>
            </a:prstGeom>
            <a:effectLst/>
          </p:spPr>
        </p:pic>
        <p:pic>
          <p:nvPicPr>
            <p:cNvPr id="1553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0622798" y="6318497"/>
              <a:ext cx="34688" cy="129615"/>
            </a:xfrm>
            <a:prstGeom prst="rect">
              <a:avLst/>
            </a:prstGeom>
            <a:effectLst/>
          </p:spPr>
        </p:pic>
        <p:pic>
          <p:nvPicPr>
            <p:cNvPr id="1555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0620627" y="6535002"/>
              <a:ext cx="78806" cy="144334"/>
            </a:xfrm>
            <a:prstGeom prst="rect">
              <a:avLst/>
            </a:prstGeom>
            <a:effectLst/>
          </p:spPr>
        </p:pic>
        <p:pic>
          <p:nvPicPr>
            <p:cNvPr id="1557" name="Line Line" descr="Line Lin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0720499" y="6552978"/>
              <a:ext cx="41684" cy="119844"/>
            </a:xfrm>
            <a:prstGeom prst="rect">
              <a:avLst/>
            </a:prstGeom>
            <a:effectLst/>
          </p:spPr>
        </p:pic>
        <p:pic>
          <p:nvPicPr>
            <p:cNvPr id="1559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0736782" y="6601828"/>
              <a:ext cx="100304" cy="54711"/>
            </a:xfrm>
            <a:prstGeom prst="rect">
              <a:avLst/>
            </a:prstGeom>
            <a:effectLst/>
          </p:spPr>
        </p:pic>
        <p:pic>
          <p:nvPicPr>
            <p:cNvPr id="1561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0822714" y="6533980"/>
              <a:ext cx="109703" cy="209648"/>
            </a:xfrm>
            <a:prstGeom prst="rect">
              <a:avLst/>
            </a:prstGeom>
            <a:effectLst/>
          </p:spPr>
        </p:pic>
        <p:pic>
          <p:nvPicPr>
            <p:cNvPr id="1563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0919156" y="6523667"/>
              <a:ext cx="76289" cy="155669"/>
            </a:xfrm>
            <a:prstGeom prst="rect">
              <a:avLst/>
            </a:prstGeom>
            <a:effectLst/>
          </p:spPr>
        </p:pic>
        <p:pic>
          <p:nvPicPr>
            <p:cNvPr id="1565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0979923" y="6429224"/>
              <a:ext cx="68190" cy="85514"/>
            </a:xfrm>
            <a:prstGeom prst="rect">
              <a:avLst/>
            </a:prstGeom>
            <a:effectLst/>
          </p:spPr>
        </p:pic>
        <p:pic>
          <p:nvPicPr>
            <p:cNvPr id="1567" name="Line Line" descr="Line Lin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0056135" y="6891673"/>
              <a:ext cx="106819" cy="41684"/>
            </a:xfrm>
            <a:prstGeom prst="rect">
              <a:avLst/>
            </a:prstGeom>
            <a:effectLst/>
          </p:spPr>
        </p:pic>
        <p:pic>
          <p:nvPicPr>
            <p:cNvPr id="1569" name="Line Line" descr="Line Lin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0078932" y="6934009"/>
              <a:ext cx="100305" cy="44942"/>
            </a:xfrm>
            <a:prstGeom prst="rect">
              <a:avLst/>
            </a:prstGeom>
            <a:effectLst/>
          </p:spPr>
        </p:pic>
        <p:pic>
          <p:nvPicPr>
            <p:cNvPr id="1571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0318990" y="6856767"/>
              <a:ext cx="116636" cy="166736"/>
            </a:xfrm>
            <a:prstGeom prst="rect">
              <a:avLst/>
            </a:prstGeom>
            <a:effectLst/>
          </p:spPr>
        </p:pic>
        <p:pic>
          <p:nvPicPr>
            <p:cNvPr id="1573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0332953" y="6943780"/>
              <a:ext cx="168696" cy="155668"/>
            </a:xfrm>
            <a:prstGeom prst="rect">
              <a:avLst/>
            </a:prstGeom>
            <a:effectLst/>
          </p:spPr>
        </p:pic>
        <p:pic>
          <p:nvPicPr>
            <p:cNvPr id="1575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0345980" y="6986116"/>
              <a:ext cx="194748" cy="142642"/>
            </a:xfrm>
            <a:prstGeom prst="rect">
              <a:avLst/>
            </a:prstGeom>
            <a:effectLst/>
          </p:spPr>
        </p:pic>
        <p:sp>
          <p:nvSpPr>
            <p:cNvPr id="1577" name="Line"/>
            <p:cNvSpPr/>
            <p:nvPr/>
          </p:nvSpPr>
          <p:spPr>
            <a:xfrm>
              <a:off x="127000" y="6752398"/>
              <a:ext cx="1841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3972" y="1118"/>
                    <a:pt x="7945" y="-1582"/>
                    <a:pt x="11545" y="1118"/>
                  </a:cubicBezTo>
                  <a:cubicBezTo>
                    <a:pt x="15145" y="3818"/>
                    <a:pt x="18372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184150" y="6850641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661346" y="6653791"/>
              <a:ext cx="119704" cy="274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386" fill="norm" stroke="1" extrusionOk="0">
                  <a:moveTo>
                    <a:pt x="21061" y="0"/>
                  </a:moveTo>
                  <a:cubicBezTo>
                    <a:pt x="18082" y="1154"/>
                    <a:pt x="15102" y="2308"/>
                    <a:pt x="11751" y="5276"/>
                  </a:cubicBezTo>
                  <a:cubicBezTo>
                    <a:pt x="8399" y="8244"/>
                    <a:pt x="4675" y="13026"/>
                    <a:pt x="2440" y="16241"/>
                  </a:cubicBezTo>
                  <a:cubicBezTo>
                    <a:pt x="206" y="19456"/>
                    <a:pt x="-539" y="21105"/>
                    <a:pt x="392" y="21353"/>
                  </a:cubicBezTo>
                  <a:cubicBezTo>
                    <a:pt x="1323" y="21600"/>
                    <a:pt x="3930" y="20446"/>
                    <a:pt x="6537" y="19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819150" y="6653791"/>
              <a:ext cx="381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44"/>
                    <a:pt x="7200" y="10888"/>
                    <a:pt x="3600" y="14488"/>
                  </a:cubicBezTo>
                  <a:cubicBezTo>
                    <a:pt x="0" y="18088"/>
                    <a:pt x="0" y="198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596900" y="6666491"/>
              <a:ext cx="406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63" y="16200"/>
                    <a:pt x="6525" y="10800"/>
                    <a:pt x="10125" y="7200"/>
                  </a:cubicBezTo>
                  <a:cubicBezTo>
                    <a:pt x="13725" y="3600"/>
                    <a:pt x="17662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546100" y="7095026"/>
              <a:ext cx="27517" cy="9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3467"/>
                  </a:moveTo>
                  <a:cubicBezTo>
                    <a:pt x="4985" y="1628"/>
                    <a:pt x="9969" y="-210"/>
                    <a:pt x="14123" y="20"/>
                  </a:cubicBezTo>
                  <a:cubicBezTo>
                    <a:pt x="18277" y="250"/>
                    <a:pt x="21600" y="2547"/>
                    <a:pt x="21600" y="6454"/>
                  </a:cubicBezTo>
                  <a:cubicBezTo>
                    <a:pt x="21600" y="10360"/>
                    <a:pt x="18277" y="15875"/>
                    <a:pt x="14954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590550" y="700939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615949" y="7099233"/>
              <a:ext cx="952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920" y="6132"/>
                    <a:pt x="3840" y="-1068"/>
                    <a:pt x="7440" y="132"/>
                  </a:cubicBezTo>
                  <a:cubicBezTo>
                    <a:pt x="11040" y="1332"/>
                    <a:pt x="16320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654050" y="7155441"/>
              <a:ext cx="101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825499" y="7104641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717550" y="6361691"/>
              <a:ext cx="171450" cy="1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2558"/>
                  </a:moveTo>
                  <a:cubicBezTo>
                    <a:pt x="1067" y="7958"/>
                    <a:pt x="2133" y="13358"/>
                    <a:pt x="2533" y="16768"/>
                  </a:cubicBezTo>
                  <a:cubicBezTo>
                    <a:pt x="2933" y="20179"/>
                    <a:pt x="2667" y="21600"/>
                    <a:pt x="2267" y="21458"/>
                  </a:cubicBezTo>
                  <a:cubicBezTo>
                    <a:pt x="1867" y="21316"/>
                    <a:pt x="1333" y="19611"/>
                    <a:pt x="1467" y="16058"/>
                  </a:cubicBezTo>
                  <a:cubicBezTo>
                    <a:pt x="1600" y="12505"/>
                    <a:pt x="2400" y="7105"/>
                    <a:pt x="3333" y="3979"/>
                  </a:cubicBezTo>
                  <a:cubicBezTo>
                    <a:pt x="4267" y="853"/>
                    <a:pt x="5333" y="0"/>
                    <a:pt x="7867" y="0"/>
                  </a:cubicBezTo>
                  <a:cubicBezTo>
                    <a:pt x="10400" y="0"/>
                    <a:pt x="14400" y="853"/>
                    <a:pt x="16933" y="3837"/>
                  </a:cubicBezTo>
                  <a:cubicBezTo>
                    <a:pt x="19467" y="6821"/>
                    <a:pt x="20533" y="11937"/>
                    <a:pt x="21600" y="17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199019" y="6611758"/>
              <a:ext cx="166232" cy="48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92" fill="norm" stroke="1" extrusionOk="0">
                  <a:moveTo>
                    <a:pt x="21473" y="1313"/>
                  </a:moveTo>
                  <a:cubicBezTo>
                    <a:pt x="21473" y="745"/>
                    <a:pt x="21473" y="176"/>
                    <a:pt x="20789" y="34"/>
                  </a:cubicBezTo>
                  <a:cubicBezTo>
                    <a:pt x="20106" y="-108"/>
                    <a:pt x="18739" y="176"/>
                    <a:pt x="15731" y="1266"/>
                  </a:cubicBezTo>
                  <a:cubicBezTo>
                    <a:pt x="12724" y="2355"/>
                    <a:pt x="8076" y="4250"/>
                    <a:pt x="4931" y="6429"/>
                  </a:cubicBezTo>
                  <a:cubicBezTo>
                    <a:pt x="1787" y="8608"/>
                    <a:pt x="146" y="11071"/>
                    <a:pt x="10" y="13345"/>
                  </a:cubicBezTo>
                  <a:cubicBezTo>
                    <a:pt x="-127" y="15618"/>
                    <a:pt x="1240" y="17703"/>
                    <a:pt x="3838" y="19029"/>
                  </a:cubicBezTo>
                  <a:cubicBezTo>
                    <a:pt x="6435" y="20355"/>
                    <a:pt x="10263" y="20924"/>
                    <a:pt x="14091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1519766" y="6829991"/>
              <a:ext cx="296335" cy="21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10491" y="161"/>
                  </a:moveTo>
                  <a:cubicBezTo>
                    <a:pt x="9720" y="-51"/>
                    <a:pt x="8949" y="-263"/>
                    <a:pt x="7406" y="1008"/>
                  </a:cubicBezTo>
                  <a:cubicBezTo>
                    <a:pt x="5863" y="2278"/>
                    <a:pt x="3549" y="5031"/>
                    <a:pt x="2083" y="7572"/>
                  </a:cubicBezTo>
                  <a:cubicBezTo>
                    <a:pt x="617" y="10113"/>
                    <a:pt x="0" y="12443"/>
                    <a:pt x="0" y="14561"/>
                  </a:cubicBezTo>
                  <a:cubicBezTo>
                    <a:pt x="0" y="16678"/>
                    <a:pt x="617" y="18584"/>
                    <a:pt x="2623" y="19749"/>
                  </a:cubicBezTo>
                  <a:cubicBezTo>
                    <a:pt x="4629" y="20913"/>
                    <a:pt x="8023" y="21337"/>
                    <a:pt x="11417" y="21231"/>
                  </a:cubicBezTo>
                  <a:cubicBezTo>
                    <a:pt x="14811" y="21125"/>
                    <a:pt x="18206" y="20490"/>
                    <a:pt x="21600" y="19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6007100" y="945141"/>
              <a:ext cx="488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9" y="14400"/>
                    <a:pt x="6358" y="7200"/>
                    <a:pt x="9958" y="3600"/>
                  </a:cubicBezTo>
                  <a:cubicBezTo>
                    <a:pt x="13558" y="0"/>
                    <a:pt x="1757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6184900" y="1053091"/>
              <a:ext cx="342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21600"/>
                    <a:pt x="9067" y="21600"/>
                    <a:pt x="12667" y="18000"/>
                  </a:cubicBezTo>
                  <a:cubicBezTo>
                    <a:pt x="16267" y="14400"/>
                    <a:pt x="18933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682750" y="6495041"/>
              <a:ext cx="1905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29"/>
                    <a:pt x="9600" y="9257"/>
                    <a:pt x="13200" y="12857"/>
                  </a:cubicBezTo>
                  <a:cubicBezTo>
                    <a:pt x="16800" y="16457"/>
                    <a:pt x="19200" y="19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741121" y="6482341"/>
              <a:ext cx="10672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21356" y="0"/>
                  </a:moveTo>
                  <a:cubicBezTo>
                    <a:pt x="17544" y="2335"/>
                    <a:pt x="13732" y="4670"/>
                    <a:pt x="10132" y="7686"/>
                  </a:cubicBezTo>
                  <a:cubicBezTo>
                    <a:pt x="6532" y="10703"/>
                    <a:pt x="3144" y="14400"/>
                    <a:pt x="1450" y="16735"/>
                  </a:cubicBezTo>
                  <a:cubicBezTo>
                    <a:pt x="-244" y="19070"/>
                    <a:pt x="-244" y="20043"/>
                    <a:pt x="391" y="20627"/>
                  </a:cubicBezTo>
                  <a:cubicBezTo>
                    <a:pt x="1027" y="21211"/>
                    <a:pt x="2297" y="21405"/>
                    <a:pt x="35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911350" y="6647441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911349" y="6558541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974850" y="6507741"/>
              <a:ext cx="1079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59" y="3287"/>
                    <a:pt x="16518" y="6574"/>
                    <a:pt x="12918" y="10174"/>
                  </a:cubicBezTo>
                  <a:cubicBezTo>
                    <a:pt x="9318" y="13774"/>
                    <a:pt x="4659" y="176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2118783" y="6602991"/>
              <a:ext cx="846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71"/>
                    <a:pt x="0" y="7543"/>
                    <a:pt x="0" y="11143"/>
                  </a:cubicBezTo>
                  <a:cubicBezTo>
                    <a:pt x="0" y="14743"/>
                    <a:pt x="10800" y="181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2172494" y="6628391"/>
              <a:ext cx="88107" cy="103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099" fill="norm" stroke="1" extrusionOk="0">
                  <a:moveTo>
                    <a:pt x="10607" y="0"/>
                  </a:moveTo>
                  <a:cubicBezTo>
                    <a:pt x="8036" y="432"/>
                    <a:pt x="5464" y="864"/>
                    <a:pt x="3664" y="2592"/>
                  </a:cubicBezTo>
                  <a:cubicBezTo>
                    <a:pt x="1864" y="4320"/>
                    <a:pt x="836" y="7344"/>
                    <a:pt x="321" y="10584"/>
                  </a:cubicBezTo>
                  <a:cubicBezTo>
                    <a:pt x="-193" y="13824"/>
                    <a:pt x="-193" y="17280"/>
                    <a:pt x="1093" y="19224"/>
                  </a:cubicBezTo>
                  <a:cubicBezTo>
                    <a:pt x="2378" y="21168"/>
                    <a:pt x="4950" y="21600"/>
                    <a:pt x="8550" y="20520"/>
                  </a:cubicBezTo>
                  <a:cubicBezTo>
                    <a:pt x="12150" y="19440"/>
                    <a:pt x="16778" y="16848"/>
                    <a:pt x="19093" y="13392"/>
                  </a:cubicBezTo>
                  <a:cubicBezTo>
                    <a:pt x="21407" y="9936"/>
                    <a:pt x="21407" y="5616"/>
                    <a:pt x="21407" y="1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2279650" y="7022091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2586831" y="6780241"/>
              <a:ext cx="111919" cy="31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92" fill="norm" stroke="1" extrusionOk="0">
                  <a:moveTo>
                    <a:pt x="21150" y="2227"/>
                  </a:moveTo>
                  <a:cubicBezTo>
                    <a:pt x="19950" y="1643"/>
                    <a:pt x="18750" y="1060"/>
                    <a:pt x="17150" y="622"/>
                  </a:cubicBezTo>
                  <a:cubicBezTo>
                    <a:pt x="15550" y="184"/>
                    <a:pt x="13550" y="-108"/>
                    <a:pt x="11950" y="38"/>
                  </a:cubicBezTo>
                  <a:cubicBezTo>
                    <a:pt x="10350" y="184"/>
                    <a:pt x="9150" y="768"/>
                    <a:pt x="7150" y="3030"/>
                  </a:cubicBezTo>
                  <a:cubicBezTo>
                    <a:pt x="5150" y="5292"/>
                    <a:pt x="2350" y="9233"/>
                    <a:pt x="950" y="12297"/>
                  </a:cubicBezTo>
                  <a:cubicBezTo>
                    <a:pt x="-450" y="15362"/>
                    <a:pt x="-450" y="17551"/>
                    <a:pt x="1950" y="18938"/>
                  </a:cubicBezTo>
                  <a:cubicBezTo>
                    <a:pt x="4350" y="20324"/>
                    <a:pt x="9150" y="20908"/>
                    <a:pt x="13950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2800350" y="6831591"/>
              <a:ext cx="12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2876550" y="6914141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3085828" y="6833974"/>
              <a:ext cx="95522" cy="15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262" fill="norm" stroke="1" extrusionOk="0">
                  <a:moveTo>
                    <a:pt x="18374" y="5062"/>
                  </a:moveTo>
                  <a:cubicBezTo>
                    <a:pt x="16495" y="3262"/>
                    <a:pt x="14617" y="1462"/>
                    <a:pt x="12269" y="562"/>
                  </a:cubicBezTo>
                  <a:cubicBezTo>
                    <a:pt x="9921" y="-338"/>
                    <a:pt x="7104" y="-338"/>
                    <a:pt x="4521" y="1912"/>
                  </a:cubicBezTo>
                  <a:cubicBezTo>
                    <a:pt x="1939" y="4162"/>
                    <a:pt x="-409" y="8662"/>
                    <a:pt x="61" y="12262"/>
                  </a:cubicBezTo>
                  <a:cubicBezTo>
                    <a:pt x="530" y="15862"/>
                    <a:pt x="3817" y="18562"/>
                    <a:pt x="7808" y="19912"/>
                  </a:cubicBezTo>
                  <a:cubicBezTo>
                    <a:pt x="11800" y="21262"/>
                    <a:pt x="16495" y="21262"/>
                    <a:pt x="21191" y="21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3251200" y="6756636"/>
              <a:ext cx="109362" cy="284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348" fill="norm" stroke="1" extrusionOk="0">
                  <a:moveTo>
                    <a:pt x="2400" y="383"/>
                  </a:moveTo>
                  <a:cubicBezTo>
                    <a:pt x="4400" y="66"/>
                    <a:pt x="6400" y="-252"/>
                    <a:pt x="9200" y="304"/>
                  </a:cubicBezTo>
                  <a:cubicBezTo>
                    <a:pt x="12000" y="860"/>
                    <a:pt x="15600" y="2289"/>
                    <a:pt x="18000" y="4433"/>
                  </a:cubicBezTo>
                  <a:cubicBezTo>
                    <a:pt x="20400" y="6577"/>
                    <a:pt x="21600" y="9436"/>
                    <a:pt x="19800" y="12057"/>
                  </a:cubicBezTo>
                  <a:cubicBezTo>
                    <a:pt x="18000" y="14677"/>
                    <a:pt x="13200" y="17060"/>
                    <a:pt x="9400" y="18569"/>
                  </a:cubicBezTo>
                  <a:cubicBezTo>
                    <a:pt x="5600" y="20077"/>
                    <a:pt x="2800" y="20713"/>
                    <a:pt x="0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3301999" y="6431541"/>
              <a:ext cx="571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3416299" y="6526791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3657600" y="6363707"/>
              <a:ext cx="165100" cy="17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3612"/>
                  </a:moveTo>
                  <a:cubicBezTo>
                    <a:pt x="554" y="2326"/>
                    <a:pt x="1108" y="1041"/>
                    <a:pt x="2077" y="398"/>
                  </a:cubicBezTo>
                  <a:cubicBezTo>
                    <a:pt x="3046" y="-245"/>
                    <a:pt x="4431" y="-245"/>
                    <a:pt x="6646" y="1426"/>
                  </a:cubicBezTo>
                  <a:cubicBezTo>
                    <a:pt x="8862" y="3098"/>
                    <a:pt x="11908" y="6441"/>
                    <a:pt x="14538" y="10041"/>
                  </a:cubicBezTo>
                  <a:cubicBezTo>
                    <a:pt x="17169" y="13641"/>
                    <a:pt x="19385" y="17498"/>
                    <a:pt x="21600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3702050" y="6345731"/>
              <a:ext cx="127000" cy="21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2254"/>
                  </a:moveTo>
                  <a:cubicBezTo>
                    <a:pt x="21240" y="1185"/>
                    <a:pt x="20880" y="116"/>
                    <a:pt x="20160" y="9"/>
                  </a:cubicBezTo>
                  <a:cubicBezTo>
                    <a:pt x="19440" y="-98"/>
                    <a:pt x="18360" y="757"/>
                    <a:pt x="14940" y="4500"/>
                  </a:cubicBezTo>
                  <a:cubicBezTo>
                    <a:pt x="11520" y="8243"/>
                    <a:pt x="5760" y="14872"/>
                    <a:pt x="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3854450" y="6475991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3892550" y="6399791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3892550" y="6393441"/>
              <a:ext cx="1460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4200"/>
                    <a:pt x="12209" y="8400"/>
                    <a:pt x="8609" y="12000"/>
                  </a:cubicBezTo>
                  <a:cubicBezTo>
                    <a:pt x="5009" y="15600"/>
                    <a:pt x="2504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4006850" y="6558541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4078146" y="6545841"/>
              <a:ext cx="61642" cy="106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1" h="21295" fill="norm" stroke="1" extrusionOk="0">
                  <a:moveTo>
                    <a:pt x="12066" y="0"/>
                  </a:moveTo>
                  <a:cubicBezTo>
                    <a:pt x="7885" y="3388"/>
                    <a:pt x="3705" y="6776"/>
                    <a:pt x="1614" y="10376"/>
                  </a:cubicBezTo>
                  <a:cubicBezTo>
                    <a:pt x="-476" y="13976"/>
                    <a:pt x="-476" y="17788"/>
                    <a:pt x="1266" y="19694"/>
                  </a:cubicBezTo>
                  <a:cubicBezTo>
                    <a:pt x="3008" y="21600"/>
                    <a:pt x="6492" y="21600"/>
                    <a:pt x="9627" y="20753"/>
                  </a:cubicBezTo>
                  <a:cubicBezTo>
                    <a:pt x="12763" y="19906"/>
                    <a:pt x="15550" y="18212"/>
                    <a:pt x="17640" y="16306"/>
                  </a:cubicBezTo>
                  <a:cubicBezTo>
                    <a:pt x="19730" y="14400"/>
                    <a:pt x="21124" y="12282"/>
                    <a:pt x="19730" y="11012"/>
                  </a:cubicBezTo>
                  <a:cubicBezTo>
                    <a:pt x="18337" y="9741"/>
                    <a:pt x="14156" y="9318"/>
                    <a:pt x="9976" y="8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4051299" y="6615691"/>
              <a:ext cx="320131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17788" y="0"/>
                  </a:moveTo>
                  <a:cubicBezTo>
                    <a:pt x="19059" y="2270"/>
                    <a:pt x="20329" y="4539"/>
                    <a:pt x="20965" y="6770"/>
                  </a:cubicBezTo>
                  <a:cubicBezTo>
                    <a:pt x="21600" y="9000"/>
                    <a:pt x="21600" y="11191"/>
                    <a:pt x="19835" y="13265"/>
                  </a:cubicBezTo>
                  <a:cubicBezTo>
                    <a:pt x="18071" y="15339"/>
                    <a:pt x="14541" y="17296"/>
                    <a:pt x="10941" y="18665"/>
                  </a:cubicBezTo>
                  <a:cubicBezTo>
                    <a:pt x="7341" y="20035"/>
                    <a:pt x="3671" y="208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0" y="8114291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4400"/>
                    <a:pt x="10971" y="7200"/>
                    <a:pt x="14571" y="3600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19050" y="8304791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798969" y="8059061"/>
              <a:ext cx="267831" cy="275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19" fill="norm" stroke="1" extrusionOk="0">
                  <a:moveTo>
                    <a:pt x="15398" y="1816"/>
                  </a:moveTo>
                  <a:cubicBezTo>
                    <a:pt x="14888" y="1161"/>
                    <a:pt x="14378" y="507"/>
                    <a:pt x="13697" y="179"/>
                  </a:cubicBezTo>
                  <a:cubicBezTo>
                    <a:pt x="13017" y="-148"/>
                    <a:pt x="12167" y="-148"/>
                    <a:pt x="10211" y="1243"/>
                  </a:cubicBezTo>
                  <a:cubicBezTo>
                    <a:pt x="8255" y="2634"/>
                    <a:pt x="5193" y="5416"/>
                    <a:pt x="3152" y="8525"/>
                  </a:cubicBezTo>
                  <a:cubicBezTo>
                    <a:pt x="1112" y="11634"/>
                    <a:pt x="91" y="15070"/>
                    <a:pt x="6" y="17279"/>
                  </a:cubicBezTo>
                  <a:cubicBezTo>
                    <a:pt x="-79" y="19488"/>
                    <a:pt x="771" y="20470"/>
                    <a:pt x="2727" y="20961"/>
                  </a:cubicBezTo>
                  <a:cubicBezTo>
                    <a:pt x="4683" y="21452"/>
                    <a:pt x="7745" y="21452"/>
                    <a:pt x="11061" y="20879"/>
                  </a:cubicBezTo>
                  <a:cubicBezTo>
                    <a:pt x="14378" y="20307"/>
                    <a:pt x="17949" y="19161"/>
                    <a:pt x="21521" y="18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1125653" y="7612641"/>
              <a:ext cx="176097" cy="19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97" fill="norm" stroke="1" extrusionOk="0">
                  <a:moveTo>
                    <a:pt x="19850" y="0"/>
                  </a:moveTo>
                  <a:cubicBezTo>
                    <a:pt x="14707" y="2323"/>
                    <a:pt x="9564" y="4645"/>
                    <a:pt x="6479" y="6155"/>
                  </a:cubicBezTo>
                  <a:cubicBezTo>
                    <a:pt x="3393" y="7665"/>
                    <a:pt x="2364" y="8361"/>
                    <a:pt x="1464" y="9174"/>
                  </a:cubicBezTo>
                  <a:cubicBezTo>
                    <a:pt x="564" y="9987"/>
                    <a:pt x="-207" y="10916"/>
                    <a:pt x="50" y="11613"/>
                  </a:cubicBezTo>
                  <a:cubicBezTo>
                    <a:pt x="307" y="12310"/>
                    <a:pt x="1593" y="12774"/>
                    <a:pt x="2879" y="13006"/>
                  </a:cubicBezTo>
                  <a:cubicBezTo>
                    <a:pt x="4164" y="13239"/>
                    <a:pt x="5450" y="13239"/>
                    <a:pt x="6736" y="13355"/>
                  </a:cubicBezTo>
                  <a:cubicBezTo>
                    <a:pt x="8022" y="13471"/>
                    <a:pt x="9307" y="13703"/>
                    <a:pt x="9436" y="14284"/>
                  </a:cubicBezTo>
                  <a:cubicBezTo>
                    <a:pt x="9564" y="14865"/>
                    <a:pt x="8536" y="15794"/>
                    <a:pt x="7379" y="16490"/>
                  </a:cubicBezTo>
                  <a:cubicBezTo>
                    <a:pt x="6222" y="17187"/>
                    <a:pt x="4936" y="17652"/>
                    <a:pt x="3779" y="18232"/>
                  </a:cubicBezTo>
                  <a:cubicBezTo>
                    <a:pt x="2622" y="18813"/>
                    <a:pt x="1593" y="19510"/>
                    <a:pt x="1593" y="20206"/>
                  </a:cubicBezTo>
                  <a:cubicBezTo>
                    <a:pt x="1593" y="20903"/>
                    <a:pt x="2622" y="21600"/>
                    <a:pt x="6093" y="21484"/>
                  </a:cubicBezTo>
                  <a:cubicBezTo>
                    <a:pt x="9564" y="21368"/>
                    <a:pt x="15479" y="20439"/>
                    <a:pt x="21393" y="19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365250" y="7593591"/>
              <a:ext cx="133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880"/>
                    <a:pt x="4800" y="5760"/>
                    <a:pt x="7714" y="8928"/>
                  </a:cubicBezTo>
                  <a:cubicBezTo>
                    <a:pt x="10629" y="12096"/>
                    <a:pt x="14057" y="15552"/>
                    <a:pt x="16457" y="17712"/>
                  </a:cubicBezTo>
                  <a:cubicBezTo>
                    <a:pt x="18857" y="19872"/>
                    <a:pt x="20229" y="207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384300" y="7555491"/>
              <a:ext cx="1460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3181"/>
                    <a:pt x="14087" y="6363"/>
                    <a:pt x="10643" y="9460"/>
                  </a:cubicBezTo>
                  <a:cubicBezTo>
                    <a:pt x="7200" y="12558"/>
                    <a:pt x="4070" y="15572"/>
                    <a:pt x="2348" y="17581"/>
                  </a:cubicBezTo>
                  <a:cubicBezTo>
                    <a:pt x="626" y="19591"/>
                    <a:pt x="313" y="205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555750" y="7726941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568450" y="7618435"/>
              <a:ext cx="59596" cy="2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0375" fill="norm" stroke="1" extrusionOk="0">
                  <a:moveTo>
                    <a:pt x="15641" y="20375"/>
                  </a:moveTo>
                  <a:cubicBezTo>
                    <a:pt x="18621" y="15390"/>
                    <a:pt x="21600" y="10406"/>
                    <a:pt x="20855" y="6252"/>
                  </a:cubicBezTo>
                  <a:cubicBezTo>
                    <a:pt x="20110" y="2098"/>
                    <a:pt x="15641" y="-1225"/>
                    <a:pt x="11545" y="437"/>
                  </a:cubicBezTo>
                  <a:cubicBezTo>
                    <a:pt x="7448" y="2098"/>
                    <a:pt x="3724" y="8744"/>
                    <a:pt x="0" y="15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187450" y="7898391"/>
              <a:ext cx="387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3" y="18000"/>
                    <a:pt x="6846" y="14400"/>
                    <a:pt x="10446" y="10800"/>
                  </a:cubicBezTo>
                  <a:cubicBezTo>
                    <a:pt x="14046" y="7200"/>
                    <a:pt x="1782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388533" y="7955541"/>
              <a:ext cx="846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00"/>
                    <a:pt x="0" y="11400"/>
                    <a:pt x="0" y="15000"/>
                  </a:cubicBezTo>
                  <a:cubicBezTo>
                    <a:pt x="0" y="18600"/>
                    <a:pt x="10800" y="20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1468966" y="7987291"/>
              <a:ext cx="95026" cy="9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20" fill="norm" stroke="1" extrusionOk="0">
                  <a:moveTo>
                    <a:pt x="7983" y="1440"/>
                  </a:moveTo>
                  <a:cubicBezTo>
                    <a:pt x="5635" y="1920"/>
                    <a:pt x="3287" y="2400"/>
                    <a:pt x="1878" y="4560"/>
                  </a:cubicBezTo>
                  <a:cubicBezTo>
                    <a:pt x="470" y="6720"/>
                    <a:pt x="0" y="10560"/>
                    <a:pt x="0" y="13680"/>
                  </a:cubicBezTo>
                  <a:cubicBezTo>
                    <a:pt x="0" y="16800"/>
                    <a:pt x="470" y="19200"/>
                    <a:pt x="1878" y="20400"/>
                  </a:cubicBezTo>
                  <a:cubicBezTo>
                    <a:pt x="3287" y="21600"/>
                    <a:pt x="5635" y="21600"/>
                    <a:pt x="8217" y="21120"/>
                  </a:cubicBezTo>
                  <a:cubicBezTo>
                    <a:pt x="10800" y="20640"/>
                    <a:pt x="13617" y="19680"/>
                    <a:pt x="15730" y="18240"/>
                  </a:cubicBezTo>
                  <a:cubicBezTo>
                    <a:pt x="17843" y="16800"/>
                    <a:pt x="19252" y="14880"/>
                    <a:pt x="20191" y="12000"/>
                  </a:cubicBezTo>
                  <a:cubicBezTo>
                    <a:pt x="21130" y="9120"/>
                    <a:pt x="21600" y="5280"/>
                    <a:pt x="20191" y="3120"/>
                  </a:cubicBezTo>
                  <a:cubicBezTo>
                    <a:pt x="18783" y="960"/>
                    <a:pt x="15496" y="480"/>
                    <a:pt x="122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1917700" y="8215891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2156055" y="7936519"/>
              <a:ext cx="142646" cy="33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191" fill="norm" stroke="1" extrusionOk="0">
                  <a:moveTo>
                    <a:pt x="21096" y="3666"/>
                  </a:moveTo>
                  <a:cubicBezTo>
                    <a:pt x="19844" y="2580"/>
                    <a:pt x="18592" y="1493"/>
                    <a:pt x="16557" y="746"/>
                  </a:cubicBezTo>
                  <a:cubicBezTo>
                    <a:pt x="14522" y="-1"/>
                    <a:pt x="11705" y="-409"/>
                    <a:pt x="9044" y="610"/>
                  </a:cubicBezTo>
                  <a:cubicBezTo>
                    <a:pt x="6383" y="1629"/>
                    <a:pt x="3879" y="4074"/>
                    <a:pt x="2157" y="7063"/>
                  </a:cubicBezTo>
                  <a:cubicBezTo>
                    <a:pt x="435" y="10051"/>
                    <a:pt x="-504" y="13583"/>
                    <a:pt x="279" y="15961"/>
                  </a:cubicBezTo>
                  <a:cubicBezTo>
                    <a:pt x="1061" y="18338"/>
                    <a:pt x="3566" y="19561"/>
                    <a:pt x="5600" y="20240"/>
                  </a:cubicBezTo>
                  <a:cubicBezTo>
                    <a:pt x="7635" y="20919"/>
                    <a:pt x="9200" y="21055"/>
                    <a:pt x="10766" y="21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2381250" y="8025391"/>
              <a:ext cx="317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760"/>
                    <a:pt x="2880" y="11520"/>
                    <a:pt x="6480" y="15120"/>
                  </a:cubicBezTo>
                  <a:cubicBezTo>
                    <a:pt x="10080" y="18720"/>
                    <a:pt x="1584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2438400" y="8095241"/>
              <a:ext cx="114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800"/>
                    <a:pt x="2400" y="12000"/>
                    <a:pt x="6000" y="8400"/>
                  </a:cubicBezTo>
                  <a:cubicBezTo>
                    <a:pt x="9600" y="4800"/>
                    <a:pt x="156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2692160" y="7969687"/>
              <a:ext cx="114540" cy="176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424" fill="norm" stroke="1" extrusionOk="0">
                  <a:moveTo>
                    <a:pt x="20872" y="4453"/>
                  </a:moveTo>
                  <a:cubicBezTo>
                    <a:pt x="20486" y="2910"/>
                    <a:pt x="20101" y="1367"/>
                    <a:pt x="18751" y="595"/>
                  </a:cubicBezTo>
                  <a:cubicBezTo>
                    <a:pt x="17401" y="-176"/>
                    <a:pt x="15086" y="-176"/>
                    <a:pt x="11808" y="467"/>
                  </a:cubicBezTo>
                  <a:cubicBezTo>
                    <a:pt x="8529" y="1110"/>
                    <a:pt x="4286" y="2395"/>
                    <a:pt x="1972" y="4324"/>
                  </a:cubicBezTo>
                  <a:cubicBezTo>
                    <a:pt x="-342" y="6253"/>
                    <a:pt x="-728" y="8824"/>
                    <a:pt x="1393" y="11781"/>
                  </a:cubicBezTo>
                  <a:cubicBezTo>
                    <a:pt x="3515" y="14738"/>
                    <a:pt x="8143" y="18081"/>
                    <a:pt x="11615" y="19753"/>
                  </a:cubicBezTo>
                  <a:cubicBezTo>
                    <a:pt x="15086" y="21424"/>
                    <a:pt x="17401" y="21424"/>
                    <a:pt x="19715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2882900" y="7898391"/>
              <a:ext cx="10752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600" fill="norm" stroke="1" extrusionOk="0">
                  <a:moveTo>
                    <a:pt x="4800" y="0"/>
                  </a:moveTo>
                  <a:cubicBezTo>
                    <a:pt x="11200" y="2933"/>
                    <a:pt x="17600" y="5867"/>
                    <a:pt x="19600" y="8667"/>
                  </a:cubicBezTo>
                  <a:cubicBezTo>
                    <a:pt x="21600" y="11467"/>
                    <a:pt x="19200" y="14133"/>
                    <a:pt x="15200" y="16267"/>
                  </a:cubicBezTo>
                  <a:cubicBezTo>
                    <a:pt x="11200" y="18400"/>
                    <a:pt x="560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2946400" y="7573695"/>
              <a:ext cx="101237" cy="17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184" fill="norm" stroke="1" extrusionOk="0">
                  <a:moveTo>
                    <a:pt x="0" y="5570"/>
                  </a:moveTo>
                  <a:cubicBezTo>
                    <a:pt x="441" y="6611"/>
                    <a:pt x="882" y="7651"/>
                    <a:pt x="1984" y="6741"/>
                  </a:cubicBezTo>
                  <a:cubicBezTo>
                    <a:pt x="3086" y="5830"/>
                    <a:pt x="4849" y="2967"/>
                    <a:pt x="7053" y="1406"/>
                  </a:cubicBezTo>
                  <a:cubicBezTo>
                    <a:pt x="9257" y="-156"/>
                    <a:pt x="11902" y="-416"/>
                    <a:pt x="14547" y="625"/>
                  </a:cubicBezTo>
                  <a:cubicBezTo>
                    <a:pt x="17192" y="1666"/>
                    <a:pt x="19837" y="4008"/>
                    <a:pt x="20718" y="7651"/>
                  </a:cubicBezTo>
                  <a:cubicBezTo>
                    <a:pt x="21600" y="11295"/>
                    <a:pt x="20718" y="16239"/>
                    <a:pt x="19837" y="21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3130549" y="7657091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2959100" y="7625341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3387638" y="7466591"/>
              <a:ext cx="193762" cy="130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69" fill="norm" stroke="1" extrusionOk="0">
                  <a:moveTo>
                    <a:pt x="15857" y="0"/>
                  </a:moveTo>
                  <a:cubicBezTo>
                    <a:pt x="11162" y="3832"/>
                    <a:pt x="6466" y="7665"/>
                    <a:pt x="3649" y="10277"/>
                  </a:cubicBezTo>
                  <a:cubicBezTo>
                    <a:pt x="831" y="12890"/>
                    <a:pt x="-108" y="14284"/>
                    <a:pt x="9" y="14981"/>
                  </a:cubicBezTo>
                  <a:cubicBezTo>
                    <a:pt x="127" y="15677"/>
                    <a:pt x="1301" y="15677"/>
                    <a:pt x="2592" y="15677"/>
                  </a:cubicBezTo>
                  <a:cubicBezTo>
                    <a:pt x="3883" y="15677"/>
                    <a:pt x="5292" y="15677"/>
                    <a:pt x="5644" y="16548"/>
                  </a:cubicBezTo>
                  <a:cubicBezTo>
                    <a:pt x="5996" y="17419"/>
                    <a:pt x="5292" y="19161"/>
                    <a:pt x="5527" y="20206"/>
                  </a:cubicBezTo>
                  <a:cubicBezTo>
                    <a:pt x="5762" y="21252"/>
                    <a:pt x="6935" y="21600"/>
                    <a:pt x="9753" y="21426"/>
                  </a:cubicBezTo>
                  <a:cubicBezTo>
                    <a:pt x="12570" y="21252"/>
                    <a:pt x="17031" y="20555"/>
                    <a:pt x="21492" y="19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3594099" y="7485641"/>
              <a:ext cx="101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760"/>
                    <a:pt x="10800" y="11520"/>
                    <a:pt x="14400" y="15120"/>
                  </a:cubicBezTo>
                  <a:cubicBezTo>
                    <a:pt x="18000" y="18720"/>
                    <a:pt x="198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3606800" y="7466591"/>
              <a:ext cx="1143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277"/>
                    <a:pt x="17600" y="554"/>
                    <a:pt x="14000" y="4154"/>
                  </a:cubicBezTo>
                  <a:cubicBezTo>
                    <a:pt x="10400" y="7754"/>
                    <a:pt x="5200" y="146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3746499" y="7555491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3784600" y="7504691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3486150" y="7682491"/>
              <a:ext cx="260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5" y="14400"/>
                    <a:pt x="8429" y="7200"/>
                    <a:pt x="12029" y="3600"/>
                  </a:cubicBezTo>
                  <a:cubicBezTo>
                    <a:pt x="15629" y="0"/>
                    <a:pt x="1861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3581400" y="7771391"/>
              <a:ext cx="31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3663950" y="7777741"/>
              <a:ext cx="82550" cy="66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8308" y="0"/>
                  </a:moveTo>
                  <a:cubicBezTo>
                    <a:pt x="6092" y="2025"/>
                    <a:pt x="3877" y="4050"/>
                    <a:pt x="3046" y="6750"/>
                  </a:cubicBezTo>
                  <a:cubicBezTo>
                    <a:pt x="2215" y="9450"/>
                    <a:pt x="2769" y="12825"/>
                    <a:pt x="4154" y="15525"/>
                  </a:cubicBezTo>
                  <a:cubicBezTo>
                    <a:pt x="5538" y="18225"/>
                    <a:pt x="7754" y="20250"/>
                    <a:pt x="10246" y="20925"/>
                  </a:cubicBezTo>
                  <a:cubicBezTo>
                    <a:pt x="12738" y="21600"/>
                    <a:pt x="15508" y="20925"/>
                    <a:pt x="17723" y="19237"/>
                  </a:cubicBezTo>
                  <a:cubicBezTo>
                    <a:pt x="19938" y="17550"/>
                    <a:pt x="21600" y="14850"/>
                    <a:pt x="21600" y="12150"/>
                  </a:cubicBezTo>
                  <a:cubicBezTo>
                    <a:pt x="21600" y="9450"/>
                    <a:pt x="19938" y="6750"/>
                    <a:pt x="16062" y="5737"/>
                  </a:cubicBezTo>
                  <a:cubicBezTo>
                    <a:pt x="12185" y="4725"/>
                    <a:pt x="6092" y="5400"/>
                    <a:pt x="0" y="6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262139" y="7162433"/>
              <a:ext cx="4193700" cy="1427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74" fill="norm" stroke="1" extrusionOk="0">
                  <a:moveTo>
                    <a:pt x="4692" y="3734"/>
                  </a:moveTo>
                  <a:cubicBezTo>
                    <a:pt x="4746" y="3606"/>
                    <a:pt x="4801" y="3478"/>
                    <a:pt x="4801" y="3350"/>
                  </a:cubicBezTo>
                  <a:cubicBezTo>
                    <a:pt x="4801" y="3222"/>
                    <a:pt x="4746" y="3094"/>
                    <a:pt x="4610" y="3030"/>
                  </a:cubicBezTo>
                  <a:cubicBezTo>
                    <a:pt x="4474" y="2966"/>
                    <a:pt x="4256" y="2966"/>
                    <a:pt x="3984" y="3062"/>
                  </a:cubicBezTo>
                  <a:cubicBezTo>
                    <a:pt x="3712" y="3158"/>
                    <a:pt x="3386" y="3350"/>
                    <a:pt x="3065" y="3654"/>
                  </a:cubicBezTo>
                  <a:cubicBezTo>
                    <a:pt x="2744" y="3958"/>
                    <a:pt x="2428" y="4374"/>
                    <a:pt x="2124" y="4934"/>
                  </a:cubicBezTo>
                  <a:cubicBezTo>
                    <a:pt x="1819" y="5494"/>
                    <a:pt x="1525" y="6198"/>
                    <a:pt x="1253" y="7046"/>
                  </a:cubicBezTo>
                  <a:cubicBezTo>
                    <a:pt x="981" y="7894"/>
                    <a:pt x="731" y="8886"/>
                    <a:pt x="530" y="9878"/>
                  </a:cubicBezTo>
                  <a:cubicBezTo>
                    <a:pt x="328" y="10870"/>
                    <a:pt x="176" y="11862"/>
                    <a:pt x="89" y="12822"/>
                  </a:cubicBezTo>
                  <a:cubicBezTo>
                    <a:pt x="2" y="13782"/>
                    <a:pt x="-20" y="14710"/>
                    <a:pt x="18" y="15686"/>
                  </a:cubicBezTo>
                  <a:cubicBezTo>
                    <a:pt x="56" y="16662"/>
                    <a:pt x="154" y="17686"/>
                    <a:pt x="290" y="18454"/>
                  </a:cubicBezTo>
                  <a:cubicBezTo>
                    <a:pt x="426" y="19222"/>
                    <a:pt x="600" y="19734"/>
                    <a:pt x="872" y="20070"/>
                  </a:cubicBezTo>
                  <a:cubicBezTo>
                    <a:pt x="1144" y="20406"/>
                    <a:pt x="1514" y="20566"/>
                    <a:pt x="1879" y="20694"/>
                  </a:cubicBezTo>
                  <a:cubicBezTo>
                    <a:pt x="2243" y="20822"/>
                    <a:pt x="2602" y="20918"/>
                    <a:pt x="3000" y="21014"/>
                  </a:cubicBezTo>
                  <a:cubicBezTo>
                    <a:pt x="3397" y="21110"/>
                    <a:pt x="3832" y="21206"/>
                    <a:pt x="4218" y="21302"/>
                  </a:cubicBezTo>
                  <a:cubicBezTo>
                    <a:pt x="4605" y="21398"/>
                    <a:pt x="4942" y="21494"/>
                    <a:pt x="5312" y="21542"/>
                  </a:cubicBezTo>
                  <a:cubicBezTo>
                    <a:pt x="5682" y="21590"/>
                    <a:pt x="6085" y="21590"/>
                    <a:pt x="6493" y="21494"/>
                  </a:cubicBezTo>
                  <a:cubicBezTo>
                    <a:pt x="6901" y="21398"/>
                    <a:pt x="7314" y="21206"/>
                    <a:pt x="7722" y="21030"/>
                  </a:cubicBezTo>
                  <a:cubicBezTo>
                    <a:pt x="8130" y="20854"/>
                    <a:pt x="8533" y="20694"/>
                    <a:pt x="8919" y="20534"/>
                  </a:cubicBezTo>
                  <a:cubicBezTo>
                    <a:pt x="9306" y="20374"/>
                    <a:pt x="9676" y="20214"/>
                    <a:pt x="10013" y="20070"/>
                  </a:cubicBezTo>
                  <a:cubicBezTo>
                    <a:pt x="10350" y="19926"/>
                    <a:pt x="10655" y="19798"/>
                    <a:pt x="11003" y="19638"/>
                  </a:cubicBezTo>
                  <a:cubicBezTo>
                    <a:pt x="11351" y="19478"/>
                    <a:pt x="11743" y="19286"/>
                    <a:pt x="12129" y="19110"/>
                  </a:cubicBezTo>
                  <a:cubicBezTo>
                    <a:pt x="12516" y="18934"/>
                    <a:pt x="12896" y="18774"/>
                    <a:pt x="13283" y="18630"/>
                  </a:cubicBezTo>
                  <a:cubicBezTo>
                    <a:pt x="13669" y="18486"/>
                    <a:pt x="14061" y="18358"/>
                    <a:pt x="14436" y="18246"/>
                  </a:cubicBezTo>
                  <a:cubicBezTo>
                    <a:pt x="14812" y="18134"/>
                    <a:pt x="15171" y="18038"/>
                    <a:pt x="15519" y="17926"/>
                  </a:cubicBezTo>
                  <a:cubicBezTo>
                    <a:pt x="15867" y="17814"/>
                    <a:pt x="16204" y="17686"/>
                    <a:pt x="16580" y="17526"/>
                  </a:cubicBezTo>
                  <a:cubicBezTo>
                    <a:pt x="16955" y="17366"/>
                    <a:pt x="17369" y="17174"/>
                    <a:pt x="17766" y="16918"/>
                  </a:cubicBezTo>
                  <a:cubicBezTo>
                    <a:pt x="18163" y="16662"/>
                    <a:pt x="18544" y="16342"/>
                    <a:pt x="18892" y="15942"/>
                  </a:cubicBezTo>
                  <a:cubicBezTo>
                    <a:pt x="19240" y="15542"/>
                    <a:pt x="19556" y="15062"/>
                    <a:pt x="19861" y="14550"/>
                  </a:cubicBezTo>
                  <a:cubicBezTo>
                    <a:pt x="20165" y="14038"/>
                    <a:pt x="20459" y="13494"/>
                    <a:pt x="20726" y="12838"/>
                  </a:cubicBezTo>
                  <a:cubicBezTo>
                    <a:pt x="20992" y="12182"/>
                    <a:pt x="21232" y="11414"/>
                    <a:pt x="21379" y="10614"/>
                  </a:cubicBezTo>
                  <a:cubicBezTo>
                    <a:pt x="21526" y="9814"/>
                    <a:pt x="21580" y="8982"/>
                    <a:pt x="21553" y="8166"/>
                  </a:cubicBezTo>
                  <a:cubicBezTo>
                    <a:pt x="21526" y="7350"/>
                    <a:pt x="21417" y="6550"/>
                    <a:pt x="21248" y="5750"/>
                  </a:cubicBezTo>
                  <a:cubicBezTo>
                    <a:pt x="21079" y="4950"/>
                    <a:pt x="20851" y="4150"/>
                    <a:pt x="20563" y="3510"/>
                  </a:cubicBezTo>
                  <a:cubicBezTo>
                    <a:pt x="20274" y="2870"/>
                    <a:pt x="19926" y="2390"/>
                    <a:pt x="19540" y="2022"/>
                  </a:cubicBezTo>
                  <a:cubicBezTo>
                    <a:pt x="19153" y="1654"/>
                    <a:pt x="18729" y="1398"/>
                    <a:pt x="18343" y="1222"/>
                  </a:cubicBezTo>
                  <a:cubicBezTo>
                    <a:pt x="17956" y="1046"/>
                    <a:pt x="17608" y="950"/>
                    <a:pt x="17255" y="854"/>
                  </a:cubicBezTo>
                  <a:cubicBezTo>
                    <a:pt x="16901" y="758"/>
                    <a:pt x="16542" y="662"/>
                    <a:pt x="16232" y="566"/>
                  </a:cubicBezTo>
                  <a:cubicBezTo>
                    <a:pt x="15922" y="470"/>
                    <a:pt x="15660" y="374"/>
                    <a:pt x="15307" y="278"/>
                  </a:cubicBezTo>
                  <a:cubicBezTo>
                    <a:pt x="14953" y="182"/>
                    <a:pt x="14507" y="86"/>
                    <a:pt x="14066" y="38"/>
                  </a:cubicBezTo>
                  <a:cubicBezTo>
                    <a:pt x="13626" y="-10"/>
                    <a:pt x="13190" y="-10"/>
                    <a:pt x="12793" y="22"/>
                  </a:cubicBezTo>
                  <a:cubicBezTo>
                    <a:pt x="12396" y="54"/>
                    <a:pt x="12037" y="118"/>
                    <a:pt x="11651" y="198"/>
                  </a:cubicBezTo>
                  <a:cubicBezTo>
                    <a:pt x="11264" y="278"/>
                    <a:pt x="10851" y="374"/>
                    <a:pt x="10459" y="486"/>
                  </a:cubicBezTo>
                  <a:cubicBezTo>
                    <a:pt x="10067" y="598"/>
                    <a:pt x="9697" y="726"/>
                    <a:pt x="9311" y="902"/>
                  </a:cubicBezTo>
                  <a:cubicBezTo>
                    <a:pt x="8925" y="1078"/>
                    <a:pt x="8522" y="1302"/>
                    <a:pt x="8098" y="1542"/>
                  </a:cubicBezTo>
                  <a:cubicBezTo>
                    <a:pt x="7673" y="1782"/>
                    <a:pt x="7227" y="2038"/>
                    <a:pt x="6808" y="2246"/>
                  </a:cubicBezTo>
                  <a:cubicBezTo>
                    <a:pt x="6389" y="2454"/>
                    <a:pt x="5998" y="2614"/>
                    <a:pt x="5617" y="2774"/>
                  </a:cubicBezTo>
                  <a:cubicBezTo>
                    <a:pt x="5236" y="2934"/>
                    <a:pt x="4866" y="3094"/>
                    <a:pt x="4469" y="3318"/>
                  </a:cubicBezTo>
                  <a:cubicBezTo>
                    <a:pt x="4071" y="3542"/>
                    <a:pt x="3647" y="3830"/>
                    <a:pt x="3272" y="4166"/>
                  </a:cubicBezTo>
                  <a:cubicBezTo>
                    <a:pt x="2896" y="4502"/>
                    <a:pt x="2570" y="4886"/>
                    <a:pt x="2243" y="5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644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6031536" y="7028441"/>
              <a:ext cx="5093665" cy="304801"/>
            </a:xfrm>
            <a:prstGeom prst="rect">
              <a:avLst/>
            </a:prstGeom>
            <a:effectLst/>
          </p:spPr>
        </p:pic>
        <p:pic>
          <p:nvPicPr>
            <p:cNvPr id="1646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5777970" y="4050291"/>
              <a:ext cx="762531" cy="3050264"/>
            </a:xfrm>
            <a:prstGeom prst="rect">
              <a:avLst/>
            </a:prstGeom>
            <a:effectLst/>
          </p:spPr>
        </p:pic>
        <p:pic>
          <p:nvPicPr>
            <p:cNvPr id="1648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6717050" y="1940047"/>
              <a:ext cx="2989364" cy="1840646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6" name="Drawing"/>
          <p:cNvGrpSpPr/>
          <p:nvPr/>
        </p:nvGrpSpPr>
        <p:grpSpPr>
          <a:xfrm>
            <a:off x="1463494" y="1413731"/>
            <a:ext cx="11324221" cy="7971569"/>
            <a:chOff x="-12700" y="0"/>
            <a:chExt cx="11324220" cy="7971568"/>
          </a:xfrm>
        </p:grpSpPr>
        <p:sp>
          <p:nvSpPr>
            <p:cNvPr id="1652" name="Line"/>
            <p:cNvSpPr/>
            <p:nvPr/>
          </p:nvSpPr>
          <p:spPr>
            <a:xfrm>
              <a:off x="2447540" y="592469"/>
              <a:ext cx="267831" cy="275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19" fill="norm" stroke="1" extrusionOk="0">
                  <a:moveTo>
                    <a:pt x="15398" y="1816"/>
                  </a:moveTo>
                  <a:cubicBezTo>
                    <a:pt x="14888" y="1161"/>
                    <a:pt x="14378" y="507"/>
                    <a:pt x="13697" y="179"/>
                  </a:cubicBezTo>
                  <a:cubicBezTo>
                    <a:pt x="13017" y="-148"/>
                    <a:pt x="12167" y="-148"/>
                    <a:pt x="10211" y="1243"/>
                  </a:cubicBezTo>
                  <a:cubicBezTo>
                    <a:pt x="8255" y="2634"/>
                    <a:pt x="5193" y="5416"/>
                    <a:pt x="3152" y="8525"/>
                  </a:cubicBezTo>
                  <a:cubicBezTo>
                    <a:pt x="1112" y="11634"/>
                    <a:pt x="91" y="15070"/>
                    <a:pt x="6" y="17279"/>
                  </a:cubicBezTo>
                  <a:cubicBezTo>
                    <a:pt x="-79" y="19488"/>
                    <a:pt x="771" y="20470"/>
                    <a:pt x="2727" y="20961"/>
                  </a:cubicBezTo>
                  <a:cubicBezTo>
                    <a:pt x="4683" y="21452"/>
                    <a:pt x="7745" y="21452"/>
                    <a:pt x="11061" y="20879"/>
                  </a:cubicBezTo>
                  <a:cubicBezTo>
                    <a:pt x="14378" y="20307"/>
                    <a:pt x="17949" y="19161"/>
                    <a:pt x="21521" y="18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2774224" y="146050"/>
              <a:ext cx="176097" cy="19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97" fill="norm" stroke="1" extrusionOk="0">
                  <a:moveTo>
                    <a:pt x="19850" y="0"/>
                  </a:moveTo>
                  <a:cubicBezTo>
                    <a:pt x="14707" y="2323"/>
                    <a:pt x="9564" y="4645"/>
                    <a:pt x="6479" y="6155"/>
                  </a:cubicBezTo>
                  <a:cubicBezTo>
                    <a:pt x="3393" y="7665"/>
                    <a:pt x="2364" y="8361"/>
                    <a:pt x="1464" y="9174"/>
                  </a:cubicBezTo>
                  <a:cubicBezTo>
                    <a:pt x="564" y="9987"/>
                    <a:pt x="-207" y="10916"/>
                    <a:pt x="50" y="11613"/>
                  </a:cubicBezTo>
                  <a:cubicBezTo>
                    <a:pt x="307" y="12310"/>
                    <a:pt x="1593" y="12774"/>
                    <a:pt x="2879" y="13006"/>
                  </a:cubicBezTo>
                  <a:cubicBezTo>
                    <a:pt x="4164" y="13239"/>
                    <a:pt x="5450" y="13239"/>
                    <a:pt x="6736" y="13355"/>
                  </a:cubicBezTo>
                  <a:cubicBezTo>
                    <a:pt x="8022" y="13471"/>
                    <a:pt x="9307" y="13703"/>
                    <a:pt x="9436" y="14284"/>
                  </a:cubicBezTo>
                  <a:cubicBezTo>
                    <a:pt x="9564" y="14865"/>
                    <a:pt x="8536" y="15794"/>
                    <a:pt x="7379" y="16490"/>
                  </a:cubicBezTo>
                  <a:cubicBezTo>
                    <a:pt x="6222" y="17187"/>
                    <a:pt x="4936" y="17652"/>
                    <a:pt x="3779" y="18232"/>
                  </a:cubicBezTo>
                  <a:cubicBezTo>
                    <a:pt x="2622" y="18813"/>
                    <a:pt x="1593" y="19510"/>
                    <a:pt x="1593" y="20206"/>
                  </a:cubicBezTo>
                  <a:cubicBezTo>
                    <a:pt x="1593" y="20903"/>
                    <a:pt x="2622" y="21600"/>
                    <a:pt x="6093" y="21484"/>
                  </a:cubicBezTo>
                  <a:cubicBezTo>
                    <a:pt x="9564" y="21368"/>
                    <a:pt x="15479" y="20439"/>
                    <a:pt x="21393" y="19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3013820" y="127000"/>
              <a:ext cx="133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880"/>
                    <a:pt x="4800" y="5760"/>
                    <a:pt x="7714" y="8928"/>
                  </a:cubicBezTo>
                  <a:cubicBezTo>
                    <a:pt x="10629" y="12096"/>
                    <a:pt x="14057" y="15552"/>
                    <a:pt x="16457" y="17712"/>
                  </a:cubicBezTo>
                  <a:cubicBezTo>
                    <a:pt x="18857" y="19872"/>
                    <a:pt x="20229" y="207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3032870" y="88900"/>
              <a:ext cx="1460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3181"/>
                    <a:pt x="14087" y="6363"/>
                    <a:pt x="10643" y="9460"/>
                  </a:cubicBezTo>
                  <a:cubicBezTo>
                    <a:pt x="7200" y="12558"/>
                    <a:pt x="4070" y="15572"/>
                    <a:pt x="2348" y="17581"/>
                  </a:cubicBezTo>
                  <a:cubicBezTo>
                    <a:pt x="626" y="19591"/>
                    <a:pt x="313" y="205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3204320" y="260350"/>
              <a:ext cx="6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3217020" y="151843"/>
              <a:ext cx="59597" cy="2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0375" fill="norm" stroke="1" extrusionOk="0">
                  <a:moveTo>
                    <a:pt x="15641" y="20375"/>
                  </a:moveTo>
                  <a:cubicBezTo>
                    <a:pt x="18621" y="15390"/>
                    <a:pt x="21600" y="10406"/>
                    <a:pt x="20855" y="6252"/>
                  </a:cubicBezTo>
                  <a:cubicBezTo>
                    <a:pt x="20110" y="2098"/>
                    <a:pt x="15641" y="-1225"/>
                    <a:pt x="11545" y="437"/>
                  </a:cubicBezTo>
                  <a:cubicBezTo>
                    <a:pt x="7448" y="2098"/>
                    <a:pt x="3724" y="8744"/>
                    <a:pt x="0" y="15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2836020" y="431800"/>
              <a:ext cx="387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3" y="18000"/>
                    <a:pt x="6846" y="14400"/>
                    <a:pt x="10446" y="10800"/>
                  </a:cubicBezTo>
                  <a:cubicBezTo>
                    <a:pt x="14046" y="7200"/>
                    <a:pt x="1782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3037104" y="488950"/>
              <a:ext cx="8467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00"/>
                    <a:pt x="0" y="11400"/>
                    <a:pt x="0" y="15000"/>
                  </a:cubicBezTo>
                  <a:cubicBezTo>
                    <a:pt x="0" y="18600"/>
                    <a:pt x="10800" y="20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3117537" y="520700"/>
              <a:ext cx="95025" cy="94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20" fill="norm" stroke="1" extrusionOk="0">
                  <a:moveTo>
                    <a:pt x="7983" y="1440"/>
                  </a:moveTo>
                  <a:cubicBezTo>
                    <a:pt x="5635" y="1920"/>
                    <a:pt x="3287" y="2400"/>
                    <a:pt x="1878" y="4560"/>
                  </a:cubicBezTo>
                  <a:cubicBezTo>
                    <a:pt x="470" y="6720"/>
                    <a:pt x="0" y="10560"/>
                    <a:pt x="0" y="13680"/>
                  </a:cubicBezTo>
                  <a:cubicBezTo>
                    <a:pt x="0" y="16800"/>
                    <a:pt x="470" y="19200"/>
                    <a:pt x="1878" y="20400"/>
                  </a:cubicBezTo>
                  <a:cubicBezTo>
                    <a:pt x="3287" y="21600"/>
                    <a:pt x="5635" y="21600"/>
                    <a:pt x="8217" y="21120"/>
                  </a:cubicBezTo>
                  <a:cubicBezTo>
                    <a:pt x="10800" y="20640"/>
                    <a:pt x="13617" y="19680"/>
                    <a:pt x="15730" y="18240"/>
                  </a:cubicBezTo>
                  <a:cubicBezTo>
                    <a:pt x="17843" y="16800"/>
                    <a:pt x="19252" y="14880"/>
                    <a:pt x="20191" y="12000"/>
                  </a:cubicBezTo>
                  <a:cubicBezTo>
                    <a:pt x="21130" y="9120"/>
                    <a:pt x="21600" y="5280"/>
                    <a:pt x="20191" y="3120"/>
                  </a:cubicBezTo>
                  <a:cubicBezTo>
                    <a:pt x="18783" y="960"/>
                    <a:pt x="15496" y="480"/>
                    <a:pt x="122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3566270" y="7493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3804625" y="469927"/>
              <a:ext cx="142646" cy="330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191" fill="norm" stroke="1" extrusionOk="0">
                  <a:moveTo>
                    <a:pt x="21096" y="3666"/>
                  </a:moveTo>
                  <a:cubicBezTo>
                    <a:pt x="19844" y="2580"/>
                    <a:pt x="18592" y="1493"/>
                    <a:pt x="16557" y="746"/>
                  </a:cubicBezTo>
                  <a:cubicBezTo>
                    <a:pt x="14522" y="-1"/>
                    <a:pt x="11705" y="-409"/>
                    <a:pt x="9044" y="610"/>
                  </a:cubicBezTo>
                  <a:cubicBezTo>
                    <a:pt x="6383" y="1629"/>
                    <a:pt x="3879" y="4074"/>
                    <a:pt x="2157" y="7063"/>
                  </a:cubicBezTo>
                  <a:cubicBezTo>
                    <a:pt x="435" y="10051"/>
                    <a:pt x="-504" y="13583"/>
                    <a:pt x="279" y="15961"/>
                  </a:cubicBezTo>
                  <a:cubicBezTo>
                    <a:pt x="1061" y="18338"/>
                    <a:pt x="3566" y="19561"/>
                    <a:pt x="5600" y="20240"/>
                  </a:cubicBezTo>
                  <a:cubicBezTo>
                    <a:pt x="7635" y="20919"/>
                    <a:pt x="9200" y="21055"/>
                    <a:pt x="10766" y="21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4029820" y="558800"/>
              <a:ext cx="317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760"/>
                    <a:pt x="2880" y="11520"/>
                    <a:pt x="6480" y="15120"/>
                  </a:cubicBezTo>
                  <a:cubicBezTo>
                    <a:pt x="10080" y="18720"/>
                    <a:pt x="1584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4086970" y="628650"/>
              <a:ext cx="114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800"/>
                    <a:pt x="2400" y="12000"/>
                    <a:pt x="6000" y="8400"/>
                  </a:cubicBezTo>
                  <a:cubicBezTo>
                    <a:pt x="9600" y="4800"/>
                    <a:pt x="156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4340730" y="503096"/>
              <a:ext cx="114541" cy="176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424" fill="norm" stroke="1" extrusionOk="0">
                  <a:moveTo>
                    <a:pt x="20872" y="4453"/>
                  </a:moveTo>
                  <a:cubicBezTo>
                    <a:pt x="20486" y="2910"/>
                    <a:pt x="20101" y="1367"/>
                    <a:pt x="18751" y="595"/>
                  </a:cubicBezTo>
                  <a:cubicBezTo>
                    <a:pt x="17401" y="-176"/>
                    <a:pt x="15086" y="-176"/>
                    <a:pt x="11808" y="467"/>
                  </a:cubicBezTo>
                  <a:cubicBezTo>
                    <a:pt x="8529" y="1110"/>
                    <a:pt x="4286" y="2395"/>
                    <a:pt x="1972" y="4324"/>
                  </a:cubicBezTo>
                  <a:cubicBezTo>
                    <a:pt x="-342" y="6253"/>
                    <a:pt x="-728" y="8824"/>
                    <a:pt x="1393" y="11781"/>
                  </a:cubicBezTo>
                  <a:cubicBezTo>
                    <a:pt x="3515" y="14738"/>
                    <a:pt x="8143" y="18081"/>
                    <a:pt x="11615" y="19753"/>
                  </a:cubicBezTo>
                  <a:cubicBezTo>
                    <a:pt x="15086" y="21424"/>
                    <a:pt x="17401" y="21424"/>
                    <a:pt x="19715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4531470" y="431800"/>
              <a:ext cx="107522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600" fill="norm" stroke="1" extrusionOk="0">
                  <a:moveTo>
                    <a:pt x="4800" y="0"/>
                  </a:moveTo>
                  <a:cubicBezTo>
                    <a:pt x="11200" y="2933"/>
                    <a:pt x="17600" y="5867"/>
                    <a:pt x="19600" y="8667"/>
                  </a:cubicBezTo>
                  <a:cubicBezTo>
                    <a:pt x="21600" y="11467"/>
                    <a:pt x="19200" y="14133"/>
                    <a:pt x="15200" y="16267"/>
                  </a:cubicBezTo>
                  <a:cubicBezTo>
                    <a:pt x="11200" y="18400"/>
                    <a:pt x="560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4594970" y="107103"/>
              <a:ext cx="101238" cy="172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184" fill="norm" stroke="1" extrusionOk="0">
                  <a:moveTo>
                    <a:pt x="0" y="5570"/>
                  </a:moveTo>
                  <a:cubicBezTo>
                    <a:pt x="441" y="6611"/>
                    <a:pt x="882" y="7651"/>
                    <a:pt x="1984" y="6741"/>
                  </a:cubicBezTo>
                  <a:cubicBezTo>
                    <a:pt x="3086" y="5830"/>
                    <a:pt x="4849" y="2967"/>
                    <a:pt x="7053" y="1406"/>
                  </a:cubicBezTo>
                  <a:cubicBezTo>
                    <a:pt x="9257" y="-156"/>
                    <a:pt x="11902" y="-416"/>
                    <a:pt x="14547" y="625"/>
                  </a:cubicBezTo>
                  <a:cubicBezTo>
                    <a:pt x="17192" y="1666"/>
                    <a:pt x="19837" y="4008"/>
                    <a:pt x="20718" y="7651"/>
                  </a:cubicBezTo>
                  <a:cubicBezTo>
                    <a:pt x="21600" y="11295"/>
                    <a:pt x="20718" y="16239"/>
                    <a:pt x="19837" y="21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4779120" y="19050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4607670" y="15875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5036208" y="0"/>
              <a:ext cx="193763" cy="13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69" fill="norm" stroke="1" extrusionOk="0">
                  <a:moveTo>
                    <a:pt x="15857" y="0"/>
                  </a:moveTo>
                  <a:cubicBezTo>
                    <a:pt x="11162" y="3832"/>
                    <a:pt x="6466" y="7665"/>
                    <a:pt x="3649" y="10277"/>
                  </a:cubicBezTo>
                  <a:cubicBezTo>
                    <a:pt x="831" y="12890"/>
                    <a:pt x="-108" y="14284"/>
                    <a:pt x="9" y="14981"/>
                  </a:cubicBezTo>
                  <a:cubicBezTo>
                    <a:pt x="127" y="15677"/>
                    <a:pt x="1301" y="15677"/>
                    <a:pt x="2592" y="15677"/>
                  </a:cubicBezTo>
                  <a:cubicBezTo>
                    <a:pt x="3883" y="15677"/>
                    <a:pt x="5292" y="15677"/>
                    <a:pt x="5644" y="16548"/>
                  </a:cubicBezTo>
                  <a:cubicBezTo>
                    <a:pt x="5996" y="17419"/>
                    <a:pt x="5292" y="19161"/>
                    <a:pt x="5527" y="20206"/>
                  </a:cubicBezTo>
                  <a:cubicBezTo>
                    <a:pt x="5762" y="21252"/>
                    <a:pt x="6935" y="21600"/>
                    <a:pt x="9753" y="21426"/>
                  </a:cubicBezTo>
                  <a:cubicBezTo>
                    <a:pt x="12570" y="21252"/>
                    <a:pt x="17031" y="20555"/>
                    <a:pt x="21492" y="19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5242670" y="19050"/>
              <a:ext cx="1016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760"/>
                    <a:pt x="10800" y="11520"/>
                    <a:pt x="14400" y="15120"/>
                  </a:cubicBezTo>
                  <a:cubicBezTo>
                    <a:pt x="18000" y="18720"/>
                    <a:pt x="198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5255370" y="0"/>
              <a:ext cx="1143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277"/>
                    <a:pt x="17600" y="554"/>
                    <a:pt x="14000" y="4154"/>
                  </a:cubicBezTo>
                  <a:cubicBezTo>
                    <a:pt x="10400" y="7754"/>
                    <a:pt x="5200" y="146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5395070" y="889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5433170" y="381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5134720" y="215900"/>
              <a:ext cx="260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5" y="14400"/>
                    <a:pt x="8429" y="7200"/>
                    <a:pt x="12029" y="3600"/>
                  </a:cubicBezTo>
                  <a:cubicBezTo>
                    <a:pt x="15629" y="0"/>
                    <a:pt x="1861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5229970" y="304800"/>
              <a:ext cx="317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5312520" y="311150"/>
              <a:ext cx="82551" cy="6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8308" y="0"/>
                  </a:moveTo>
                  <a:cubicBezTo>
                    <a:pt x="6092" y="2025"/>
                    <a:pt x="3877" y="4050"/>
                    <a:pt x="3046" y="6750"/>
                  </a:cubicBezTo>
                  <a:cubicBezTo>
                    <a:pt x="2215" y="9450"/>
                    <a:pt x="2769" y="12825"/>
                    <a:pt x="4154" y="15525"/>
                  </a:cubicBezTo>
                  <a:cubicBezTo>
                    <a:pt x="5538" y="18225"/>
                    <a:pt x="7754" y="20250"/>
                    <a:pt x="10246" y="20925"/>
                  </a:cubicBezTo>
                  <a:cubicBezTo>
                    <a:pt x="12738" y="21600"/>
                    <a:pt x="15508" y="20925"/>
                    <a:pt x="17723" y="19237"/>
                  </a:cubicBezTo>
                  <a:cubicBezTo>
                    <a:pt x="19938" y="17550"/>
                    <a:pt x="21600" y="14850"/>
                    <a:pt x="21600" y="12150"/>
                  </a:cubicBezTo>
                  <a:cubicBezTo>
                    <a:pt x="21600" y="9450"/>
                    <a:pt x="19938" y="6750"/>
                    <a:pt x="16062" y="5737"/>
                  </a:cubicBezTo>
                  <a:cubicBezTo>
                    <a:pt x="12185" y="4725"/>
                    <a:pt x="6092" y="5400"/>
                    <a:pt x="0" y="6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239664" y="472044"/>
              <a:ext cx="255942" cy="522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97" fill="norm" stroke="1" extrusionOk="0">
                  <a:moveTo>
                    <a:pt x="9192" y="3130"/>
                  </a:moveTo>
                  <a:cubicBezTo>
                    <a:pt x="9192" y="2696"/>
                    <a:pt x="9192" y="2262"/>
                    <a:pt x="9015" y="1612"/>
                  </a:cubicBezTo>
                  <a:cubicBezTo>
                    <a:pt x="8838" y="961"/>
                    <a:pt x="8483" y="93"/>
                    <a:pt x="8395" y="7"/>
                  </a:cubicBezTo>
                  <a:cubicBezTo>
                    <a:pt x="8306" y="-80"/>
                    <a:pt x="8483" y="614"/>
                    <a:pt x="8306" y="2479"/>
                  </a:cubicBezTo>
                  <a:cubicBezTo>
                    <a:pt x="8129" y="4344"/>
                    <a:pt x="7598" y="7380"/>
                    <a:pt x="6624" y="10026"/>
                  </a:cubicBezTo>
                  <a:cubicBezTo>
                    <a:pt x="5651" y="12672"/>
                    <a:pt x="4234" y="14927"/>
                    <a:pt x="3083" y="16445"/>
                  </a:cubicBezTo>
                  <a:cubicBezTo>
                    <a:pt x="1933" y="17963"/>
                    <a:pt x="1047" y="18744"/>
                    <a:pt x="516" y="19481"/>
                  </a:cubicBezTo>
                  <a:cubicBezTo>
                    <a:pt x="-15" y="20219"/>
                    <a:pt x="-192" y="20913"/>
                    <a:pt x="251" y="21216"/>
                  </a:cubicBezTo>
                  <a:cubicBezTo>
                    <a:pt x="693" y="21520"/>
                    <a:pt x="1756" y="21433"/>
                    <a:pt x="4942" y="21000"/>
                  </a:cubicBezTo>
                  <a:cubicBezTo>
                    <a:pt x="8129" y="20566"/>
                    <a:pt x="13441" y="19785"/>
                    <a:pt x="16539" y="19395"/>
                  </a:cubicBezTo>
                  <a:cubicBezTo>
                    <a:pt x="19638" y="19004"/>
                    <a:pt x="20523" y="19004"/>
                    <a:pt x="21408" y="19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755955" y="764318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0"/>
                    <a:pt x="11368" y="0"/>
                    <a:pt x="14968" y="3600"/>
                  </a:cubicBezTo>
                  <a:cubicBezTo>
                    <a:pt x="18568" y="7200"/>
                    <a:pt x="20084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755955" y="916718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835205" y="1420270"/>
              <a:ext cx="400051" cy="60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21457"/>
                  </a:moveTo>
                  <a:cubicBezTo>
                    <a:pt x="1257" y="20928"/>
                    <a:pt x="2514" y="20400"/>
                    <a:pt x="3943" y="19078"/>
                  </a:cubicBezTo>
                  <a:cubicBezTo>
                    <a:pt x="5371" y="17756"/>
                    <a:pt x="6971" y="15642"/>
                    <a:pt x="8229" y="13112"/>
                  </a:cubicBezTo>
                  <a:cubicBezTo>
                    <a:pt x="9486" y="10581"/>
                    <a:pt x="10400" y="7636"/>
                    <a:pt x="10857" y="5597"/>
                  </a:cubicBezTo>
                  <a:cubicBezTo>
                    <a:pt x="11314" y="3558"/>
                    <a:pt x="11314" y="2425"/>
                    <a:pt x="11200" y="1670"/>
                  </a:cubicBezTo>
                  <a:cubicBezTo>
                    <a:pt x="11086" y="914"/>
                    <a:pt x="10857" y="537"/>
                    <a:pt x="10343" y="272"/>
                  </a:cubicBezTo>
                  <a:cubicBezTo>
                    <a:pt x="9829" y="8"/>
                    <a:pt x="9029" y="-143"/>
                    <a:pt x="8229" y="197"/>
                  </a:cubicBezTo>
                  <a:cubicBezTo>
                    <a:pt x="7429" y="537"/>
                    <a:pt x="6629" y="1367"/>
                    <a:pt x="5943" y="3029"/>
                  </a:cubicBezTo>
                  <a:cubicBezTo>
                    <a:pt x="5257" y="4691"/>
                    <a:pt x="4686" y="7183"/>
                    <a:pt x="4800" y="9449"/>
                  </a:cubicBezTo>
                  <a:cubicBezTo>
                    <a:pt x="4914" y="11714"/>
                    <a:pt x="5714" y="13754"/>
                    <a:pt x="6800" y="15075"/>
                  </a:cubicBezTo>
                  <a:cubicBezTo>
                    <a:pt x="7886" y="16397"/>
                    <a:pt x="9257" y="17001"/>
                    <a:pt x="10229" y="17265"/>
                  </a:cubicBezTo>
                  <a:cubicBezTo>
                    <a:pt x="11200" y="17530"/>
                    <a:pt x="11771" y="17454"/>
                    <a:pt x="12229" y="17190"/>
                  </a:cubicBezTo>
                  <a:cubicBezTo>
                    <a:pt x="12686" y="16926"/>
                    <a:pt x="13029" y="16472"/>
                    <a:pt x="13143" y="16510"/>
                  </a:cubicBezTo>
                  <a:cubicBezTo>
                    <a:pt x="13257" y="16548"/>
                    <a:pt x="13143" y="17077"/>
                    <a:pt x="13086" y="17567"/>
                  </a:cubicBezTo>
                  <a:cubicBezTo>
                    <a:pt x="13029" y="18058"/>
                    <a:pt x="13029" y="18512"/>
                    <a:pt x="13143" y="18512"/>
                  </a:cubicBezTo>
                  <a:cubicBezTo>
                    <a:pt x="13257" y="18512"/>
                    <a:pt x="13486" y="18058"/>
                    <a:pt x="14000" y="16812"/>
                  </a:cubicBezTo>
                  <a:cubicBezTo>
                    <a:pt x="14514" y="15566"/>
                    <a:pt x="15314" y="13527"/>
                    <a:pt x="15943" y="12356"/>
                  </a:cubicBezTo>
                  <a:cubicBezTo>
                    <a:pt x="16571" y="11186"/>
                    <a:pt x="17029" y="10884"/>
                    <a:pt x="17486" y="10846"/>
                  </a:cubicBezTo>
                  <a:cubicBezTo>
                    <a:pt x="17943" y="10808"/>
                    <a:pt x="18400" y="11035"/>
                    <a:pt x="19086" y="12054"/>
                  </a:cubicBezTo>
                  <a:cubicBezTo>
                    <a:pt x="19771" y="13074"/>
                    <a:pt x="20686" y="14886"/>
                    <a:pt x="21600" y="166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480788" y="1514988"/>
              <a:ext cx="141818" cy="39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955"/>
                  </a:moveTo>
                  <a:cubicBezTo>
                    <a:pt x="19666" y="612"/>
                    <a:pt x="17731" y="269"/>
                    <a:pt x="15636" y="97"/>
                  </a:cubicBezTo>
                  <a:cubicBezTo>
                    <a:pt x="13540" y="-74"/>
                    <a:pt x="11284" y="-74"/>
                    <a:pt x="9188" y="555"/>
                  </a:cubicBezTo>
                  <a:cubicBezTo>
                    <a:pt x="7093" y="1183"/>
                    <a:pt x="5158" y="2440"/>
                    <a:pt x="3385" y="5012"/>
                  </a:cubicBezTo>
                  <a:cubicBezTo>
                    <a:pt x="1612" y="7583"/>
                    <a:pt x="0" y="11469"/>
                    <a:pt x="0" y="14383"/>
                  </a:cubicBezTo>
                  <a:cubicBezTo>
                    <a:pt x="0" y="17297"/>
                    <a:pt x="1612" y="19240"/>
                    <a:pt x="4513" y="20269"/>
                  </a:cubicBezTo>
                  <a:cubicBezTo>
                    <a:pt x="7415" y="21297"/>
                    <a:pt x="11606" y="21412"/>
                    <a:pt x="15797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702903" y="1539018"/>
              <a:ext cx="243553" cy="338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24" fill="norm" stroke="1" extrusionOk="0">
                  <a:moveTo>
                    <a:pt x="8019" y="0"/>
                  </a:moveTo>
                  <a:cubicBezTo>
                    <a:pt x="6157" y="3757"/>
                    <a:pt x="4295" y="7513"/>
                    <a:pt x="2992" y="10465"/>
                  </a:cubicBezTo>
                  <a:cubicBezTo>
                    <a:pt x="1688" y="13416"/>
                    <a:pt x="943" y="15563"/>
                    <a:pt x="478" y="17240"/>
                  </a:cubicBezTo>
                  <a:cubicBezTo>
                    <a:pt x="12" y="18917"/>
                    <a:pt x="-174" y="20124"/>
                    <a:pt x="198" y="20795"/>
                  </a:cubicBezTo>
                  <a:cubicBezTo>
                    <a:pt x="571" y="21466"/>
                    <a:pt x="1502" y="21600"/>
                    <a:pt x="4016" y="21198"/>
                  </a:cubicBezTo>
                  <a:cubicBezTo>
                    <a:pt x="6529" y="20795"/>
                    <a:pt x="10626" y="19856"/>
                    <a:pt x="13792" y="19051"/>
                  </a:cubicBezTo>
                  <a:cubicBezTo>
                    <a:pt x="16957" y="18246"/>
                    <a:pt x="19192" y="17575"/>
                    <a:pt x="21426" y="16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984555" y="1480372"/>
              <a:ext cx="120729" cy="503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483" fill="norm" stroke="1" extrusionOk="0">
                  <a:moveTo>
                    <a:pt x="0" y="64"/>
                  </a:moveTo>
                  <a:cubicBezTo>
                    <a:pt x="1800" y="-27"/>
                    <a:pt x="3600" y="-117"/>
                    <a:pt x="6480" y="516"/>
                  </a:cubicBezTo>
                  <a:cubicBezTo>
                    <a:pt x="9360" y="1148"/>
                    <a:pt x="13320" y="2504"/>
                    <a:pt x="16380" y="4899"/>
                  </a:cubicBezTo>
                  <a:cubicBezTo>
                    <a:pt x="19440" y="7294"/>
                    <a:pt x="21600" y="10728"/>
                    <a:pt x="19980" y="13665"/>
                  </a:cubicBezTo>
                  <a:cubicBezTo>
                    <a:pt x="18360" y="16603"/>
                    <a:pt x="12960" y="19043"/>
                    <a:pt x="7560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2695755" y="1764353"/>
              <a:ext cx="2032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6075" y="10884"/>
                    <a:pt x="12150" y="1066"/>
                    <a:pt x="15750" y="84"/>
                  </a:cubicBezTo>
                  <a:cubicBezTo>
                    <a:pt x="19350" y="-898"/>
                    <a:pt x="20475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2797355" y="1900968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3606890" y="1638908"/>
              <a:ext cx="250916" cy="29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90" fill="norm" stroke="1" extrusionOk="0">
                  <a:moveTo>
                    <a:pt x="16072" y="2388"/>
                  </a:moveTo>
                  <a:cubicBezTo>
                    <a:pt x="17342" y="1330"/>
                    <a:pt x="18613" y="273"/>
                    <a:pt x="18704" y="47"/>
                  </a:cubicBezTo>
                  <a:cubicBezTo>
                    <a:pt x="18794" y="-180"/>
                    <a:pt x="17705" y="424"/>
                    <a:pt x="15073" y="1784"/>
                  </a:cubicBezTo>
                  <a:cubicBezTo>
                    <a:pt x="12441" y="3143"/>
                    <a:pt x="8267" y="5258"/>
                    <a:pt x="5725" y="6617"/>
                  </a:cubicBezTo>
                  <a:cubicBezTo>
                    <a:pt x="3184" y="7977"/>
                    <a:pt x="2277" y="8581"/>
                    <a:pt x="1460" y="9261"/>
                  </a:cubicBezTo>
                  <a:cubicBezTo>
                    <a:pt x="643" y="9940"/>
                    <a:pt x="-83" y="10696"/>
                    <a:pt x="8" y="11073"/>
                  </a:cubicBezTo>
                  <a:cubicBezTo>
                    <a:pt x="99" y="11451"/>
                    <a:pt x="1006" y="11451"/>
                    <a:pt x="2730" y="11375"/>
                  </a:cubicBezTo>
                  <a:cubicBezTo>
                    <a:pt x="4455" y="11300"/>
                    <a:pt x="6996" y="11149"/>
                    <a:pt x="8811" y="11073"/>
                  </a:cubicBezTo>
                  <a:cubicBezTo>
                    <a:pt x="10626" y="10998"/>
                    <a:pt x="11715" y="10998"/>
                    <a:pt x="11988" y="11375"/>
                  </a:cubicBezTo>
                  <a:cubicBezTo>
                    <a:pt x="12260" y="11753"/>
                    <a:pt x="11715" y="12508"/>
                    <a:pt x="10082" y="13641"/>
                  </a:cubicBezTo>
                  <a:cubicBezTo>
                    <a:pt x="8448" y="14774"/>
                    <a:pt x="5725" y="16284"/>
                    <a:pt x="4001" y="17266"/>
                  </a:cubicBezTo>
                  <a:cubicBezTo>
                    <a:pt x="2277" y="18248"/>
                    <a:pt x="1551" y="18701"/>
                    <a:pt x="1006" y="19305"/>
                  </a:cubicBezTo>
                  <a:cubicBezTo>
                    <a:pt x="462" y="19910"/>
                    <a:pt x="99" y="20665"/>
                    <a:pt x="643" y="21042"/>
                  </a:cubicBezTo>
                  <a:cubicBezTo>
                    <a:pt x="1188" y="21420"/>
                    <a:pt x="2640" y="21420"/>
                    <a:pt x="6270" y="20665"/>
                  </a:cubicBezTo>
                  <a:cubicBezTo>
                    <a:pt x="9900" y="19910"/>
                    <a:pt x="15709" y="18399"/>
                    <a:pt x="21517" y="16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3978455" y="1655561"/>
              <a:ext cx="203201" cy="24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355"/>
                  </a:moveTo>
                  <a:cubicBezTo>
                    <a:pt x="1125" y="-11"/>
                    <a:pt x="2250" y="-377"/>
                    <a:pt x="4162" y="813"/>
                  </a:cubicBezTo>
                  <a:cubicBezTo>
                    <a:pt x="6075" y="2003"/>
                    <a:pt x="8775" y="4748"/>
                    <a:pt x="11363" y="8135"/>
                  </a:cubicBezTo>
                  <a:cubicBezTo>
                    <a:pt x="13950" y="11521"/>
                    <a:pt x="16425" y="15548"/>
                    <a:pt x="18113" y="17837"/>
                  </a:cubicBezTo>
                  <a:cubicBezTo>
                    <a:pt x="19800" y="20125"/>
                    <a:pt x="20700" y="20674"/>
                    <a:pt x="21600" y="21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4073705" y="1615218"/>
              <a:ext cx="1587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1029"/>
                    <a:pt x="15264" y="2057"/>
                    <a:pt x="11664" y="4629"/>
                  </a:cubicBezTo>
                  <a:cubicBezTo>
                    <a:pt x="8064" y="7200"/>
                    <a:pt x="4032" y="11314"/>
                    <a:pt x="2016" y="14400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4340405" y="1837468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4372155" y="173586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3711755" y="2076091"/>
              <a:ext cx="647701" cy="47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0" y="20910"/>
                  </a:moveTo>
                  <a:cubicBezTo>
                    <a:pt x="2753" y="17153"/>
                    <a:pt x="5506" y="13397"/>
                    <a:pt x="8153" y="9640"/>
                  </a:cubicBezTo>
                  <a:cubicBezTo>
                    <a:pt x="10800" y="5884"/>
                    <a:pt x="13341" y="2127"/>
                    <a:pt x="15565" y="719"/>
                  </a:cubicBezTo>
                  <a:cubicBezTo>
                    <a:pt x="17788" y="-690"/>
                    <a:pt x="19694" y="249"/>
                    <a:pt x="21600" y="11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3984805" y="2288318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4100996" y="2262918"/>
              <a:ext cx="193963" cy="20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62" fill="norm" stroke="1" extrusionOk="0">
                  <a:moveTo>
                    <a:pt x="10941" y="0"/>
                  </a:moveTo>
                  <a:cubicBezTo>
                    <a:pt x="8619" y="1512"/>
                    <a:pt x="6296" y="3024"/>
                    <a:pt x="4206" y="5832"/>
                  </a:cubicBezTo>
                  <a:cubicBezTo>
                    <a:pt x="2116" y="8640"/>
                    <a:pt x="258" y="12744"/>
                    <a:pt x="25" y="15768"/>
                  </a:cubicBezTo>
                  <a:cubicBezTo>
                    <a:pt x="-207" y="18792"/>
                    <a:pt x="1187" y="20736"/>
                    <a:pt x="4554" y="21168"/>
                  </a:cubicBezTo>
                  <a:cubicBezTo>
                    <a:pt x="7922" y="21600"/>
                    <a:pt x="13264" y="20520"/>
                    <a:pt x="16632" y="18252"/>
                  </a:cubicBezTo>
                  <a:cubicBezTo>
                    <a:pt x="19999" y="15984"/>
                    <a:pt x="21393" y="12528"/>
                    <a:pt x="21277" y="9936"/>
                  </a:cubicBezTo>
                  <a:cubicBezTo>
                    <a:pt x="21161" y="7344"/>
                    <a:pt x="19535" y="5616"/>
                    <a:pt x="17909" y="4536"/>
                  </a:cubicBezTo>
                  <a:cubicBezTo>
                    <a:pt x="16283" y="3456"/>
                    <a:pt x="14658" y="3024"/>
                    <a:pt x="13032" y="2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4721405" y="1626595"/>
              <a:ext cx="539751" cy="54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21484"/>
                  </a:moveTo>
                  <a:cubicBezTo>
                    <a:pt x="1440" y="21400"/>
                    <a:pt x="2880" y="21316"/>
                    <a:pt x="4574" y="20307"/>
                  </a:cubicBezTo>
                  <a:cubicBezTo>
                    <a:pt x="6268" y="19299"/>
                    <a:pt x="8216" y="17366"/>
                    <a:pt x="9614" y="15012"/>
                  </a:cubicBezTo>
                  <a:cubicBezTo>
                    <a:pt x="11012" y="12659"/>
                    <a:pt x="11859" y="9886"/>
                    <a:pt x="12240" y="7490"/>
                  </a:cubicBezTo>
                  <a:cubicBezTo>
                    <a:pt x="12621" y="5095"/>
                    <a:pt x="12536" y="3078"/>
                    <a:pt x="12325" y="1901"/>
                  </a:cubicBezTo>
                  <a:cubicBezTo>
                    <a:pt x="12113" y="724"/>
                    <a:pt x="11774" y="388"/>
                    <a:pt x="11393" y="178"/>
                  </a:cubicBezTo>
                  <a:cubicBezTo>
                    <a:pt x="11012" y="-32"/>
                    <a:pt x="10588" y="-116"/>
                    <a:pt x="10080" y="262"/>
                  </a:cubicBezTo>
                  <a:cubicBezTo>
                    <a:pt x="9572" y="640"/>
                    <a:pt x="8979" y="1481"/>
                    <a:pt x="8513" y="3372"/>
                  </a:cubicBezTo>
                  <a:cubicBezTo>
                    <a:pt x="8047" y="5263"/>
                    <a:pt x="7708" y="8205"/>
                    <a:pt x="7835" y="10306"/>
                  </a:cubicBezTo>
                  <a:cubicBezTo>
                    <a:pt x="7962" y="12407"/>
                    <a:pt x="8555" y="13668"/>
                    <a:pt x="9360" y="14466"/>
                  </a:cubicBezTo>
                  <a:cubicBezTo>
                    <a:pt x="10165" y="15265"/>
                    <a:pt x="11181" y="15601"/>
                    <a:pt x="12028" y="15475"/>
                  </a:cubicBezTo>
                  <a:cubicBezTo>
                    <a:pt x="12875" y="15349"/>
                    <a:pt x="13553" y="14760"/>
                    <a:pt x="13976" y="14256"/>
                  </a:cubicBezTo>
                  <a:cubicBezTo>
                    <a:pt x="14400" y="13752"/>
                    <a:pt x="14569" y="13331"/>
                    <a:pt x="14569" y="13626"/>
                  </a:cubicBezTo>
                  <a:cubicBezTo>
                    <a:pt x="14569" y="13920"/>
                    <a:pt x="14400" y="14928"/>
                    <a:pt x="14315" y="15769"/>
                  </a:cubicBezTo>
                  <a:cubicBezTo>
                    <a:pt x="14231" y="16609"/>
                    <a:pt x="14231" y="17282"/>
                    <a:pt x="14231" y="17828"/>
                  </a:cubicBezTo>
                  <a:cubicBezTo>
                    <a:pt x="14231" y="18374"/>
                    <a:pt x="14231" y="18795"/>
                    <a:pt x="14358" y="18795"/>
                  </a:cubicBezTo>
                  <a:cubicBezTo>
                    <a:pt x="14485" y="18795"/>
                    <a:pt x="14739" y="18374"/>
                    <a:pt x="15120" y="17156"/>
                  </a:cubicBezTo>
                  <a:cubicBezTo>
                    <a:pt x="15501" y="15937"/>
                    <a:pt x="16009" y="13920"/>
                    <a:pt x="16560" y="12449"/>
                  </a:cubicBezTo>
                  <a:cubicBezTo>
                    <a:pt x="17111" y="10978"/>
                    <a:pt x="17704" y="10054"/>
                    <a:pt x="18254" y="9549"/>
                  </a:cubicBezTo>
                  <a:cubicBezTo>
                    <a:pt x="18805" y="9045"/>
                    <a:pt x="19313" y="8961"/>
                    <a:pt x="19779" y="9087"/>
                  </a:cubicBezTo>
                  <a:cubicBezTo>
                    <a:pt x="20245" y="9213"/>
                    <a:pt x="20668" y="9549"/>
                    <a:pt x="20965" y="10894"/>
                  </a:cubicBezTo>
                  <a:cubicBezTo>
                    <a:pt x="21261" y="12239"/>
                    <a:pt x="21431" y="14592"/>
                    <a:pt x="21600" y="16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5524808" y="1800779"/>
              <a:ext cx="295148" cy="310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49" fill="norm" stroke="1" extrusionOk="0">
                  <a:moveTo>
                    <a:pt x="19523" y="768"/>
                  </a:moveTo>
                  <a:cubicBezTo>
                    <a:pt x="17225" y="192"/>
                    <a:pt x="14927" y="-384"/>
                    <a:pt x="12552" y="336"/>
                  </a:cubicBezTo>
                  <a:cubicBezTo>
                    <a:pt x="10178" y="1056"/>
                    <a:pt x="7727" y="3072"/>
                    <a:pt x="5582" y="6024"/>
                  </a:cubicBezTo>
                  <a:cubicBezTo>
                    <a:pt x="3438" y="8976"/>
                    <a:pt x="1599" y="12864"/>
                    <a:pt x="680" y="15240"/>
                  </a:cubicBezTo>
                  <a:cubicBezTo>
                    <a:pt x="-239" y="17616"/>
                    <a:pt x="-239" y="18480"/>
                    <a:pt x="757" y="19344"/>
                  </a:cubicBezTo>
                  <a:cubicBezTo>
                    <a:pt x="1752" y="20208"/>
                    <a:pt x="3744" y="21072"/>
                    <a:pt x="7344" y="21144"/>
                  </a:cubicBezTo>
                  <a:cubicBezTo>
                    <a:pt x="10944" y="21216"/>
                    <a:pt x="16152" y="20496"/>
                    <a:pt x="21361" y="19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6581955" y="1999112"/>
              <a:ext cx="2857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320" y="11375"/>
                    <a:pt x="8640" y="2735"/>
                    <a:pt x="12240" y="575"/>
                  </a:cubicBezTo>
                  <a:cubicBezTo>
                    <a:pt x="15840" y="-1585"/>
                    <a:pt x="1872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6753405" y="1888268"/>
              <a:ext cx="12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023"/>
                    <a:pt x="0" y="10047"/>
                    <a:pt x="0" y="13647"/>
                  </a:cubicBezTo>
                  <a:cubicBezTo>
                    <a:pt x="0" y="17247"/>
                    <a:pt x="10800" y="194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7275102" y="1575895"/>
              <a:ext cx="240304" cy="663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71" fill="norm" stroke="1" extrusionOk="0">
                  <a:moveTo>
                    <a:pt x="15827" y="246"/>
                  </a:moveTo>
                  <a:cubicBezTo>
                    <a:pt x="14690" y="109"/>
                    <a:pt x="13553" y="-29"/>
                    <a:pt x="12606" y="5"/>
                  </a:cubicBezTo>
                  <a:cubicBezTo>
                    <a:pt x="11658" y="40"/>
                    <a:pt x="10900" y="246"/>
                    <a:pt x="9290" y="1381"/>
                  </a:cubicBezTo>
                  <a:cubicBezTo>
                    <a:pt x="7679" y="2516"/>
                    <a:pt x="5216" y="4580"/>
                    <a:pt x="3322" y="6816"/>
                  </a:cubicBezTo>
                  <a:cubicBezTo>
                    <a:pt x="1427" y="9051"/>
                    <a:pt x="100" y="11459"/>
                    <a:pt x="6" y="13763"/>
                  </a:cubicBezTo>
                  <a:cubicBezTo>
                    <a:pt x="-89" y="16068"/>
                    <a:pt x="1048" y="18269"/>
                    <a:pt x="3132" y="19645"/>
                  </a:cubicBezTo>
                  <a:cubicBezTo>
                    <a:pt x="5216" y="21021"/>
                    <a:pt x="8248" y="21571"/>
                    <a:pt x="11469" y="21571"/>
                  </a:cubicBezTo>
                  <a:cubicBezTo>
                    <a:pt x="14690" y="21571"/>
                    <a:pt x="18100" y="21021"/>
                    <a:pt x="21511" y="20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7541816" y="1648766"/>
              <a:ext cx="145040" cy="194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93" fill="norm" stroke="1" extrusionOk="0">
                  <a:moveTo>
                    <a:pt x="6425" y="3984"/>
                  </a:moveTo>
                  <a:cubicBezTo>
                    <a:pt x="4860" y="8861"/>
                    <a:pt x="3294" y="13738"/>
                    <a:pt x="2199" y="16874"/>
                  </a:cubicBezTo>
                  <a:cubicBezTo>
                    <a:pt x="1103" y="20009"/>
                    <a:pt x="477" y="21403"/>
                    <a:pt x="164" y="21287"/>
                  </a:cubicBezTo>
                  <a:cubicBezTo>
                    <a:pt x="-149" y="21171"/>
                    <a:pt x="-149" y="19545"/>
                    <a:pt x="1416" y="16177"/>
                  </a:cubicBezTo>
                  <a:cubicBezTo>
                    <a:pt x="2981" y="12809"/>
                    <a:pt x="6112" y="7700"/>
                    <a:pt x="8460" y="4680"/>
                  </a:cubicBezTo>
                  <a:cubicBezTo>
                    <a:pt x="10808" y="1661"/>
                    <a:pt x="12373" y="732"/>
                    <a:pt x="13938" y="268"/>
                  </a:cubicBezTo>
                  <a:cubicBezTo>
                    <a:pt x="15503" y="-197"/>
                    <a:pt x="17068" y="-197"/>
                    <a:pt x="18321" y="1429"/>
                  </a:cubicBezTo>
                  <a:cubicBezTo>
                    <a:pt x="19573" y="3055"/>
                    <a:pt x="20512" y="6306"/>
                    <a:pt x="20981" y="9790"/>
                  </a:cubicBezTo>
                  <a:cubicBezTo>
                    <a:pt x="21451" y="13274"/>
                    <a:pt x="21451" y="16990"/>
                    <a:pt x="21451" y="207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7858305" y="1761268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8241709" y="1572488"/>
              <a:ext cx="181747" cy="206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10" fill="norm" stroke="1" extrusionOk="0">
                  <a:moveTo>
                    <a:pt x="17594" y="2441"/>
                  </a:moveTo>
                  <a:cubicBezTo>
                    <a:pt x="17842" y="1350"/>
                    <a:pt x="18090" y="259"/>
                    <a:pt x="17470" y="41"/>
                  </a:cubicBezTo>
                  <a:cubicBezTo>
                    <a:pt x="16849" y="-177"/>
                    <a:pt x="15359" y="478"/>
                    <a:pt x="12504" y="2005"/>
                  </a:cubicBezTo>
                  <a:cubicBezTo>
                    <a:pt x="9649" y="3532"/>
                    <a:pt x="5428" y="5932"/>
                    <a:pt x="2946" y="7678"/>
                  </a:cubicBezTo>
                  <a:cubicBezTo>
                    <a:pt x="463" y="9423"/>
                    <a:pt x="-282" y="10514"/>
                    <a:pt x="90" y="11059"/>
                  </a:cubicBezTo>
                  <a:cubicBezTo>
                    <a:pt x="463" y="11605"/>
                    <a:pt x="1952" y="11605"/>
                    <a:pt x="3442" y="11714"/>
                  </a:cubicBezTo>
                  <a:cubicBezTo>
                    <a:pt x="4932" y="11823"/>
                    <a:pt x="6421" y="12041"/>
                    <a:pt x="7787" y="12259"/>
                  </a:cubicBezTo>
                  <a:cubicBezTo>
                    <a:pt x="9152" y="12478"/>
                    <a:pt x="10394" y="12696"/>
                    <a:pt x="11015" y="13350"/>
                  </a:cubicBezTo>
                  <a:cubicBezTo>
                    <a:pt x="11635" y="14005"/>
                    <a:pt x="11635" y="15096"/>
                    <a:pt x="11015" y="15859"/>
                  </a:cubicBezTo>
                  <a:cubicBezTo>
                    <a:pt x="10394" y="16623"/>
                    <a:pt x="9152" y="17059"/>
                    <a:pt x="6918" y="17932"/>
                  </a:cubicBezTo>
                  <a:cubicBezTo>
                    <a:pt x="4684" y="18805"/>
                    <a:pt x="1456" y="20114"/>
                    <a:pt x="835" y="20768"/>
                  </a:cubicBezTo>
                  <a:cubicBezTo>
                    <a:pt x="215" y="21423"/>
                    <a:pt x="2201" y="21423"/>
                    <a:pt x="6049" y="21096"/>
                  </a:cubicBezTo>
                  <a:cubicBezTo>
                    <a:pt x="9897" y="20768"/>
                    <a:pt x="15608" y="20114"/>
                    <a:pt x="21318" y="19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8525055" y="1602518"/>
              <a:ext cx="1587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657"/>
                    <a:pt x="11520" y="11314"/>
                    <a:pt x="15120" y="14914"/>
                  </a:cubicBezTo>
                  <a:cubicBezTo>
                    <a:pt x="18720" y="18514"/>
                    <a:pt x="20160" y="200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8548958" y="1570768"/>
              <a:ext cx="17929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21275" y="0"/>
                  </a:moveTo>
                  <a:cubicBezTo>
                    <a:pt x="17759" y="2679"/>
                    <a:pt x="14242" y="5358"/>
                    <a:pt x="10601" y="8540"/>
                  </a:cubicBezTo>
                  <a:cubicBezTo>
                    <a:pt x="6959" y="11721"/>
                    <a:pt x="3191" y="15405"/>
                    <a:pt x="1433" y="17665"/>
                  </a:cubicBezTo>
                  <a:cubicBezTo>
                    <a:pt x="-325" y="19926"/>
                    <a:pt x="-74" y="20763"/>
                    <a:pt x="1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8810805" y="1754918"/>
              <a:ext cx="1" cy="825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8848905" y="1640618"/>
              <a:ext cx="3621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0"/>
                    <a:pt x="21600" y="0"/>
                    <a:pt x="20400" y="3600"/>
                  </a:cubicBezTo>
                  <a:cubicBezTo>
                    <a:pt x="19200" y="7200"/>
                    <a:pt x="9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8277405" y="1932718"/>
              <a:ext cx="539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4" y="19800"/>
                    <a:pt x="6607" y="18000"/>
                    <a:pt x="9741" y="14400"/>
                  </a:cubicBezTo>
                  <a:cubicBezTo>
                    <a:pt x="12875" y="10800"/>
                    <a:pt x="15840" y="5400"/>
                    <a:pt x="17788" y="2700"/>
                  </a:cubicBezTo>
                  <a:cubicBezTo>
                    <a:pt x="19736" y="0"/>
                    <a:pt x="2066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8560245" y="2034318"/>
              <a:ext cx="3466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4453" y="2800"/>
                    <a:pt x="8100" y="5600"/>
                    <a:pt x="4288" y="8900"/>
                  </a:cubicBezTo>
                  <a:cubicBezTo>
                    <a:pt x="477" y="12200"/>
                    <a:pt x="-794" y="16000"/>
                    <a:pt x="477" y="18200"/>
                  </a:cubicBezTo>
                  <a:cubicBezTo>
                    <a:pt x="1747" y="20400"/>
                    <a:pt x="5559" y="21000"/>
                    <a:pt x="93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8711542" y="2066068"/>
              <a:ext cx="103730" cy="111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126" fill="norm" stroke="1" extrusionOk="0">
                  <a:moveTo>
                    <a:pt x="12238" y="3600"/>
                  </a:moveTo>
                  <a:cubicBezTo>
                    <a:pt x="10544" y="2400"/>
                    <a:pt x="8850" y="1200"/>
                    <a:pt x="7156" y="1400"/>
                  </a:cubicBezTo>
                  <a:cubicBezTo>
                    <a:pt x="5461" y="1600"/>
                    <a:pt x="3767" y="3200"/>
                    <a:pt x="2285" y="4800"/>
                  </a:cubicBezTo>
                  <a:cubicBezTo>
                    <a:pt x="803" y="6400"/>
                    <a:pt x="-468" y="8000"/>
                    <a:pt x="167" y="10800"/>
                  </a:cubicBezTo>
                  <a:cubicBezTo>
                    <a:pt x="803" y="13600"/>
                    <a:pt x="3344" y="17600"/>
                    <a:pt x="5885" y="19600"/>
                  </a:cubicBezTo>
                  <a:cubicBezTo>
                    <a:pt x="8426" y="21600"/>
                    <a:pt x="10967" y="21600"/>
                    <a:pt x="13932" y="19800"/>
                  </a:cubicBezTo>
                  <a:cubicBezTo>
                    <a:pt x="16897" y="18000"/>
                    <a:pt x="20285" y="14400"/>
                    <a:pt x="20708" y="10800"/>
                  </a:cubicBezTo>
                  <a:cubicBezTo>
                    <a:pt x="21132" y="7200"/>
                    <a:pt x="18591" y="3600"/>
                    <a:pt x="160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9128033" y="1500918"/>
              <a:ext cx="156051" cy="670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508" fill="norm" stroke="1" extrusionOk="0">
                  <a:moveTo>
                    <a:pt x="7710" y="0"/>
                  </a:moveTo>
                  <a:cubicBezTo>
                    <a:pt x="10552" y="611"/>
                    <a:pt x="13394" y="1223"/>
                    <a:pt x="15810" y="2377"/>
                  </a:cubicBezTo>
                  <a:cubicBezTo>
                    <a:pt x="18226" y="3532"/>
                    <a:pt x="20215" y="5230"/>
                    <a:pt x="20784" y="7370"/>
                  </a:cubicBezTo>
                  <a:cubicBezTo>
                    <a:pt x="21352" y="9509"/>
                    <a:pt x="20499" y="12091"/>
                    <a:pt x="18084" y="14332"/>
                  </a:cubicBezTo>
                  <a:cubicBezTo>
                    <a:pt x="15668" y="16574"/>
                    <a:pt x="11689" y="18475"/>
                    <a:pt x="9131" y="19562"/>
                  </a:cubicBezTo>
                  <a:cubicBezTo>
                    <a:pt x="6573" y="20649"/>
                    <a:pt x="5436" y="20921"/>
                    <a:pt x="3873" y="21158"/>
                  </a:cubicBezTo>
                  <a:cubicBezTo>
                    <a:pt x="2310" y="21396"/>
                    <a:pt x="320" y="21600"/>
                    <a:pt x="36" y="21464"/>
                  </a:cubicBezTo>
                  <a:cubicBezTo>
                    <a:pt x="-248" y="21328"/>
                    <a:pt x="1173" y="20853"/>
                    <a:pt x="2594" y="20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9496605" y="1469168"/>
              <a:ext cx="546101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05" y="21171"/>
                    <a:pt x="2009" y="20743"/>
                    <a:pt x="3558" y="19586"/>
                  </a:cubicBezTo>
                  <a:cubicBezTo>
                    <a:pt x="5107" y="18429"/>
                    <a:pt x="7200" y="16543"/>
                    <a:pt x="8874" y="14314"/>
                  </a:cubicBezTo>
                  <a:cubicBezTo>
                    <a:pt x="10549" y="12086"/>
                    <a:pt x="11805" y="9514"/>
                    <a:pt x="12433" y="7157"/>
                  </a:cubicBezTo>
                  <a:cubicBezTo>
                    <a:pt x="13060" y="4800"/>
                    <a:pt x="13060" y="2657"/>
                    <a:pt x="12893" y="1457"/>
                  </a:cubicBezTo>
                  <a:cubicBezTo>
                    <a:pt x="12726" y="257"/>
                    <a:pt x="12391" y="0"/>
                    <a:pt x="12014" y="0"/>
                  </a:cubicBezTo>
                  <a:cubicBezTo>
                    <a:pt x="11637" y="0"/>
                    <a:pt x="11219" y="257"/>
                    <a:pt x="10549" y="1586"/>
                  </a:cubicBezTo>
                  <a:cubicBezTo>
                    <a:pt x="9879" y="2914"/>
                    <a:pt x="8958" y="5314"/>
                    <a:pt x="8330" y="7800"/>
                  </a:cubicBezTo>
                  <a:cubicBezTo>
                    <a:pt x="7702" y="10286"/>
                    <a:pt x="7367" y="12857"/>
                    <a:pt x="7409" y="14571"/>
                  </a:cubicBezTo>
                  <a:cubicBezTo>
                    <a:pt x="7451" y="16286"/>
                    <a:pt x="7870" y="17143"/>
                    <a:pt x="8330" y="17571"/>
                  </a:cubicBezTo>
                  <a:cubicBezTo>
                    <a:pt x="8791" y="18000"/>
                    <a:pt x="9293" y="18000"/>
                    <a:pt x="10088" y="17443"/>
                  </a:cubicBezTo>
                  <a:cubicBezTo>
                    <a:pt x="10884" y="16886"/>
                    <a:pt x="11972" y="15771"/>
                    <a:pt x="12642" y="15043"/>
                  </a:cubicBezTo>
                  <a:cubicBezTo>
                    <a:pt x="13312" y="14314"/>
                    <a:pt x="13563" y="13971"/>
                    <a:pt x="13814" y="13971"/>
                  </a:cubicBezTo>
                  <a:cubicBezTo>
                    <a:pt x="14065" y="13971"/>
                    <a:pt x="14316" y="14314"/>
                    <a:pt x="14358" y="14743"/>
                  </a:cubicBezTo>
                  <a:cubicBezTo>
                    <a:pt x="14400" y="15171"/>
                    <a:pt x="14233" y="15686"/>
                    <a:pt x="14065" y="16543"/>
                  </a:cubicBezTo>
                  <a:cubicBezTo>
                    <a:pt x="13898" y="17400"/>
                    <a:pt x="13730" y="18600"/>
                    <a:pt x="13772" y="18943"/>
                  </a:cubicBezTo>
                  <a:cubicBezTo>
                    <a:pt x="13814" y="19286"/>
                    <a:pt x="14065" y="18771"/>
                    <a:pt x="14484" y="17614"/>
                  </a:cubicBezTo>
                  <a:cubicBezTo>
                    <a:pt x="14902" y="16457"/>
                    <a:pt x="15488" y="14657"/>
                    <a:pt x="16200" y="13457"/>
                  </a:cubicBezTo>
                  <a:cubicBezTo>
                    <a:pt x="16912" y="12257"/>
                    <a:pt x="17749" y="11657"/>
                    <a:pt x="18377" y="11357"/>
                  </a:cubicBezTo>
                  <a:cubicBezTo>
                    <a:pt x="19005" y="11057"/>
                    <a:pt x="19423" y="11057"/>
                    <a:pt x="19884" y="11614"/>
                  </a:cubicBezTo>
                  <a:cubicBezTo>
                    <a:pt x="20344" y="12171"/>
                    <a:pt x="20847" y="13286"/>
                    <a:pt x="21140" y="14400"/>
                  </a:cubicBezTo>
                  <a:cubicBezTo>
                    <a:pt x="21433" y="15514"/>
                    <a:pt x="21516" y="16629"/>
                    <a:pt x="21600" y="17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0240571" y="1542047"/>
              <a:ext cx="278385" cy="409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42" fill="norm" stroke="1" extrusionOk="0">
                  <a:moveTo>
                    <a:pt x="21521" y="2168"/>
                  </a:moveTo>
                  <a:cubicBezTo>
                    <a:pt x="20048" y="1393"/>
                    <a:pt x="18576" y="617"/>
                    <a:pt x="17348" y="230"/>
                  </a:cubicBezTo>
                  <a:cubicBezTo>
                    <a:pt x="16121" y="-158"/>
                    <a:pt x="15139" y="-158"/>
                    <a:pt x="12766" y="1060"/>
                  </a:cubicBezTo>
                  <a:cubicBezTo>
                    <a:pt x="10394" y="2279"/>
                    <a:pt x="6630" y="4716"/>
                    <a:pt x="4012" y="7430"/>
                  </a:cubicBezTo>
                  <a:cubicBezTo>
                    <a:pt x="1394" y="10144"/>
                    <a:pt x="-79" y="13134"/>
                    <a:pt x="3" y="15405"/>
                  </a:cubicBezTo>
                  <a:cubicBezTo>
                    <a:pt x="85" y="17676"/>
                    <a:pt x="1721" y="19227"/>
                    <a:pt x="3848" y="20113"/>
                  </a:cubicBezTo>
                  <a:cubicBezTo>
                    <a:pt x="5976" y="20999"/>
                    <a:pt x="8594" y="21220"/>
                    <a:pt x="11212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10550705" y="1685068"/>
              <a:ext cx="508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320"/>
                    <a:pt x="10800" y="8640"/>
                    <a:pt x="7200" y="12240"/>
                  </a:cubicBezTo>
                  <a:cubicBezTo>
                    <a:pt x="3600" y="15840"/>
                    <a:pt x="180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0677705" y="1797105"/>
              <a:ext cx="2222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880" y="12793"/>
                    <a:pt x="5760" y="5170"/>
                    <a:pt x="9360" y="1993"/>
                  </a:cubicBezTo>
                  <a:cubicBezTo>
                    <a:pt x="12960" y="-1183"/>
                    <a:pt x="17280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0963677" y="1722190"/>
              <a:ext cx="177579" cy="18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0941" fill="norm" stroke="1" extrusionOk="0">
                  <a:moveTo>
                    <a:pt x="15615" y="5268"/>
                  </a:moveTo>
                  <a:cubicBezTo>
                    <a:pt x="15367" y="3550"/>
                    <a:pt x="15119" y="1832"/>
                    <a:pt x="14374" y="850"/>
                  </a:cubicBezTo>
                  <a:cubicBezTo>
                    <a:pt x="13629" y="-132"/>
                    <a:pt x="12388" y="-377"/>
                    <a:pt x="10029" y="728"/>
                  </a:cubicBezTo>
                  <a:cubicBezTo>
                    <a:pt x="7670" y="1832"/>
                    <a:pt x="4195" y="4287"/>
                    <a:pt x="2084" y="6741"/>
                  </a:cubicBezTo>
                  <a:cubicBezTo>
                    <a:pt x="-26" y="9196"/>
                    <a:pt x="-771" y="11650"/>
                    <a:pt x="967" y="14105"/>
                  </a:cubicBezTo>
                  <a:cubicBezTo>
                    <a:pt x="2705" y="16559"/>
                    <a:pt x="6926" y="19014"/>
                    <a:pt x="10650" y="20118"/>
                  </a:cubicBezTo>
                  <a:cubicBezTo>
                    <a:pt x="14374" y="21223"/>
                    <a:pt x="17601" y="20978"/>
                    <a:pt x="20829" y="207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11026955" y="1602518"/>
              <a:ext cx="284565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14557" y="0"/>
                  </a:moveTo>
                  <a:cubicBezTo>
                    <a:pt x="17217" y="1956"/>
                    <a:pt x="19878" y="3911"/>
                    <a:pt x="20739" y="6178"/>
                  </a:cubicBezTo>
                  <a:cubicBezTo>
                    <a:pt x="21600" y="8444"/>
                    <a:pt x="20661" y="11022"/>
                    <a:pt x="17530" y="13511"/>
                  </a:cubicBezTo>
                  <a:cubicBezTo>
                    <a:pt x="14400" y="16000"/>
                    <a:pt x="9078" y="18400"/>
                    <a:pt x="5791" y="19733"/>
                  </a:cubicBezTo>
                  <a:cubicBezTo>
                    <a:pt x="2504" y="21067"/>
                    <a:pt x="1252" y="213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591653" y="2771231"/>
              <a:ext cx="326103" cy="808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31" fill="norm" stroke="1" extrusionOk="0">
                  <a:moveTo>
                    <a:pt x="7624" y="17908"/>
                  </a:moveTo>
                  <a:cubicBezTo>
                    <a:pt x="8732" y="17071"/>
                    <a:pt x="9840" y="16233"/>
                    <a:pt x="10532" y="15536"/>
                  </a:cubicBezTo>
                  <a:cubicBezTo>
                    <a:pt x="11224" y="14838"/>
                    <a:pt x="11501" y="14280"/>
                    <a:pt x="11501" y="13861"/>
                  </a:cubicBezTo>
                  <a:cubicBezTo>
                    <a:pt x="11501" y="13443"/>
                    <a:pt x="11224" y="13164"/>
                    <a:pt x="10324" y="12968"/>
                  </a:cubicBezTo>
                  <a:cubicBezTo>
                    <a:pt x="9424" y="12773"/>
                    <a:pt x="7901" y="12661"/>
                    <a:pt x="6032" y="13331"/>
                  </a:cubicBezTo>
                  <a:cubicBezTo>
                    <a:pt x="4163" y="14001"/>
                    <a:pt x="1947" y="15452"/>
                    <a:pt x="840" y="16903"/>
                  </a:cubicBezTo>
                  <a:cubicBezTo>
                    <a:pt x="-268" y="18354"/>
                    <a:pt x="-268" y="19806"/>
                    <a:pt x="770" y="20587"/>
                  </a:cubicBezTo>
                  <a:cubicBezTo>
                    <a:pt x="1809" y="21368"/>
                    <a:pt x="3886" y="21480"/>
                    <a:pt x="5963" y="21173"/>
                  </a:cubicBezTo>
                  <a:cubicBezTo>
                    <a:pt x="8040" y="20866"/>
                    <a:pt x="10117" y="20140"/>
                    <a:pt x="12263" y="18885"/>
                  </a:cubicBezTo>
                  <a:cubicBezTo>
                    <a:pt x="14409" y="17629"/>
                    <a:pt x="16624" y="15843"/>
                    <a:pt x="18078" y="13973"/>
                  </a:cubicBezTo>
                  <a:cubicBezTo>
                    <a:pt x="19532" y="12103"/>
                    <a:pt x="20224" y="10150"/>
                    <a:pt x="20501" y="8308"/>
                  </a:cubicBezTo>
                  <a:cubicBezTo>
                    <a:pt x="20778" y="6466"/>
                    <a:pt x="20640" y="4736"/>
                    <a:pt x="19809" y="3368"/>
                  </a:cubicBezTo>
                  <a:cubicBezTo>
                    <a:pt x="18978" y="2001"/>
                    <a:pt x="17455" y="996"/>
                    <a:pt x="16278" y="466"/>
                  </a:cubicBezTo>
                  <a:cubicBezTo>
                    <a:pt x="15101" y="-64"/>
                    <a:pt x="14270" y="-120"/>
                    <a:pt x="13440" y="187"/>
                  </a:cubicBezTo>
                  <a:cubicBezTo>
                    <a:pt x="12609" y="494"/>
                    <a:pt x="11778" y="1164"/>
                    <a:pt x="11294" y="2447"/>
                  </a:cubicBezTo>
                  <a:cubicBezTo>
                    <a:pt x="10809" y="3731"/>
                    <a:pt x="10670" y="5629"/>
                    <a:pt x="10947" y="7443"/>
                  </a:cubicBezTo>
                  <a:cubicBezTo>
                    <a:pt x="11224" y="9257"/>
                    <a:pt x="11917" y="10987"/>
                    <a:pt x="13094" y="12633"/>
                  </a:cubicBezTo>
                  <a:cubicBezTo>
                    <a:pt x="14270" y="14280"/>
                    <a:pt x="15932" y="15843"/>
                    <a:pt x="17386" y="16875"/>
                  </a:cubicBezTo>
                  <a:cubicBezTo>
                    <a:pt x="18840" y="17908"/>
                    <a:pt x="20086" y="18410"/>
                    <a:pt x="21332" y="18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209855" y="2858198"/>
              <a:ext cx="469901" cy="64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21513"/>
                  </a:moveTo>
                  <a:cubicBezTo>
                    <a:pt x="1751" y="20663"/>
                    <a:pt x="3503" y="19813"/>
                    <a:pt x="5400" y="18362"/>
                  </a:cubicBezTo>
                  <a:cubicBezTo>
                    <a:pt x="7297" y="16910"/>
                    <a:pt x="9341" y="14856"/>
                    <a:pt x="10703" y="12767"/>
                  </a:cubicBezTo>
                  <a:cubicBezTo>
                    <a:pt x="12065" y="10678"/>
                    <a:pt x="12746" y="8553"/>
                    <a:pt x="12892" y="6570"/>
                  </a:cubicBezTo>
                  <a:cubicBezTo>
                    <a:pt x="13038" y="4587"/>
                    <a:pt x="12649" y="2746"/>
                    <a:pt x="12259" y="1683"/>
                  </a:cubicBezTo>
                  <a:cubicBezTo>
                    <a:pt x="11870" y="621"/>
                    <a:pt x="11481" y="338"/>
                    <a:pt x="10946" y="161"/>
                  </a:cubicBezTo>
                  <a:cubicBezTo>
                    <a:pt x="10411" y="-16"/>
                    <a:pt x="9730" y="-87"/>
                    <a:pt x="9049" y="161"/>
                  </a:cubicBezTo>
                  <a:cubicBezTo>
                    <a:pt x="8368" y="409"/>
                    <a:pt x="7686" y="975"/>
                    <a:pt x="7005" y="2533"/>
                  </a:cubicBezTo>
                  <a:cubicBezTo>
                    <a:pt x="6324" y="4091"/>
                    <a:pt x="5643" y="6641"/>
                    <a:pt x="5400" y="9190"/>
                  </a:cubicBezTo>
                  <a:cubicBezTo>
                    <a:pt x="5157" y="11740"/>
                    <a:pt x="5351" y="14289"/>
                    <a:pt x="5984" y="16095"/>
                  </a:cubicBezTo>
                  <a:cubicBezTo>
                    <a:pt x="6616" y="17901"/>
                    <a:pt x="7686" y="18963"/>
                    <a:pt x="8708" y="19353"/>
                  </a:cubicBezTo>
                  <a:cubicBezTo>
                    <a:pt x="9730" y="19743"/>
                    <a:pt x="10703" y="19459"/>
                    <a:pt x="11870" y="18645"/>
                  </a:cubicBezTo>
                  <a:cubicBezTo>
                    <a:pt x="13038" y="17830"/>
                    <a:pt x="14400" y="16485"/>
                    <a:pt x="15178" y="15600"/>
                  </a:cubicBezTo>
                  <a:cubicBezTo>
                    <a:pt x="15957" y="14714"/>
                    <a:pt x="16151" y="14289"/>
                    <a:pt x="16005" y="14183"/>
                  </a:cubicBezTo>
                  <a:cubicBezTo>
                    <a:pt x="15859" y="14077"/>
                    <a:pt x="15373" y="14289"/>
                    <a:pt x="14935" y="14891"/>
                  </a:cubicBezTo>
                  <a:cubicBezTo>
                    <a:pt x="14497" y="15493"/>
                    <a:pt x="14108" y="16485"/>
                    <a:pt x="13914" y="17158"/>
                  </a:cubicBezTo>
                  <a:cubicBezTo>
                    <a:pt x="13719" y="17830"/>
                    <a:pt x="13719" y="18184"/>
                    <a:pt x="13914" y="18255"/>
                  </a:cubicBezTo>
                  <a:cubicBezTo>
                    <a:pt x="14108" y="18326"/>
                    <a:pt x="14497" y="18114"/>
                    <a:pt x="15081" y="17228"/>
                  </a:cubicBezTo>
                  <a:cubicBezTo>
                    <a:pt x="15665" y="16343"/>
                    <a:pt x="16443" y="14785"/>
                    <a:pt x="17076" y="13794"/>
                  </a:cubicBezTo>
                  <a:cubicBezTo>
                    <a:pt x="17708" y="12802"/>
                    <a:pt x="18195" y="12377"/>
                    <a:pt x="18730" y="12200"/>
                  </a:cubicBezTo>
                  <a:cubicBezTo>
                    <a:pt x="19265" y="12023"/>
                    <a:pt x="19849" y="12094"/>
                    <a:pt x="20286" y="12342"/>
                  </a:cubicBezTo>
                  <a:cubicBezTo>
                    <a:pt x="20724" y="12590"/>
                    <a:pt x="21016" y="13015"/>
                    <a:pt x="21211" y="14112"/>
                  </a:cubicBezTo>
                  <a:cubicBezTo>
                    <a:pt x="21405" y="15210"/>
                    <a:pt x="21503" y="16981"/>
                    <a:pt x="21600" y="18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839765" y="2967768"/>
              <a:ext cx="18289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20970" y="0"/>
                  </a:moveTo>
                  <a:cubicBezTo>
                    <a:pt x="16601" y="1536"/>
                    <a:pt x="12233" y="3072"/>
                    <a:pt x="8471" y="5424"/>
                  </a:cubicBezTo>
                  <a:cubicBezTo>
                    <a:pt x="4709" y="7776"/>
                    <a:pt x="1554" y="10944"/>
                    <a:pt x="462" y="13584"/>
                  </a:cubicBezTo>
                  <a:cubicBezTo>
                    <a:pt x="-630" y="16224"/>
                    <a:pt x="341" y="18336"/>
                    <a:pt x="2040" y="19680"/>
                  </a:cubicBezTo>
                  <a:cubicBezTo>
                    <a:pt x="3739" y="21024"/>
                    <a:pt x="6166" y="21600"/>
                    <a:pt x="9321" y="21600"/>
                  </a:cubicBezTo>
                  <a:cubicBezTo>
                    <a:pt x="12476" y="21600"/>
                    <a:pt x="16359" y="21024"/>
                    <a:pt x="20242" y="20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2106295" y="3024918"/>
              <a:ext cx="240211" cy="39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51" fill="norm" stroke="1" extrusionOk="0">
                  <a:moveTo>
                    <a:pt x="7291" y="0"/>
                  </a:moveTo>
                  <a:cubicBezTo>
                    <a:pt x="6723" y="1733"/>
                    <a:pt x="6155" y="3465"/>
                    <a:pt x="5207" y="5949"/>
                  </a:cubicBezTo>
                  <a:cubicBezTo>
                    <a:pt x="4260" y="8432"/>
                    <a:pt x="2934" y="11666"/>
                    <a:pt x="1986" y="13919"/>
                  </a:cubicBezTo>
                  <a:cubicBezTo>
                    <a:pt x="1039" y="16171"/>
                    <a:pt x="470" y="17442"/>
                    <a:pt x="186" y="18424"/>
                  </a:cubicBezTo>
                  <a:cubicBezTo>
                    <a:pt x="-98" y="19405"/>
                    <a:pt x="-98" y="20098"/>
                    <a:pt x="470" y="20618"/>
                  </a:cubicBezTo>
                  <a:cubicBezTo>
                    <a:pt x="1039" y="21138"/>
                    <a:pt x="2176" y="21484"/>
                    <a:pt x="5302" y="21542"/>
                  </a:cubicBezTo>
                  <a:cubicBezTo>
                    <a:pt x="8428" y="21600"/>
                    <a:pt x="13544" y="21369"/>
                    <a:pt x="16576" y="21138"/>
                  </a:cubicBezTo>
                  <a:cubicBezTo>
                    <a:pt x="19607" y="20907"/>
                    <a:pt x="20555" y="20676"/>
                    <a:pt x="21502" y="20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2422705" y="3012218"/>
              <a:ext cx="12463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600" fill="norm" stroke="1" extrusionOk="0">
                  <a:moveTo>
                    <a:pt x="6374" y="0"/>
                  </a:moveTo>
                  <a:cubicBezTo>
                    <a:pt x="10269" y="2800"/>
                    <a:pt x="14164" y="5600"/>
                    <a:pt x="16997" y="8400"/>
                  </a:cubicBezTo>
                  <a:cubicBezTo>
                    <a:pt x="19830" y="11200"/>
                    <a:pt x="21600" y="14000"/>
                    <a:pt x="20538" y="16050"/>
                  </a:cubicBezTo>
                  <a:cubicBezTo>
                    <a:pt x="19475" y="18100"/>
                    <a:pt x="15580" y="19400"/>
                    <a:pt x="11685" y="20200"/>
                  </a:cubicBezTo>
                  <a:cubicBezTo>
                    <a:pt x="7790" y="21000"/>
                    <a:pt x="3895" y="213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873305" y="3835602"/>
              <a:ext cx="1276351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5" y="20250"/>
                    <a:pt x="2651" y="18900"/>
                    <a:pt x="4084" y="17212"/>
                  </a:cubicBezTo>
                  <a:cubicBezTo>
                    <a:pt x="5516" y="15525"/>
                    <a:pt x="7057" y="13500"/>
                    <a:pt x="8400" y="11812"/>
                  </a:cubicBezTo>
                  <a:cubicBezTo>
                    <a:pt x="9743" y="10125"/>
                    <a:pt x="10890" y="8775"/>
                    <a:pt x="12233" y="7087"/>
                  </a:cubicBezTo>
                  <a:cubicBezTo>
                    <a:pt x="13576" y="5400"/>
                    <a:pt x="15116" y="3375"/>
                    <a:pt x="16549" y="2025"/>
                  </a:cubicBezTo>
                  <a:cubicBezTo>
                    <a:pt x="17982" y="675"/>
                    <a:pt x="19307" y="0"/>
                    <a:pt x="20131" y="0"/>
                  </a:cubicBezTo>
                  <a:cubicBezTo>
                    <a:pt x="20955" y="0"/>
                    <a:pt x="21278" y="675"/>
                    <a:pt x="21439" y="1856"/>
                  </a:cubicBezTo>
                  <a:cubicBezTo>
                    <a:pt x="21600" y="3037"/>
                    <a:pt x="21600" y="4725"/>
                    <a:pt x="21600" y="6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1323025" y="3925787"/>
              <a:ext cx="327300" cy="65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28" fill="norm" stroke="1" extrusionOk="0">
                  <a:moveTo>
                    <a:pt x="13281" y="17568"/>
                  </a:moveTo>
                  <a:cubicBezTo>
                    <a:pt x="13419" y="17224"/>
                    <a:pt x="13556" y="16880"/>
                    <a:pt x="13625" y="16467"/>
                  </a:cubicBezTo>
                  <a:cubicBezTo>
                    <a:pt x="13694" y="16055"/>
                    <a:pt x="13694" y="15573"/>
                    <a:pt x="13281" y="15332"/>
                  </a:cubicBezTo>
                  <a:cubicBezTo>
                    <a:pt x="12868" y="15092"/>
                    <a:pt x="12043" y="15092"/>
                    <a:pt x="9979" y="15573"/>
                  </a:cubicBezTo>
                  <a:cubicBezTo>
                    <a:pt x="7916" y="16055"/>
                    <a:pt x="4614" y="17018"/>
                    <a:pt x="2619" y="17878"/>
                  </a:cubicBezTo>
                  <a:cubicBezTo>
                    <a:pt x="624" y="18737"/>
                    <a:pt x="-64" y="19494"/>
                    <a:pt x="5" y="20148"/>
                  </a:cubicBezTo>
                  <a:cubicBezTo>
                    <a:pt x="74" y="20801"/>
                    <a:pt x="899" y="21351"/>
                    <a:pt x="2619" y="21420"/>
                  </a:cubicBezTo>
                  <a:cubicBezTo>
                    <a:pt x="4339" y="21489"/>
                    <a:pt x="6953" y="21076"/>
                    <a:pt x="9704" y="19976"/>
                  </a:cubicBezTo>
                  <a:cubicBezTo>
                    <a:pt x="12456" y="18875"/>
                    <a:pt x="15345" y="17086"/>
                    <a:pt x="17409" y="15092"/>
                  </a:cubicBezTo>
                  <a:cubicBezTo>
                    <a:pt x="19472" y="13097"/>
                    <a:pt x="20711" y="10895"/>
                    <a:pt x="21123" y="8900"/>
                  </a:cubicBezTo>
                  <a:cubicBezTo>
                    <a:pt x="21536" y="6906"/>
                    <a:pt x="21123" y="5117"/>
                    <a:pt x="19610" y="3672"/>
                  </a:cubicBezTo>
                  <a:cubicBezTo>
                    <a:pt x="18097" y="2228"/>
                    <a:pt x="15482" y="1127"/>
                    <a:pt x="13763" y="543"/>
                  </a:cubicBezTo>
                  <a:cubicBezTo>
                    <a:pt x="12043" y="-42"/>
                    <a:pt x="11218" y="-111"/>
                    <a:pt x="10392" y="130"/>
                  </a:cubicBezTo>
                  <a:cubicBezTo>
                    <a:pt x="9567" y="371"/>
                    <a:pt x="8741" y="921"/>
                    <a:pt x="8466" y="2125"/>
                  </a:cubicBezTo>
                  <a:cubicBezTo>
                    <a:pt x="8191" y="3328"/>
                    <a:pt x="8466" y="5186"/>
                    <a:pt x="9635" y="7250"/>
                  </a:cubicBezTo>
                  <a:cubicBezTo>
                    <a:pt x="10805" y="9313"/>
                    <a:pt x="12868" y="11583"/>
                    <a:pt x="14932" y="13544"/>
                  </a:cubicBezTo>
                  <a:cubicBezTo>
                    <a:pt x="16996" y="15504"/>
                    <a:pt x="19060" y="17155"/>
                    <a:pt x="21123" y="188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1800589" y="4199668"/>
              <a:ext cx="24746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600" fill="norm" stroke="1" extrusionOk="0">
                  <a:moveTo>
                    <a:pt x="18884" y="0"/>
                  </a:moveTo>
                  <a:cubicBezTo>
                    <a:pt x="14924" y="702"/>
                    <a:pt x="10964" y="1405"/>
                    <a:pt x="7634" y="3073"/>
                  </a:cubicBezTo>
                  <a:cubicBezTo>
                    <a:pt x="4304" y="4741"/>
                    <a:pt x="1604" y="7376"/>
                    <a:pt x="524" y="9659"/>
                  </a:cubicBezTo>
                  <a:cubicBezTo>
                    <a:pt x="-556" y="11941"/>
                    <a:pt x="-16" y="13873"/>
                    <a:pt x="2594" y="15629"/>
                  </a:cubicBezTo>
                  <a:cubicBezTo>
                    <a:pt x="5204" y="17385"/>
                    <a:pt x="9884" y="18966"/>
                    <a:pt x="13304" y="19932"/>
                  </a:cubicBezTo>
                  <a:cubicBezTo>
                    <a:pt x="16724" y="20898"/>
                    <a:pt x="18884" y="21249"/>
                    <a:pt x="210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2968805" y="3685318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3057705" y="3831368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3361867" y="3647218"/>
              <a:ext cx="295818" cy="27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354" fill="norm" stroke="1" extrusionOk="0">
                  <a:moveTo>
                    <a:pt x="16245" y="0"/>
                  </a:moveTo>
                  <a:cubicBezTo>
                    <a:pt x="12945" y="165"/>
                    <a:pt x="9645" y="330"/>
                    <a:pt x="7020" y="1484"/>
                  </a:cubicBezTo>
                  <a:cubicBezTo>
                    <a:pt x="4395" y="2638"/>
                    <a:pt x="2445" y="4782"/>
                    <a:pt x="1245" y="7585"/>
                  </a:cubicBezTo>
                  <a:cubicBezTo>
                    <a:pt x="45" y="10388"/>
                    <a:pt x="-405" y="13850"/>
                    <a:pt x="420" y="16324"/>
                  </a:cubicBezTo>
                  <a:cubicBezTo>
                    <a:pt x="1245" y="18797"/>
                    <a:pt x="3345" y="20281"/>
                    <a:pt x="6195" y="20940"/>
                  </a:cubicBezTo>
                  <a:cubicBezTo>
                    <a:pt x="9045" y="21600"/>
                    <a:pt x="12645" y="21435"/>
                    <a:pt x="15270" y="20693"/>
                  </a:cubicBezTo>
                  <a:cubicBezTo>
                    <a:pt x="17895" y="19951"/>
                    <a:pt x="19545" y="18632"/>
                    <a:pt x="20370" y="16489"/>
                  </a:cubicBezTo>
                  <a:cubicBezTo>
                    <a:pt x="21195" y="14345"/>
                    <a:pt x="21195" y="11377"/>
                    <a:pt x="20145" y="9316"/>
                  </a:cubicBezTo>
                  <a:cubicBezTo>
                    <a:pt x="19095" y="7255"/>
                    <a:pt x="16995" y="6101"/>
                    <a:pt x="15570" y="5606"/>
                  </a:cubicBezTo>
                  <a:cubicBezTo>
                    <a:pt x="14145" y="5111"/>
                    <a:pt x="13395" y="5276"/>
                    <a:pt x="12645" y="5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4181655" y="3727323"/>
              <a:ext cx="3048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700" y="11040"/>
                    <a:pt x="5400" y="1783"/>
                    <a:pt x="9000" y="240"/>
                  </a:cubicBezTo>
                  <a:cubicBezTo>
                    <a:pt x="12600" y="-1303"/>
                    <a:pt x="171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4207055" y="3931745"/>
              <a:ext cx="3238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094" y="4868"/>
                    <a:pt x="8188" y="-1303"/>
                    <a:pt x="11788" y="240"/>
                  </a:cubicBezTo>
                  <a:cubicBezTo>
                    <a:pt x="15388" y="1783"/>
                    <a:pt x="18494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3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578405" y="2550785"/>
              <a:ext cx="2482851" cy="243418"/>
            </a:xfrm>
            <a:prstGeom prst="rect">
              <a:avLst/>
            </a:prstGeom>
            <a:effectLst/>
          </p:spPr>
        </p:pic>
        <p:sp>
          <p:nvSpPr>
            <p:cNvPr id="1732" name="Line"/>
            <p:cNvSpPr/>
            <p:nvPr/>
          </p:nvSpPr>
          <p:spPr>
            <a:xfrm>
              <a:off x="5022943" y="3466023"/>
              <a:ext cx="244563" cy="297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36" fill="norm" stroke="1" extrusionOk="0">
                  <a:moveTo>
                    <a:pt x="20398" y="2508"/>
                  </a:moveTo>
                  <a:cubicBezTo>
                    <a:pt x="20956" y="1451"/>
                    <a:pt x="21515" y="393"/>
                    <a:pt x="21236" y="91"/>
                  </a:cubicBezTo>
                  <a:cubicBezTo>
                    <a:pt x="20956" y="-211"/>
                    <a:pt x="19839" y="242"/>
                    <a:pt x="17232" y="1375"/>
                  </a:cubicBezTo>
                  <a:cubicBezTo>
                    <a:pt x="14625" y="2508"/>
                    <a:pt x="10529" y="4320"/>
                    <a:pt x="8108" y="5453"/>
                  </a:cubicBezTo>
                  <a:cubicBezTo>
                    <a:pt x="5687" y="6586"/>
                    <a:pt x="4943" y="7039"/>
                    <a:pt x="4384" y="7719"/>
                  </a:cubicBezTo>
                  <a:cubicBezTo>
                    <a:pt x="3825" y="8399"/>
                    <a:pt x="3453" y="9305"/>
                    <a:pt x="3825" y="9834"/>
                  </a:cubicBezTo>
                  <a:cubicBezTo>
                    <a:pt x="4198" y="10362"/>
                    <a:pt x="5315" y="10513"/>
                    <a:pt x="6898" y="10665"/>
                  </a:cubicBezTo>
                  <a:cubicBezTo>
                    <a:pt x="8481" y="10816"/>
                    <a:pt x="10529" y="10967"/>
                    <a:pt x="11925" y="11344"/>
                  </a:cubicBezTo>
                  <a:cubicBezTo>
                    <a:pt x="13322" y="11722"/>
                    <a:pt x="14067" y="12326"/>
                    <a:pt x="14067" y="12930"/>
                  </a:cubicBezTo>
                  <a:cubicBezTo>
                    <a:pt x="14067" y="13534"/>
                    <a:pt x="13322" y="14139"/>
                    <a:pt x="11087" y="15272"/>
                  </a:cubicBezTo>
                  <a:cubicBezTo>
                    <a:pt x="8853" y="16404"/>
                    <a:pt x="5129" y="18066"/>
                    <a:pt x="2894" y="19123"/>
                  </a:cubicBezTo>
                  <a:cubicBezTo>
                    <a:pt x="660" y="20181"/>
                    <a:pt x="-85" y="20634"/>
                    <a:pt x="8" y="20936"/>
                  </a:cubicBezTo>
                  <a:cubicBezTo>
                    <a:pt x="101" y="21238"/>
                    <a:pt x="1032" y="21389"/>
                    <a:pt x="3918" y="21011"/>
                  </a:cubicBezTo>
                  <a:cubicBezTo>
                    <a:pt x="6805" y="20634"/>
                    <a:pt x="11646" y="19727"/>
                    <a:pt x="14905" y="19048"/>
                  </a:cubicBezTo>
                  <a:cubicBezTo>
                    <a:pt x="18163" y="18368"/>
                    <a:pt x="19839" y="17915"/>
                    <a:pt x="21515" y="17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5369105" y="3482118"/>
              <a:ext cx="1841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3" y="1477"/>
                    <a:pt x="4966" y="2954"/>
                    <a:pt x="8069" y="5815"/>
                  </a:cubicBezTo>
                  <a:cubicBezTo>
                    <a:pt x="11172" y="8677"/>
                    <a:pt x="14897" y="12923"/>
                    <a:pt x="17255" y="15785"/>
                  </a:cubicBezTo>
                  <a:cubicBezTo>
                    <a:pt x="19614" y="18646"/>
                    <a:pt x="20607" y="201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5439963" y="3431411"/>
              <a:ext cx="170443" cy="349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64" fill="norm" stroke="1" extrusionOk="0">
                  <a:moveTo>
                    <a:pt x="21473" y="1556"/>
                  </a:moveTo>
                  <a:cubicBezTo>
                    <a:pt x="21206" y="905"/>
                    <a:pt x="20940" y="254"/>
                    <a:pt x="20140" y="59"/>
                  </a:cubicBezTo>
                  <a:cubicBezTo>
                    <a:pt x="19340" y="-136"/>
                    <a:pt x="18006" y="124"/>
                    <a:pt x="16273" y="1230"/>
                  </a:cubicBezTo>
                  <a:cubicBezTo>
                    <a:pt x="14540" y="2336"/>
                    <a:pt x="12406" y="4288"/>
                    <a:pt x="10006" y="6760"/>
                  </a:cubicBezTo>
                  <a:cubicBezTo>
                    <a:pt x="7606" y="9233"/>
                    <a:pt x="4940" y="12225"/>
                    <a:pt x="3206" y="14437"/>
                  </a:cubicBezTo>
                  <a:cubicBezTo>
                    <a:pt x="1473" y="16650"/>
                    <a:pt x="673" y="18081"/>
                    <a:pt x="273" y="19122"/>
                  </a:cubicBezTo>
                  <a:cubicBezTo>
                    <a:pt x="-127" y="20163"/>
                    <a:pt x="-127" y="20813"/>
                    <a:pt x="540" y="21139"/>
                  </a:cubicBezTo>
                  <a:cubicBezTo>
                    <a:pt x="1206" y="21464"/>
                    <a:pt x="2540" y="21464"/>
                    <a:pt x="3873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5635805" y="3659918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5669259" y="3534620"/>
              <a:ext cx="42334" cy="35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36" h="20101" fill="norm" stroke="1" extrusionOk="0">
                  <a:moveTo>
                    <a:pt x="10992" y="6235"/>
                  </a:moveTo>
                  <a:cubicBezTo>
                    <a:pt x="6083" y="7435"/>
                    <a:pt x="1174" y="8635"/>
                    <a:pt x="192" y="11635"/>
                  </a:cubicBezTo>
                  <a:cubicBezTo>
                    <a:pt x="-790" y="14635"/>
                    <a:pt x="2155" y="19435"/>
                    <a:pt x="5592" y="20035"/>
                  </a:cubicBezTo>
                  <a:cubicBezTo>
                    <a:pt x="9028" y="20635"/>
                    <a:pt x="12955" y="17035"/>
                    <a:pt x="15901" y="12235"/>
                  </a:cubicBezTo>
                  <a:cubicBezTo>
                    <a:pt x="18846" y="7435"/>
                    <a:pt x="20810" y="1435"/>
                    <a:pt x="18846" y="235"/>
                  </a:cubicBezTo>
                  <a:cubicBezTo>
                    <a:pt x="16883" y="-965"/>
                    <a:pt x="10992" y="2635"/>
                    <a:pt x="5101" y="6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5077005" y="3871585"/>
              <a:ext cx="67310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13" y="18514"/>
                    <a:pt x="5026" y="15429"/>
                    <a:pt x="7438" y="10800"/>
                  </a:cubicBezTo>
                  <a:cubicBezTo>
                    <a:pt x="9849" y="6171"/>
                    <a:pt x="12158" y="0"/>
                    <a:pt x="14502" y="0"/>
                  </a:cubicBezTo>
                  <a:cubicBezTo>
                    <a:pt x="16845" y="0"/>
                    <a:pt x="19223" y="6171"/>
                    <a:pt x="21600" y="12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5394505" y="3983768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81"/>
                    <a:pt x="0" y="8562"/>
                    <a:pt x="3600" y="12162"/>
                  </a:cubicBezTo>
                  <a:cubicBezTo>
                    <a:pt x="7200" y="15762"/>
                    <a:pt x="14400" y="1868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5523206" y="4009168"/>
              <a:ext cx="147246" cy="17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289" fill="norm" stroke="1" extrusionOk="0">
                  <a:moveTo>
                    <a:pt x="8639" y="3904"/>
                  </a:moveTo>
                  <a:cubicBezTo>
                    <a:pt x="7159" y="3643"/>
                    <a:pt x="5680" y="3383"/>
                    <a:pt x="4496" y="3904"/>
                  </a:cubicBezTo>
                  <a:cubicBezTo>
                    <a:pt x="3313" y="4424"/>
                    <a:pt x="2425" y="5725"/>
                    <a:pt x="1537" y="8458"/>
                  </a:cubicBezTo>
                  <a:cubicBezTo>
                    <a:pt x="650" y="11190"/>
                    <a:pt x="-238" y="15354"/>
                    <a:pt x="58" y="17957"/>
                  </a:cubicBezTo>
                  <a:cubicBezTo>
                    <a:pt x="354" y="20559"/>
                    <a:pt x="1833" y="21600"/>
                    <a:pt x="5088" y="21210"/>
                  </a:cubicBezTo>
                  <a:cubicBezTo>
                    <a:pt x="8343" y="20819"/>
                    <a:pt x="13373" y="18998"/>
                    <a:pt x="16628" y="16786"/>
                  </a:cubicBezTo>
                  <a:cubicBezTo>
                    <a:pt x="19883" y="14573"/>
                    <a:pt x="21362" y="11971"/>
                    <a:pt x="20178" y="9239"/>
                  </a:cubicBezTo>
                  <a:cubicBezTo>
                    <a:pt x="18995" y="6506"/>
                    <a:pt x="15148" y="3643"/>
                    <a:pt x="12929" y="2082"/>
                  </a:cubicBezTo>
                  <a:cubicBezTo>
                    <a:pt x="10710" y="520"/>
                    <a:pt x="10118" y="260"/>
                    <a:pt x="95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6023155" y="3856768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6448555" y="3437668"/>
              <a:ext cx="254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3804"/>
                    <a:pt x="3363" y="7608"/>
                    <a:pt x="870" y="11208"/>
                  </a:cubicBezTo>
                  <a:cubicBezTo>
                    <a:pt x="-1622" y="14808"/>
                    <a:pt x="1701" y="18204"/>
                    <a:pt x="5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6327955" y="3883164"/>
              <a:ext cx="285751" cy="4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320" y="12302"/>
                    <a:pt x="8640" y="4448"/>
                    <a:pt x="12240" y="1502"/>
                  </a:cubicBezTo>
                  <a:cubicBezTo>
                    <a:pt x="15840" y="-1443"/>
                    <a:pt x="1872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6346032" y="4024494"/>
              <a:ext cx="350224" cy="209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158" fill="norm" stroke="1" extrusionOk="0">
                  <a:moveTo>
                    <a:pt x="9760" y="5509"/>
                  </a:moveTo>
                  <a:cubicBezTo>
                    <a:pt x="9631" y="3585"/>
                    <a:pt x="9502" y="1660"/>
                    <a:pt x="9049" y="697"/>
                  </a:cubicBezTo>
                  <a:cubicBezTo>
                    <a:pt x="8596" y="-265"/>
                    <a:pt x="7820" y="-265"/>
                    <a:pt x="6656" y="911"/>
                  </a:cubicBezTo>
                  <a:cubicBezTo>
                    <a:pt x="5492" y="2087"/>
                    <a:pt x="3940" y="4440"/>
                    <a:pt x="2647" y="7648"/>
                  </a:cubicBezTo>
                  <a:cubicBezTo>
                    <a:pt x="1353" y="10856"/>
                    <a:pt x="318" y="14919"/>
                    <a:pt x="60" y="17379"/>
                  </a:cubicBezTo>
                  <a:cubicBezTo>
                    <a:pt x="-199" y="19838"/>
                    <a:pt x="318" y="20693"/>
                    <a:pt x="2970" y="21014"/>
                  </a:cubicBezTo>
                  <a:cubicBezTo>
                    <a:pt x="5621" y="21335"/>
                    <a:pt x="10407" y="21121"/>
                    <a:pt x="13835" y="20373"/>
                  </a:cubicBezTo>
                  <a:cubicBezTo>
                    <a:pt x="17262" y="19624"/>
                    <a:pt x="19332" y="18341"/>
                    <a:pt x="21401" y="170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7109005" y="3820785"/>
              <a:ext cx="2286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0800"/>
                    <a:pt x="9200" y="0"/>
                    <a:pt x="12800" y="0"/>
                  </a:cubicBezTo>
                  <a:cubicBezTo>
                    <a:pt x="16400" y="0"/>
                    <a:pt x="190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7240614" y="3767868"/>
              <a:ext cx="3349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8669" y="0"/>
                  </a:moveTo>
                  <a:cubicBezTo>
                    <a:pt x="3586" y="3420"/>
                    <a:pt x="-1496" y="6840"/>
                    <a:pt x="410" y="10440"/>
                  </a:cubicBezTo>
                  <a:cubicBezTo>
                    <a:pt x="2316" y="14040"/>
                    <a:pt x="11210" y="17820"/>
                    <a:pt x="201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7635178" y="3503190"/>
              <a:ext cx="197728" cy="59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85" fill="norm" stroke="1" extrusionOk="0">
                  <a:moveTo>
                    <a:pt x="21239" y="1988"/>
                  </a:moveTo>
                  <a:cubicBezTo>
                    <a:pt x="20557" y="1606"/>
                    <a:pt x="19875" y="1225"/>
                    <a:pt x="19193" y="881"/>
                  </a:cubicBezTo>
                  <a:cubicBezTo>
                    <a:pt x="18511" y="538"/>
                    <a:pt x="17828" y="232"/>
                    <a:pt x="16919" y="80"/>
                  </a:cubicBezTo>
                  <a:cubicBezTo>
                    <a:pt x="16010" y="-73"/>
                    <a:pt x="14873" y="-73"/>
                    <a:pt x="12826" y="690"/>
                  </a:cubicBezTo>
                  <a:cubicBezTo>
                    <a:pt x="10780" y="1454"/>
                    <a:pt x="7824" y="2980"/>
                    <a:pt x="5437" y="4926"/>
                  </a:cubicBezTo>
                  <a:cubicBezTo>
                    <a:pt x="3050" y="6873"/>
                    <a:pt x="1231" y="9239"/>
                    <a:pt x="435" y="11643"/>
                  </a:cubicBezTo>
                  <a:cubicBezTo>
                    <a:pt x="-361" y="14047"/>
                    <a:pt x="-134" y="16490"/>
                    <a:pt x="1685" y="18169"/>
                  </a:cubicBezTo>
                  <a:cubicBezTo>
                    <a:pt x="3504" y="19848"/>
                    <a:pt x="6915" y="20764"/>
                    <a:pt x="9188" y="21145"/>
                  </a:cubicBezTo>
                  <a:cubicBezTo>
                    <a:pt x="11462" y="21527"/>
                    <a:pt x="12599" y="21374"/>
                    <a:pt x="13736" y="21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7909105" y="3604516"/>
              <a:ext cx="101601" cy="203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2700" y="1152"/>
                  </a:moveTo>
                  <a:cubicBezTo>
                    <a:pt x="1800" y="7164"/>
                    <a:pt x="900" y="13177"/>
                    <a:pt x="450" y="16740"/>
                  </a:cubicBezTo>
                  <a:cubicBezTo>
                    <a:pt x="0" y="20303"/>
                    <a:pt x="0" y="21416"/>
                    <a:pt x="0" y="21416"/>
                  </a:cubicBezTo>
                  <a:cubicBezTo>
                    <a:pt x="0" y="21416"/>
                    <a:pt x="0" y="20303"/>
                    <a:pt x="1350" y="16740"/>
                  </a:cubicBezTo>
                  <a:cubicBezTo>
                    <a:pt x="2700" y="13177"/>
                    <a:pt x="5400" y="7164"/>
                    <a:pt x="7650" y="3824"/>
                  </a:cubicBezTo>
                  <a:cubicBezTo>
                    <a:pt x="9900" y="484"/>
                    <a:pt x="11700" y="-184"/>
                    <a:pt x="13050" y="39"/>
                  </a:cubicBezTo>
                  <a:cubicBezTo>
                    <a:pt x="14400" y="261"/>
                    <a:pt x="15300" y="1375"/>
                    <a:pt x="16650" y="4492"/>
                  </a:cubicBezTo>
                  <a:cubicBezTo>
                    <a:pt x="18000" y="7610"/>
                    <a:pt x="19800" y="12731"/>
                    <a:pt x="21600" y="17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8080555" y="3678968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4400"/>
                    <a:pt x="8743" y="7200"/>
                    <a:pt x="12343" y="3600"/>
                  </a:cubicBezTo>
                  <a:cubicBezTo>
                    <a:pt x="15943" y="0"/>
                    <a:pt x="187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8372655" y="3554299"/>
              <a:ext cx="165101" cy="17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23" fill="norm" stroke="1" extrusionOk="0">
                  <a:moveTo>
                    <a:pt x="21327" y="1230"/>
                  </a:moveTo>
                  <a:cubicBezTo>
                    <a:pt x="20233" y="476"/>
                    <a:pt x="19140" y="-277"/>
                    <a:pt x="16132" y="100"/>
                  </a:cubicBezTo>
                  <a:cubicBezTo>
                    <a:pt x="13124" y="476"/>
                    <a:pt x="8203" y="1983"/>
                    <a:pt x="5332" y="3239"/>
                  </a:cubicBezTo>
                  <a:cubicBezTo>
                    <a:pt x="2461" y="4495"/>
                    <a:pt x="1641" y="5500"/>
                    <a:pt x="957" y="6630"/>
                  </a:cubicBezTo>
                  <a:cubicBezTo>
                    <a:pt x="274" y="7760"/>
                    <a:pt x="-273" y="9016"/>
                    <a:pt x="274" y="9770"/>
                  </a:cubicBezTo>
                  <a:cubicBezTo>
                    <a:pt x="821" y="10523"/>
                    <a:pt x="2461" y="10774"/>
                    <a:pt x="4102" y="10900"/>
                  </a:cubicBezTo>
                  <a:cubicBezTo>
                    <a:pt x="5742" y="11025"/>
                    <a:pt x="7383" y="11025"/>
                    <a:pt x="8750" y="11402"/>
                  </a:cubicBezTo>
                  <a:cubicBezTo>
                    <a:pt x="10117" y="11779"/>
                    <a:pt x="11211" y="12532"/>
                    <a:pt x="11211" y="13286"/>
                  </a:cubicBezTo>
                  <a:cubicBezTo>
                    <a:pt x="11211" y="14039"/>
                    <a:pt x="10117" y="14793"/>
                    <a:pt x="8613" y="15546"/>
                  </a:cubicBezTo>
                  <a:cubicBezTo>
                    <a:pt x="7109" y="16300"/>
                    <a:pt x="5195" y="17053"/>
                    <a:pt x="3418" y="17932"/>
                  </a:cubicBezTo>
                  <a:cubicBezTo>
                    <a:pt x="1641" y="18811"/>
                    <a:pt x="0" y="19816"/>
                    <a:pt x="0" y="20444"/>
                  </a:cubicBezTo>
                  <a:cubicBezTo>
                    <a:pt x="0" y="21072"/>
                    <a:pt x="1641" y="21323"/>
                    <a:pt x="4375" y="21323"/>
                  </a:cubicBezTo>
                  <a:cubicBezTo>
                    <a:pt x="7109" y="21323"/>
                    <a:pt x="10937" y="21072"/>
                    <a:pt x="14765" y="20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8613955" y="3577368"/>
              <a:ext cx="146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5082"/>
                    <a:pt x="7513" y="10165"/>
                    <a:pt x="11113" y="13765"/>
                  </a:cubicBezTo>
                  <a:cubicBezTo>
                    <a:pt x="14713" y="17365"/>
                    <a:pt x="18157" y="194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8633005" y="3520218"/>
              <a:ext cx="158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04" y="3600"/>
                    <a:pt x="11808" y="7200"/>
                    <a:pt x="8352" y="10200"/>
                  </a:cubicBezTo>
                  <a:cubicBezTo>
                    <a:pt x="4896" y="13200"/>
                    <a:pt x="2880" y="15600"/>
                    <a:pt x="1728" y="17400"/>
                  </a:cubicBezTo>
                  <a:cubicBezTo>
                    <a:pt x="576" y="19200"/>
                    <a:pt x="288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8798105" y="3698018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8848905" y="3596418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8429805" y="3844068"/>
              <a:ext cx="400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4400"/>
                    <a:pt x="6857" y="7200"/>
                    <a:pt x="10457" y="3600"/>
                  </a:cubicBezTo>
                  <a:cubicBezTo>
                    <a:pt x="14057" y="0"/>
                    <a:pt x="178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8594905" y="3932968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8693041" y="3977418"/>
              <a:ext cx="91421" cy="7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0703" fill="norm" stroke="1" extrusionOk="0">
                  <a:moveTo>
                    <a:pt x="15186" y="7005"/>
                  </a:moveTo>
                  <a:cubicBezTo>
                    <a:pt x="13266" y="5254"/>
                    <a:pt x="11346" y="3503"/>
                    <a:pt x="9186" y="2627"/>
                  </a:cubicBezTo>
                  <a:cubicBezTo>
                    <a:pt x="7026" y="1751"/>
                    <a:pt x="4626" y="1751"/>
                    <a:pt x="2706" y="2919"/>
                  </a:cubicBezTo>
                  <a:cubicBezTo>
                    <a:pt x="786" y="4086"/>
                    <a:pt x="-654" y="6422"/>
                    <a:pt x="306" y="9924"/>
                  </a:cubicBezTo>
                  <a:cubicBezTo>
                    <a:pt x="1266" y="13427"/>
                    <a:pt x="4626" y="18097"/>
                    <a:pt x="7746" y="19849"/>
                  </a:cubicBezTo>
                  <a:cubicBezTo>
                    <a:pt x="10866" y="21600"/>
                    <a:pt x="13746" y="20432"/>
                    <a:pt x="16146" y="18389"/>
                  </a:cubicBezTo>
                  <a:cubicBezTo>
                    <a:pt x="18546" y="16346"/>
                    <a:pt x="20466" y="13427"/>
                    <a:pt x="20706" y="10800"/>
                  </a:cubicBezTo>
                  <a:cubicBezTo>
                    <a:pt x="20946" y="8173"/>
                    <a:pt x="19506" y="5838"/>
                    <a:pt x="17106" y="4086"/>
                  </a:cubicBezTo>
                  <a:cubicBezTo>
                    <a:pt x="14706" y="2335"/>
                    <a:pt x="11346" y="1168"/>
                    <a:pt x="79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8899705" y="3545787"/>
              <a:ext cx="135952" cy="54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510" fill="norm" stroke="1" extrusionOk="0">
                  <a:moveTo>
                    <a:pt x="7737" y="994"/>
                  </a:moveTo>
                  <a:cubicBezTo>
                    <a:pt x="8382" y="577"/>
                    <a:pt x="9027" y="160"/>
                    <a:pt x="10155" y="35"/>
                  </a:cubicBezTo>
                  <a:cubicBezTo>
                    <a:pt x="11284" y="-90"/>
                    <a:pt x="12896" y="77"/>
                    <a:pt x="14669" y="1244"/>
                  </a:cubicBezTo>
                  <a:cubicBezTo>
                    <a:pt x="16442" y="2412"/>
                    <a:pt x="18376" y="4580"/>
                    <a:pt x="19666" y="7041"/>
                  </a:cubicBezTo>
                  <a:cubicBezTo>
                    <a:pt x="20955" y="9501"/>
                    <a:pt x="21600" y="12253"/>
                    <a:pt x="18215" y="14713"/>
                  </a:cubicBezTo>
                  <a:cubicBezTo>
                    <a:pt x="14830" y="17173"/>
                    <a:pt x="7415" y="19342"/>
                    <a:pt x="0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9166405" y="394566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9674405" y="2187144"/>
              <a:ext cx="1340114" cy="3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359" fill="norm" stroke="1" extrusionOk="0">
                  <a:moveTo>
                    <a:pt x="0" y="21359"/>
                  </a:moveTo>
                  <a:cubicBezTo>
                    <a:pt x="1158" y="18959"/>
                    <a:pt x="2317" y="16559"/>
                    <a:pt x="3543" y="13559"/>
                  </a:cubicBezTo>
                  <a:cubicBezTo>
                    <a:pt x="4770" y="10559"/>
                    <a:pt x="6064" y="6959"/>
                    <a:pt x="7359" y="4559"/>
                  </a:cubicBezTo>
                  <a:cubicBezTo>
                    <a:pt x="8654" y="2159"/>
                    <a:pt x="9948" y="959"/>
                    <a:pt x="11260" y="359"/>
                  </a:cubicBezTo>
                  <a:cubicBezTo>
                    <a:pt x="12572" y="-241"/>
                    <a:pt x="13900" y="-241"/>
                    <a:pt x="15246" y="1559"/>
                  </a:cubicBezTo>
                  <a:cubicBezTo>
                    <a:pt x="16592" y="3359"/>
                    <a:pt x="17955" y="6959"/>
                    <a:pt x="18960" y="9959"/>
                  </a:cubicBezTo>
                  <a:cubicBezTo>
                    <a:pt x="19965" y="12959"/>
                    <a:pt x="20612" y="15359"/>
                    <a:pt x="21021" y="16559"/>
                  </a:cubicBezTo>
                  <a:cubicBezTo>
                    <a:pt x="21430" y="17759"/>
                    <a:pt x="21600" y="17759"/>
                    <a:pt x="21566" y="18359"/>
                  </a:cubicBezTo>
                  <a:cubicBezTo>
                    <a:pt x="21532" y="18959"/>
                    <a:pt x="21293" y="20159"/>
                    <a:pt x="20868" y="20759"/>
                  </a:cubicBezTo>
                  <a:cubicBezTo>
                    <a:pt x="20442" y="21359"/>
                    <a:pt x="19828" y="21359"/>
                    <a:pt x="19215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0030536" y="2294668"/>
              <a:ext cx="80592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003" y="0"/>
                  </a:moveTo>
                  <a:cubicBezTo>
                    <a:pt x="551" y="720"/>
                    <a:pt x="99" y="1440"/>
                    <a:pt x="14" y="1800"/>
                  </a:cubicBezTo>
                  <a:cubicBezTo>
                    <a:pt x="-71" y="2160"/>
                    <a:pt x="212" y="2160"/>
                    <a:pt x="1286" y="2520"/>
                  </a:cubicBezTo>
                  <a:cubicBezTo>
                    <a:pt x="2360" y="2880"/>
                    <a:pt x="4226" y="3600"/>
                    <a:pt x="6347" y="4320"/>
                  </a:cubicBezTo>
                  <a:cubicBezTo>
                    <a:pt x="8467" y="5040"/>
                    <a:pt x="10842" y="5760"/>
                    <a:pt x="13189" y="7920"/>
                  </a:cubicBezTo>
                  <a:cubicBezTo>
                    <a:pt x="15535" y="10080"/>
                    <a:pt x="17854" y="13680"/>
                    <a:pt x="19239" y="16200"/>
                  </a:cubicBezTo>
                  <a:cubicBezTo>
                    <a:pt x="20624" y="18720"/>
                    <a:pt x="21077" y="20160"/>
                    <a:pt x="215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9693455" y="3450902"/>
              <a:ext cx="18688" cy="29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10" fill="norm" stroke="1" extrusionOk="0">
                  <a:moveTo>
                    <a:pt x="0" y="2700"/>
                  </a:moveTo>
                  <a:cubicBezTo>
                    <a:pt x="2400" y="1483"/>
                    <a:pt x="4800" y="266"/>
                    <a:pt x="8400" y="38"/>
                  </a:cubicBezTo>
                  <a:cubicBezTo>
                    <a:pt x="12000" y="-190"/>
                    <a:pt x="16800" y="571"/>
                    <a:pt x="19200" y="3613"/>
                  </a:cubicBezTo>
                  <a:cubicBezTo>
                    <a:pt x="21600" y="6655"/>
                    <a:pt x="21600" y="11979"/>
                    <a:pt x="20400" y="15325"/>
                  </a:cubicBezTo>
                  <a:cubicBezTo>
                    <a:pt x="19200" y="18672"/>
                    <a:pt x="16800" y="20041"/>
                    <a:pt x="14400" y="21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9515655" y="3774183"/>
              <a:ext cx="482601" cy="2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66" fill="norm" stroke="1" extrusionOk="0">
                  <a:moveTo>
                    <a:pt x="0" y="19966"/>
                  </a:moveTo>
                  <a:cubicBezTo>
                    <a:pt x="2653" y="14981"/>
                    <a:pt x="5305" y="9997"/>
                    <a:pt x="8053" y="5843"/>
                  </a:cubicBezTo>
                  <a:cubicBezTo>
                    <a:pt x="10800" y="1689"/>
                    <a:pt x="13642" y="-1634"/>
                    <a:pt x="15916" y="858"/>
                  </a:cubicBezTo>
                  <a:cubicBezTo>
                    <a:pt x="18189" y="3351"/>
                    <a:pt x="19895" y="11658"/>
                    <a:pt x="21600" y="19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9522947" y="3964718"/>
              <a:ext cx="1810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582"/>
                    <a:pt x="1332" y="9164"/>
                    <a:pt x="132" y="12764"/>
                  </a:cubicBezTo>
                  <a:cubicBezTo>
                    <a:pt x="-1068" y="16364"/>
                    <a:pt x="6132" y="18982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9636305" y="4040918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4400"/>
                    <a:pt x="5143" y="7200"/>
                    <a:pt x="8743" y="3600"/>
                  </a:cubicBezTo>
                  <a:cubicBezTo>
                    <a:pt x="12343" y="0"/>
                    <a:pt x="169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9911821" y="3975586"/>
              <a:ext cx="207085" cy="160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945" fill="norm" stroke="1" extrusionOk="0">
                  <a:moveTo>
                    <a:pt x="12837" y="3563"/>
                  </a:moveTo>
                  <a:cubicBezTo>
                    <a:pt x="12182" y="2178"/>
                    <a:pt x="11528" y="794"/>
                    <a:pt x="10546" y="240"/>
                  </a:cubicBezTo>
                  <a:cubicBezTo>
                    <a:pt x="9564" y="-314"/>
                    <a:pt x="8255" y="-37"/>
                    <a:pt x="6401" y="2455"/>
                  </a:cubicBezTo>
                  <a:cubicBezTo>
                    <a:pt x="4546" y="4948"/>
                    <a:pt x="2146" y="9655"/>
                    <a:pt x="946" y="12701"/>
                  </a:cubicBezTo>
                  <a:cubicBezTo>
                    <a:pt x="-254" y="15748"/>
                    <a:pt x="-254" y="17132"/>
                    <a:pt x="619" y="18517"/>
                  </a:cubicBezTo>
                  <a:cubicBezTo>
                    <a:pt x="1491" y="19901"/>
                    <a:pt x="3237" y="21286"/>
                    <a:pt x="6837" y="20871"/>
                  </a:cubicBezTo>
                  <a:cubicBezTo>
                    <a:pt x="10437" y="20455"/>
                    <a:pt x="15891" y="18240"/>
                    <a:pt x="21346" y="16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0322105" y="3818668"/>
              <a:ext cx="63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4400"/>
                    <a:pt x="2880" y="7200"/>
                    <a:pt x="6480" y="3600"/>
                  </a:cubicBezTo>
                  <a:cubicBezTo>
                    <a:pt x="10080" y="0"/>
                    <a:pt x="158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0595649" y="3434885"/>
              <a:ext cx="126507" cy="30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347" fill="norm" stroke="1" extrusionOk="0">
                  <a:moveTo>
                    <a:pt x="20822" y="2897"/>
                  </a:moveTo>
                  <a:cubicBezTo>
                    <a:pt x="20822" y="1697"/>
                    <a:pt x="20822" y="497"/>
                    <a:pt x="19951" y="122"/>
                  </a:cubicBezTo>
                  <a:cubicBezTo>
                    <a:pt x="19080" y="-253"/>
                    <a:pt x="17338" y="197"/>
                    <a:pt x="13854" y="1997"/>
                  </a:cubicBezTo>
                  <a:cubicBezTo>
                    <a:pt x="10370" y="3797"/>
                    <a:pt x="5145" y="6947"/>
                    <a:pt x="2357" y="9572"/>
                  </a:cubicBezTo>
                  <a:cubicBezTo>
                    <a:pt x="-430" y="12197"/>
                    <a:pt x="-778" y="14297"/>
                    <a:pt x="1487" y="16172"/>
                  </a:cubicBezTo>
                  <a:cubicBezTo>
                    <a:pt x="3751" y="18047"/>
                    <a:pt x="8628" y="19697"/>
                    <a:pt x="13506" y="2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0747555" y="3640868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1033305" y="3513868"/>
              <a:ext cx="31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1096805" y="3475768"/>
              <a:ext cx="13562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600" fill="norm" stroke="1" extrusionOk="0">
                  <a:moveTo>
                    <a:pt x="12573" y="0"/>
                  </a:moveTo>
                  <a:cubicBezTo>
                    <a:pt x="15152" y="1157"/>
                    <a:pt x="17731" y="2314"/>
                    <a:pt x="19343" y="4500"/>
                  </a:cubicBezTo>
                  <a:cubicBezTo>
                    <a:pt x="20955" y="6686"/>
                    <a:pt x="21600" y="9900"/>
                    <a:pt x="18215" y="12921"/>
                  </a:cubicBezTo>
                  <a:cubicBezTo>
                    <a:pt x="14830" y="15943"/>
                    <a:pt x="7415" y="187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2455451" y="5263015"/>
              <a:ext cx="468905" cy="5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0505" fill="norm" stroke="1" extrusionOk="0">
                  <a:moveTo>
                    <a:pt x="1122" y="20505"/>
                  </a:moveTo>
                  <a:cubicBezTo>
                    <a:pt x="538" y="19705"/>
                    <a:pt x="-46" y="18905"/>
                    <a:pt x="3" y="17705"/>
                  </a:cubicBezTo>
                  <a:cubicBezTo>
                    <a:pt x="51" y="16505"/>
                    <a:pt x="732" y="14905"/>
                    <a:pt x="2581" y="11305"/>
                  </a:cubicBezTo>
                  <a:cubicBezTo>
                    <a:pt x="4430" y="7705"/>
                    <a:pt x="7446" y="2105"/>
                    <a:pt x="10511" y="505"/>
                  </a:cubicBezTo>
                  <a:cubicBezTo>
                    <a:pt x="13576" y="-1095"/>
                    <a:pt x="16689" y="1305"/>
                    <a:pt x="18538" y="4905"/>
                  </a:cubicBezTo>
                  <a:cubicBezTo>
                    <a:pt x="20386" y="8505"/>
                    <a:pt x="20970" y="13305"/>
                    <a:pt x="21554" y="18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2542662" y="5323618"/>
              <a:ext cx="540444" cy="113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30" fill="norm" stroke="1" extrusionOk="0">
                  <a:moveTo>
                    <a:pt x="2044" y="19200"/>
                  </a:moveTo>
                  <a:cubicBezTo>
                    <a:pt x="1120" y="20000"/>
                    <a:pt x="195" y="20800"/>
                    <a:pt x="27" y="21200"/>
                  </a:cubicBezTo>
                  <a:cubicBezTo>
                    <a:pt x="-141" y="21600"/>
                    <a:pt x="447" y="21600"/>
                    <a:pt x="2170" y="20200"/>
                  </a:cubicBezTo>
                  <a:cubicBezTo>
                    <a:pt x="3893" y="18800"/>
                    <a:pt x="6751" y="16000"/>
                    <a:pt x="10155" y="12400"/>
                  </a:cubicBezTo>
                  <a:cubicBezTo>
                    <a:pt x="13559" y="8800"/>
                    <a:pt x="17509" y="4400"/>
                    <a:pt x="214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2933406" y="5162752"/>
              <a:ext cx="185339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600" fill="norm" stroke="1" extrusionOk="0">
                  <a:moveTo>
                    <a:pt x="4682" y="665"/>
                  </a:moveTo>
                  <a:cubicBezTo>
                    <a:pt x="2545" y="332"/>
                    <a:pt x="409" y="0"/>
                    <a:pt x="53" y="0"/>
                  </a:cubicBezTo>
                  <a:cubicBezTo>
                    <a:pt x="-303" y="0"/>
                    <a:pt x="1121" y="332"/>
                    <a:pt x="4563" y="1662"/>
                  </a:cubicBezTo>
                  <a:cubicBezTo>
                    <a:pt x="8005" y="2991"/>
                    <a:pt x="13464" y="5317"/>
                    <a:pt x="16787" y="7477"/>
                  </a:cubicBezTo>
                  <a:cubicBezTo>
                    <a:pt x="20110" y="9637"/>
                    <a:pt x="21297" y="11631"/>
                    <a:pt x="20585" y="13957"/>
                  </a:cubicBezTo>
                  <a:cubicBezTo>
                    <a:pt x="19873" y="16283"/>
                    <a:pt x="17262" y="18942"/>
                    <a:pt x="146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3762555" y="5015553"/>
              <a:ext cx="266701" cy="303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18000" y="2911"/>
                  </a:moveTo>
                  <a:cubicBezTo>
                    <a:pt x="18514" y="2315"/>
                    <a:pt x="19029" y="1720"/>
                    <a:pt x="19543" y="1124"/>
                  </a:cubicBezTo>
                  <a:cubicBezTo>
                    <a:pt x="20057" y="528"/>
                    <a:pt x="20571" y="-68"/>
                    <a:pt x="20400" y="6"/>
                  </a:cubicBezTo>
                  <a:cubicBezTo>
                    <a:pt x="20229" y="81"/>
                    <a:pt x="19371" y="826"/>
                    <a:pt x="16971" y="2315"/>
                  </a:cubicBezTo>
                  <a:cubicBezTo>
                    <a:pt x="14571" y="3805"/>
                    <a:pt x="10629" y="6040"/>
                    <a:pt x="8314" y="7380"/>
                  </a:cubicBezTo>
                  <a:cubicBezTo>
                    <a:pt x="6000" y="8721"/>
                    <a:pt x="5314" y="9168"/>
                    <a:pt x="4629" y="9689"/>
                  </a:cubicBezTo>
                  <a:cubicBezTo>
                    <a:pt x="3943" y="10211"/>
                    <a:pt x="3257" y="10806"/>
                    <a:pt x="3429" y="11179"/>
                  </a:cubicBezTo>
                  <a:cubicBezTo>
                    <a:pt x="3600" y="11551"/>
                    <a:pt x="4629" y="11700"/>
                    <a:pt x="6257" y="11775"/>
                  </a:cubicBezTo>
                  <a:cubicBezTo>
                    <a:pt x="7886" y="11849"/>
                    <a:pt x="10114" y="11849"/>
                    <a:pt x="11657" y="11924"/>
                  </a:cubicBezTo>
                  <a:cubicBezTo>
                    <a:pt x="13200" y="11998"/>
                    <a:pt x="14057" y="12147"/>
                    <a:pt x="14400" y="12594"/>
                  </a:cubicBezTo>
                  <a:cubicBezTo>
                    <a:pt x="14743" y="13041"/>
                    <a:pt x="14571" y="13786"/>
                    <a:pt x="13114" y="14754"/>
                  </a:cubicBezTo>
                  <a:cubicBezTo>
                    <a:pt x="11657" y="15722"/>
                    <a:pt x="8914" y="16914"/>
                    <a:pt x="6857" y="17808"/>
                  </a:cubicBezTo>
                  <a:cubicBezTo>
                    <a:pt x="4800" y="18702"/>
                    <a:pt x="3429" y="19298"/>
                    <a:pt x="2229" y="19819"/>
                  </a:cubicBezTo>
                  <a:cubicBezTo>
                    <a:pt x="1029" y="20340"/>
                    <a:pt x="0" y="20787"/>
                    <a:pt x="0" y="21085"/>
                  </a:cubicBezTo>
                  <a:cubicBezTo>
                    <a:pt x="0" y="21383"/>
                    <a:pt x="1029" y="21532"/>
                    <a:pt x="4800" y="21085"/>
                  </a:cubicBezTo>
                  <a:cubicBezTo>
                    <a:pt x="8571" y="20638"/>
                    <a:pt x="15086" y="19595"/>
                    <a:pt x="21600" y="18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4099105" y="5107718"/>
              <a:ext cx="2286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1527"/>
                    <a:pt x="6400" y="3055"/>
                    <a:pt x="9500" y="6218"/>
                  </a:cubicBezTo>
                  <a:cubicBezTo>
                    <a:pt x="12600" y="9382"/>
                    <a:pt x="15600" y="14182"/>
                    <a:pt x="17600" y="17018"/>
                  </a:cubicBezTo>
                  <a:cubicBezTo>
                    <a:pt x="19600" y="19855"/>
                    <a:pt x="20600" y="207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4188005" y="5018818"/>
              <a:ext cx="2159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2618"/>
                    <a:pt x="13976" y="5236"/>
                    <a:pt x="10588" y="7855"/>
                  </a:cubicBezTo>
                  <a:cubicBezTo>
                    <a:pt x="7200" y="10473"/>
                    <a:pt x="4235" y="13091"/>
                    <a:pt x="2541" y="15382"/>
                  </a:cubicBezTo>
                  <a:cubicBezTo>
                    <a:pt x="847" y="17673"/>
                    <a:pt x="424" y="196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4422955" y="5234718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4467405" y="5126768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3864155" y="5450618"/>
              <a:ext cx="482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4400"/>
                    <a:pt x="6063" y="7200"/>
                    <a:pt x="9663" y="3600"/>
                  </a:cubicBezTo>
                  <a:cubicBezTo>
                    <a:pt x="13263" y="0"/>
                    <a:pt x="1743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4153578" y="5533168"/>
              <a:ext cx="2172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520"/>
                    <a:pt x="-1443" y="11040"/>
                    <a:pt x="1502" y="14640"/>
                  </a:cubicBezTo>
                  <a:cubicBezTo>
                    <a:pt x="4448" y="18240"/>
                    <a:pt x="12302" y="19920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4253387" y="5545868"/>
              <a:ext cx="15686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600" fill="norm" stroke="1" extrusionOk="0">
                  <a:moveTo>
                    <a:pt x="8167" y="7200"/>
                  </a:moveTo>
                  <a:cubicBezTo>
                    <a:pt x="6483" y="5600"/>
                    <a:pt x="4800" y="4000"/>
                    <a:pt x="3398" y="4600"/>
                  </a:cubicBezTo>
                  <a:cubicBezTo>
                    <a:pt x="1995" y="5200"/>
                    <a:pt x="873" y="8000"/>
                    <a:pt x="312" y="10400"/>
                  </a:cubicBezTo>
                  <a:cubicBezTo>
                    <a:pt x="-249" y="12800"/>
                    <a:pt x="-249" y="14800"/>
                    <a:pt x="1995" y="17000"/>
                  </a:cubicBezTo>
                  <a:cubicBezTo>
                    <a:pt x="4239" y="19200"/>
                    <a:pt x="8728" y="21600"/>
                    <a:pt x="12234" y="21600"/>
                  </a:cubicBezTo>
                  <a:cubicBezTo>
                    <a:pt x="15741" y="21600"/>
                    <a:pt x="18265" y="19200"/>
                    <a:pt x="19668" y="16800"/>
                  </a:cubicBezTo>
                  <a:cubicBezTo>
                    <a:pt x="21070" y="14400"/>
                    <a:pt x="21351" y="12000"/>
                    <a:pt x="19387" y="9200"/>
                  </a:cubicBezTo>
                  <a:cubicBezTo>
                    <a:pt x="17424" y="6400"/>
                    <a:pt x="13216" y="3200"/>
                    <a:pt x="90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4727755" y="5374418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5083355" y="5110049"/>
              <a:ext cx="24931" cy="25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02" fill="norm" stroke="1" extrusionOk="0">
                  <a:moveTo>
                    <a:pt x="0" y="882"/>
                  </a:moveTo>
                  <a:cubicBezTo>
                    <a:pt x="7200" y="342"/>
                    <a:pt x="14400" y="-198"/>
                    <a:pt x="18000" y="72"/>
                  </a:cubicBezTo>
                  <a:cubicBezTo>
                    <a:pt x="21600" y="342"/>
                    <a:pt x="21600" y="1422"/>
                    <a:pt x="20700" y="5112"/>
                  </a:cubicBezTo>
                  <a:cubicBezTo>
                    <a:pt x="19800" y="8802"/>
                    <a:pt x="18000" y="15102"/>
                    <a:pt x="16200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4975405" y="5451053"/>
              <a:ext cx="260351" cy="3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0" fill="norm" stroke="1" extrusionOk="0">
                  <a:moveTo>
                    <a:pt x="0" y="20230"/>
                  </a:moveTo>
                  <a:cubicBezTo>
                    <a:pt x="527" y="14546"/>
                    <a:pt x="1054" y="8862"/>
                    <a:pt x="3337" y="4883"/>
                  </a:cubicBezTo>
                  <a:cubicBezTo>
                    <a:pt x="5620" y="904"/>
                    <a:pt x="9659" y="-1370"/>
                    <a:pt x="12995" y="904"/>
                  </a:cubicBezTo>
                  <a:cubicBezTo>
                    <a:pt x="16332" y="3177"/>
                    <a:pt x="18966" y="9998"/>
                    <a:pt x="21600" y="16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4939771" y="5601278"/>
              <a:ext cx="308685" cy="20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40" fill="norm" stroke="1" extrusionOk="0">
                  <a:moveTo>
                    <a:pt x="15698" y="1503"/>
                  </a:moveTo>
                  <a:cubicBezTo>
                    <a:pt x="14229" y="622"/>
                    <a:pt x="12760" y="-260"/>
                    <a:pt x="10702" y="71"/>
                  </a:cubicBezTo>
                  <a:cubicBezTo>
                    <a:pt x="8645" y="401"/>
                    <a:pt x="6000" y="1944"/>
                    <a:pt x="4090" y="3928"/>
                  </a:cubicBezTo>
                  <a:cubicBezTo>
                    <a:pt x="2180" y="5911"/>
                    <a:pt x="1005" y="8336"/>
                    <a:pt x="417" y="10320"/>
                  </a:cubicBezTo>
                  <a:cubicBezTo>
                    <a:pt x="-171" y="12303"/>
                    <a:pt x="-171" y="13846"/>
                    <a:pt x="637" y="15279"/>
                  </a:cubicBezTo>
                  <a:cubicBezTo>
                    <a:pt x="1445" y="16711"/>
                    <a:pt x="3062" y="18034"/>
                    <a:pt x="6662" y="19026"/>
                  </a:cubicBezTo>
                  <a:cubicBezTo>
                    <a:pt x="10262" y="20018"/>
                    <a:pt x="15845" y="20679"/>
                    <a:pt x="21429" y="2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5673905" y="5404945"/>
              <a:ext cx="2349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838" y="11040"/>
                    <a:pt x="11676" y="1783"/>
                    <a:pt x="15276" y="240"/>
                  </a:cubicBezTo>
                  <a:cubicBezTo>
                    <a:pt x="18876" y="-1303"/>
                    <a:pt x="20238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5737405" y="5539518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6404209" y="4989632"/>
              <a:ext cx="279347" cy="607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35" fill="norm" stroke="1" extrusionOk="0">
                  <a:moveTo>
                    <a:pt x="21273" y="134"/>
                  </a:moveTo>
                  <a:cubicBezTo>
                    <a:pt x="19661" y="-16"/>
                    <a:pt x="18049" y="-165"/>
                    <a:pt x="15954" y="433"/>
                  </a:cubicBezTo>
                  <a:cubicBezTo>
                    <a:pt x="13858" y="1031"/>
                    <a:pt x="11279" y="2376"/>
                    <a:pt x="8700" y="4282"/>
                  </a:cubicBezTo>
                  <a:cubicBezTo>
                    <a:pt x="6121" y="6188"/>
                    <a:pt x="3542" y="8654"/>
                    <a:pt x="1930" y="10710"/>
                  </a:cubicBezTo>
                  <a:cubicBezTo>
                    <a:pt x="318" y="12765"/>
                    <a:pt x="-327" y="14409"/>
                    <a:pt x="157" y="15867"/>
                  </a:cubicBezTo>
                  <a:cubicBezTo>
                    <a:pt x="640" y="17324"/>
                    <a:pt x="2252" y="18595"/>
                    <a:pt x="5798" y="19492"/>
                  </a:cubicBezTo>
                  <a:cubicBezTo>
                    <a:pt x="9345" y="20389"/>
                    <a:pt x="14825" y="20912"/>
                    <a:pt x="20306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6836512" y="5076125"/>
              <a:ext cx="189944" cy="185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26" fill="norm" stroke="1" extrusionOk="0">
                  <a:moveTo>
                    <a:pt x="4977" y="2894"/>
                  </a:moveTo>
                  <a:cubicBezTo>
                    <a:pt x="3297" y="6292"/>
                    <a:pt x="1617" y="9690"/>
                    <a:pt x="777" y="12359"/>
                  </a:cubicBezTo>
                  <a:cubicBezTo>
                    <a:pt x="-63" y="15029"/>
                    <a:pt x="-63" y="16970"/>
                    <a:pt x="57" y="18548"/>
                  </a:cubicBezTo>
                  <a:cubicBezTo>
                    <a:pt x="177" y="20126"/>
                    <a:pt x="417" y="21339"/>
                    <a:pt x="657" y="21218"/>
                  </a:cubicBezTo>
                  <a:cubicBezTo>
                    <a:pt x="897" y="21096"/>
                    <a:pt x="1137" y="19640"/>
                    <a:pt x="2097" y="16364"/>
                  </a:cubicBezTo>
                  <a:cubicBezTo>
                    <a:pt x="3057" y="13087"/>
                    <a:pt x="4737" y="7991"/>
                    <a:pt x="6057" y="4836"/>
                  </a:cubicBezTo>
                  <a:cubicBezTo>
                    <a:pt x="7377" y="1681"/>
                    <a:pt x="8337" y="467"/>
                    <a:pt x="10017" y="103"/>
                  </a:cubicBezTo>
                  <a:cubicBezTo>
                    <a:pt x="11697" y="-261"/>
                    <a:pt x="14097" y="224"/>
                    <a:pt x="16137" y="3379"/>
                  </a:cubicBezTo>
                  <a:cubicBezTo>
                    <a:pt x="18177" y="6535"/>
                    <a:pt x="19857" y="12359"/>
                    <a:pt x="21537" y="18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7134405" y="5190268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7524841" y="5031518"/>
              <a:ext cx="20011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1496" y="0"/>
                  </a:moveTo>
                  <a:cubicBezTo>
                    <a:pt x="16494" y="2057"/>
                    <a:pt x="11492" y="4114"/>
                    <a:pt x="8309" y="5246"/>
                  </a:cubicBezTo>
                  <a:cubicBezTo>
                    <a:pt x="5125" y="6377"/>
                    <a:pt x="3761" y="6583"/>
                    <a:pt x="2511" y="6789"/>
                  </a:cubicBezTo>
                  <a:cubicBezTo>
                    <a:pt x="1260" y="6994"/>
                    <a:pt x="123" y="7200"/>
                    <a:pt x="10" y="7714"/>
                  </a:cubicBezTo>
                  <a:cubicBezTo>
                    <a:pt x="-104" y="8229"/>
                    <a:pt x="805" y="9051"/>
                    <a:pt x="2511" y="9771"/>
                  </a:cubicBezTo>
                  <a:cubicBezTo>
                    <a:pt x="4216" y="10491"/>
                    <a:pt x="6717" y="11109"/>
                    <a:pt x="8650" y="11726"/>
                  </a:cubicBezTo>
                  <a:cubicBezTo>
                    <a:pt x="10582" y="12343"/>
                    <a:pt x="11947" y="12960"/>
                    <a:pt x="12174" y="13680"/>
                  </a:cubicBezTo>
                  <a:cubicBezTo>
                    <a:pt x="12401" y="14400"/>
                    <a:pt x="11492" y="15223"/>
                    <a:pt x="10014" y="15943"/>
                  </a:cubicBezTo>
                  <a:cubicBezTo>
                    <a:pt x="8536" y="16663"/>
                    <a:pt x="6490" y="17280"/>
                    <a:pt x="4784" y="18000"/>
                  </a:cubicBezTo>
                  <a:cubicBezTo>
                    <a:pt x="3079" y="18720"/>
                    <a:pt x="1715" y="19543"/>
                    <a:pt x="1715" y="20057"/>
                  </a:cubicBezTo>
                  <a:cubicBezTo>
                    <a:pt x="1715" y="20571"/>
                    <a:pt x="3079" y="20777"/>
                    <a:pt x="6149" y="20983"/>
                  </a:cubicBezTo>
                  <a:cubicBezTo>
                    <a:pt x="9218" y="21189"/>
                    <a:pt x="13993" y="21394"/>
                    <a:pt x="187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7813855" y="5095018"/>
              <a:ext cx="171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1895"/>
                    <a:pt x="6933" y="3789"/>
                    <a:pt x="10533" y="7389"/>
                  </a:cubicBezTo>
                  <a:cubicBezTo>
                    <a:pt x="14133" y="10989"/>
                    <a:pt x="17867" y="162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7870955" y="5044218"/>
              <a:ext cx="1715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343" y="0"/>
                  </a:moveTo>
                  <a:cubicBezTo>
                    <a:pt x="15284" y="3400"/>
                    <a:pt x="9226" y="6800"/>
                    <a:pt x="5538" y="9500"/>
                  </a:cubicBezTo>
                  <a:cubicBezTo>
                    <a:pt x="1850" y="12200"/>
                    <a:pt x="533" y="14200"/>
                    <a:pt x="138" y="16100"/>
                  </a:cubicBezTo>
                  <a:cubicBezTo>
                    <a:pt x="-257" y="18000"/>
                    <a:pt x="270" y="19800"/>
                    <a:pt x="7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8042455" y="5190268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8099605" y="510771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7636055" y="5385895"/>
              <a:ext cx="387351" cy="3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1120"/>
                  </a:moveTo>
                  <a:cubicBezTo>
                    <a:pt x="1889" y="16573"/>
                    <a:pt x="3777" y="12025"/>
                    <a:pt x="6787" y="8046"/>
                  </a:cubicBezTo>
                  <a:cubicBezTo>
                    <a:pt x="9797" y="4067"/>
                    <a:pt x="13928" y="657"/>
                    <a:pt x="16584" y="88"/>
                  </a:cubicBezTo>
                  <a:cubicBezTo>
                    <a:pt x="19239" y="-480"/>
                    <a:pt x="20420" y="1794"/>
                    <a:pt x="21600" y="4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7862714" y="5450618"/>
              <a:ext cx="3369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600" fill="norm" stroke="1" extrusionOk="0">
                  <a:moveTo>
                    <a:pt x="20224" y="0"/>
                  </a:moveTo>
                  <a:cubicBezTo>
                    <a:pt x="13871" y="0"/>
                    <a:pt x="7518" y="0"/>
                    <a:pt x="3706" y="783"/>
                  </a:cubicBezTo>
                  <a:cubicBezTo>
                    <a:pt x="-105" y="1565"/>
                    <a:pt x="-1376" y="3130"/>
                    <a:pt x="1800" y="6730"/>
                  </a:cubicBezTo>
                  <a:cubicBezTo>
                    <a:pt x="4977" y="10330"/>
                    <a:pt x="12600" y="15965"/>
                    <a:pt x="202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7946671" y="5476018"/>
              <a:ext cx="110921" cy="11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362" fill="norm" stroke="1" extrusionOk="0">
                  <a:moveTo>
                    <a:pt x="9701" y="9257"/>
                  </a:moveTo>
                  <a:cubicBezTo>
                    <a:pt x="6901" y="9257"/>
                    <a:pt x="4101" y="9257"/>
                    <a:pt x="2301" y="10414"/>
                  </a:cubicBezTo>
                  <a:cubicBezTo>
                    <a:pt x="501" y="11571"/>
                    <a:pt x="-299" y="13886"/>
                    <a:pt x="101" y="15814"/>
                  </a:cubicBezTo>
                  <a:cubicBezTo>
                    <a:pt x="501" y="17743"/>
                    <a:pt x="2101" y="19286"/>
                    <a:pt x="5301" y="20250"/>
                  </a:cubicBezTo>
                  <a:cubicBezTo>
                    <a:pt x="8501" y="21214"/>
                    <a:pt x="13301" y="21600"/>
                    <a:pt x="16501" y="21214"/>
                  </a:cubicBezTo>
                  <a:cubicBezTo>
                    <a:pt x="19701" y="20829"/>
                    <a:pt x="21301" y="19671"/>
                    <a:pt x="20901" y="16007"/>
                  </a:cubicBezTo>
                  <a:cubicBezTo>
                    <a:pt x="20501" y="12343"/>
                    <a:pt x="18101" y="6171"/>
                    <a:pt x="1570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8220255" y="5044218"/>
              <a:ext cx="153568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600" fill="norm" stroke="1" extrusionOk="0">
                  <a:moveTo>
                    <a:pt x="5968" y="0"/>
                  </a:moveTo>
                  <a:cubicBezTo>
                    <a:pt x="7389" y="0"/>
                    <a:pt x="8811" y="0"/>
                    <a:pt x="10658" y="769"/>
                  </a:cubicBezTo>
                  <a:cubicBezTo>
                    <a:pt x="12505" y="1537"/>
                    <a:pt x="14779" y="3074"/>
                    <a:pt x="17053" y="5299"/>
                  </a:cubicBezTo>
                  <a:cubicBezTo>
                    <a:pt x="19326" y="7524"/>
                    <a:pt x="21600" y="10436"/>
                    <a:pt x="20179" y="12944"/>
                  </a:cubicBezTo>
                  <a:cubicBezTo>
                    <a:pt x="18758" y="15452"/>
                    <a:pt x="13642" y="17555"/>
                    <a:pt x="9663" y="18930"/>
                  </a:cubicBezTo>
                  <a:cubicBezTo>
                    <a:pt x="5684" y="20306"/>
                    <a:pt x="2842" y="209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8550455" y="545696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9001305" y="4993418"/>
              <a:ext cx="12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37"/>
                    <a:pt x="7200" y="10873"/>
                    <a:pt x="3600" y="14473"/>
                  </a:cubicBezTo>
                  <a:cubicBezTo>
                    <a:pt x="0" y="18073"/>
                    <a:pt x="0" y="198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8779055" y="5343103"/>
              <a:ext cx="546101" cy="3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0" fill="norm" stroke="1" extrusionOk="0">
                  <a:moveTo>
                    <a:pt x="0" y="16819"/>
                  </a:moveTo>
                  <a:cubicBezTo>
                    <a:pt x="2763" y="9998"/>
                    <a:pt x="5526" y="3177"/>
                    <a:pt x="8540" y="904"/>
                  </a:cubicBezTo>
                  <a:cubicBezTo>
                    <a:pt x="11553" y="-1370"/>
                    <a:pt x="14819" y="904"/>
                    <a:pt x="17037" y="4883"/>
                  </a:cubicBezTo>
                  <a:cubicBezTo>
                    <a:pt x="19256" y="8862"/>
                    <a:pt x="20428" y="14546"/>
                    <a:pt x="21600" y="20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8842555" y="5539518"/>
              <a:ext cx="1079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1662"/>
                    <a:pt x="8471" y="3323"/>
                    <a:pt x="12071" y="6923"/>
                  </a:cubicBezTo>
                  <a:cubicBezTo>
                    <a:pt x="15671" y="10523"/>
                    <a:pt x="18635" y="160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9052105" y="5634768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4400"/>
                    <a:pt x="12282" y="7200"/>
                    <a:pt x="15882" y="3600"/>
                  </a:cubicBezTo>
                  <a:cubicBezTo>
                    <a:pt x="19482" y="0"/>
                    <a:pt x="2054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9410683" y="5554760"/>
              <a:ext cx="270073" cy="23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66" fill="norm" stroke="1" extrusionOk="0">
                  <a:moveTo>
                    <a:pt x="12418" y="3852"/>
                  </a:moveTo>
                  <a:cubicBezTo>
                    <a:pt x="12756" y="2490"/>
                    <a:pt x="13093" y="1128"/>
                    <a:pt x="12840" y="447"/>
                  </a:cubicBezTo>
                  <a:cubicBezTo>
                    <a:pt x="12587" y="-234"/>
                    <a:pt x="11744" y="-234"/>
                    <a:pt x="9634" y="1128"/>
                  </a:cubicBezTo>
                  <a:cubicBezTo>
                    <a:pt x="7525" y="2490"/>
                    <a:pt x="4150" y="5215"/>
                    <a:pt x="2293" y="7161"/>
                  </a:cubicBezTo>
                  <a:cubicBezTo>
                    <a:pt x="437" y="9107"/>
                    <a:pt x="100" y="10274"/>
                    <a:pt x="15" y="11344"/>
                  </a:cubicBezTo>
                  <a:cubicBezTo>
                    <a:pt x="-69" y="12415"/>
                    <a:pt x="100" y="13388"/>
                    <a:pt x="2715" y="14750"/>
                  </a:cubicBezTo>
                  <a:cubicBezTo>
                    <a:pt x="5331" y="16112"/>
                    <a:pt x="10393" y="17863"/>
                    <a:pt x="13937" y="19031"/>
                  </a:cubicBezTo>
                  <a:cubicBezTo>
                    <a:pt x="17481" y="20198"/>
                    <a:pt x="19506" y="20782"/>
                    <a:pt x="21531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80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84459" y="6154961"/>
              <a:ext cx="303097" cy="288775"/>
            </a:xfrm>
            <a:prstGeom prst="rect">
              <a:avLst/>
            </a:prstGeom>
            <a:effectLst/>
          </p:spPr>
        </p:pic>
        <p:pic>
          <p:nvPicPr>
            <p:cNvPr id="180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25655" y="6225318"/>
              <a:ext cx="196851" cy="209551"/>
            </a:xfrm>
            <a:prstGeom prst="rect">
              <a:avLst/>
            </a:prstGeom>
            <a:effectLst/>
          </p:spPr>
        </p:pic>
        <p:pic>
          <p:nvPicPr>
            <p:cNvPr id="181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89155" y="6155468"/>
              <a:ext cx="184151" cy="336551"/>
            </a:xfrm>
            <a:prstGeom prst="rect">
              <a:avLst/>
            </a:prstGeom>
            <a:effectLst/>
          </p:spPr>
        </p:pic>
        <p:pic>
          <p:nvPicPr>
            <p:cNvPr id="1812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54255" y="6358668"/>
              <a:ext cx="44451" cy="76201"/>
            </a:xfrm>
            <a:prstGeom prst="rect">
              <a:avLst/>
            </a:prstGeom>
            <a:effectLst/>
          </p:spPr>
        </p:pic>
        <p:pic>
          <p:nvPicPr>
            <p:cNvPr id="1814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11405" y="6250718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81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89105" y="6598749"/>
              <a:ext cx="615951" cy="64720"/>
            </a:xfrm>
            <a:prstGeom prst="rect">
              <a:avLst/>
            </a:prstGeom>
            <a:effectLst/>
          </p:spPr>
        </p:pic>
        <p:pic>
          <p:nvPicPr>
            <p:cNvPr id="181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55805" y="6688868"/>
              <a:ext cx="63501" cy="228601"/>
            </a:xfrm>
            <a:prstGeom prst="rect">
              <a:avLst/>
            </a:prstGeom>
            <a:effectLst/>
          </p:spPr>
        </p:pic>
        <p:pic>
          <p:nvPicPr>
            <p:cNvPr id="182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72222" y="6695218"/>
              <a:ext cx="163069" cy="159542"/>
            </a:xfrm>
            <a:prstGeom prst="rect">
              <a:avLst/>
            </a:prstGeom>
            <a:effectLst/>
          </p:spPr>
        </p:pic>
        <p:pic>
          <p:nvPicPr>
            <p:cNvPr id="182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44755" y="6123718"/>
              <a:ext cx="313652" cy="742951"/>
            </a:xfrm>
            <a:prstGeom prst="rect">
              <a:avLst/>
            </a:prstGeom>
            <a:effectLst/>
          </p:spPr>
        </p:pic>
        <p:pic>
          <p:nvPicPr>
            <p:cNvPr id="182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-12701" y="6218968"/>
              <a:ext cx="346257" cy="615951"/>
            </a:xfrm>
            <a:prstGeom prst="rect">
              <a:avLst/>
            </a:prstGeom>
            <a:effectLst/>
          </p:spPr>
        </p:pic>
        <p:pic>
          <p:nvPicPr>
            <p:cNvPr id="1826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501955" y="6574568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82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849925" y="6215481"/>
              <a:ext cx="191781" cy="316901"/>
            </a:xfrm>
            <a:prstGeom prst="rect">
              <a:avLst/>
            </a:prstGeom>
            <a:effectLst/>
          </p:spPr>
        </p:pic>
        <p:pic>
          <p:nvPicPr>
            <p:cNvPr id="1830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124255" y="6238018"/>
              <a:ext cx="57151" cy="260351"/>
            </a:xfrm>
            <a:prstGeom prst="rect">
              <a:avLst/>
            </a:prstGeom>
            <a:effectLst/>
          </p:spPr>
        </p:pic>
        <p:pic>
          <p:nvPicPr>
            <p:cNvPr id="1832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244905" y="6352318"/>
              <a:ext cx="177801" cy="25401"/>
            </a:xfrm>
            <a:prstGeom prst="rect">
              <a:avLst/>
            </a:prstGeom>
            <a:effectLst/>
          </p:spPr>
        </p:pic>
        <p:pic>
          <p:nvPicPr>
            <p:cNvPr id="1834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559105" y="6269768"/>
              <a:ext cx="193801" cy="203201"/>
            </a:xfrm>
            <a:prstGeom prst="rect">
              <a:avLst/>
            </a:prstGeom>
            <a:effectLst/>
          </p:spPr>
        </p:pic>
        <p:pic>
          <p:nvPicPr>
            <p:cNvPr id="1836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784655" y="6155468"/>
              <a:ext cx="185282" cy="438151"/>
            </a:xfrm>
            <a:prstGeom prst="rect">
              <a:avLst/>
            </a:prstGeom>
            <a:effectLst/>
          </p:spPr>
        </p:pic>
        <p:pic>
          <p:nvPicPr>
            <p:cNvPr id="1838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3451405" y="6428518"/>
              <a:ext cx="196851" cy="44451"/>
            </a:xfrm>
            <a:prstGeom prst="rect">
              <a:avLst/>
            </a:prstGeom>
            <a:effectLst/>
          </p:spPr>
        </p:pic>
        <p:pic>
          <p:nvPicPr>
            <p:cNvPr id="1840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3432355" y="6542818"/>
              <a:ext cx="273051" cy="63501"/>
            </a:xfrm>
            <a:prstGeom prst="rect">
              <a:avLst/>
            </a:prstGeom>
            <a:effectLst/>
          </p:spPr>
        </p:pic>
        <p:pic>
          <p:nvPicPr>
            <p:cNvPr id="1842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172417" y="6267773"/>
              <a:ext cx="225139" cy="459196"/>
            </a:xfrm>
            <a:prstGeom prst="rect">
              <a:avLst/>
            </a:prstGeom>
            <a:effectLst/>
          </p:spPr>
        </p:pic>
        <p:pic>
          <p:nvPicPr>
            <p:cNvPr id="1844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4531170" y="6295168"/>
              <a:ext cx="145786" cy="242433"/>
            </a:xfrm>
            <a:prstGeom prst="rect">
              <a:avLst/>
            </a:prstGeom>
            <a:effectLst/>
          </p:spPr>
        </p:pic>
        <p:pic>
          <p:nvPicPr>
            <p:cNvPr id="1846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4803955" y="6409468"/>
              <a:ext cx="222251" cy="38101"/>
            </a:xfrm>
            <a:prstGeom prst="rect">
              <a:avLst/>
            </a:prstGeom>
            <a:effectLst/>
          </p:spPr>
        </p:pic>
        <p:pic>
          <p:nvPicPr>
            <p:cNvPr id="1848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5246019" y="6288818"/>
              <a:ext cx="262787" cy="248873"/>
            </a:xfrm>
            <a:prstGeom prst="rect">
              <a:avLst/>
            </a:prstGeom>
            <a:effectLst/>
          </p:spPr>
        </p:pic>
        <p:pic>
          <p:nvPicPr>
            <p:cNvPr id="1850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5508805" y="6358668"/>
              <a:ext cx="190501" cy="190501"/>
            </a:xfrm>
            <a:prstGeom prst="rect">
              <a:avLst/>
            </a:prstGeom>
            <a:effectLst/>
          </p:spPr>
        </p:pic>
        <p:pic>
          <p:nvPicPr>
            <p:cNvPr id="1852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5540555" y="6326918"/>
              <a:ext cx="190501" cy="292101"/>
            </a:xfrm>
            <a:prstGeom prst="rect">
              <a:avLst/>
            </a:prstGeom>
            <a:effectLst/>
          </p:spPr>
        </p:pic>
        <p:pic>
          <p:nvPicPr>
            <p:cNvPr id="1854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731055" y="6542818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856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769155" y="6396768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858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5299255" y="6698112"/>
              <a:ext cx="444501" cy="35207"/>
            </a:xfrm>
            <a:prstGeom prst="rect">
              <a:avLst/>
            </a:prstGeom>
            <a:effectLst/>
          </p:spPr>
        </p:pic>
        <p:pic>
          <p:nvPicPr>
            <p:cNvPr id="1860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5546905" y="6733318"/>
              <a:ext cx="38101" cy="196851"/>
            </a:xfrm>
            <a:prstGeom prst="rect">
              <a:avLst/>
            </a:prstGeom>
            <a:effectLst/>
          </p:spPr>
        </p:pic>
        <p:pic>
          <p:nvPicPr>
            <p:cNvPr id="1862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5659742" y="6765068"/>
              <a:ext cx="134502" cy="151405"/>
            </a:xfrm>
            <a:prstGeom prst="rect">
              <a:avLst/>
            </a:prstGeom>
            <a:effectLst/>
          </p:spPr>
        </p:pic>
        <p:pic>
          <p:nvPicPr>
            <p:cNvPr id="1864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5934255" y="6276118"/>
              <a:ext cx="227465" cy="622301"/>
            </a:xfrm>
            <a:prstGeom prst="rect">
              <a:avLst/>
            </a:prstGeom>
            <a:effectLst/>
          </p:spPr>
        </p:pic>
        <p:pic>
          <p:nvPicPr>
            <p:cNvPr id="1866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283505" y="6657118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868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6535400" y="6371368"/>
              <a:ext cx="268806" cy="317501"/>
            </a:xfrm>
            <a:prstGeom prst="rect">
              <a:avLst/>
            </a:prstGeom>
            <a:effectLst/>
          </p:spPr>
        </p:pic>
        <p:pic>
          <p:nvPicPr>
            <p:cNvPr id="1870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5140505" y="6009418"/>
              <a:ext cx="1352551" cy="1066801"/>
            </a:xfrm>
            <a:prstGeom prst="rect">
              <a:avLst/>
            </a:prstGeom>
            <a:effectLst/>
          </p:spPr>
        </p:pic>
        <p:pic>
          <p:nvPicPr>
            <p:cNvPr id="1872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6302555" y="5923988"/>
              <a:ext cx="256118" cy="326731"/>
            </a:xfrm>
            <a:prstGeom prst="rect">
              <a:avLst/>
            </a:prstGeom>
            <a:effectLst/>
          </p:spPr>
        </p:pic>
        <p:pic>
          <p:nvPicPr>
            <p:cNvPr id="1874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2352855" y="5939568"/>
              <a:ext cx="781051" cy="882651"/>
            </a:xfrm>
            <a:prstGeom prst="rect">
              <a:avLst/>
            </a:prstGeom>
            <a:effectLst/>
          </p:spPr>
        </p:pic>
        <p:pic>
          <p:nvPicPr>
            <p:cNvPr id="1876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2892102" y="5825247"/>
              <a:ext cx="383147" cy="323872"/>
            </a:xfrm>
            <a:prstGeom prst="rect">
              <a:avLst/>
            </a:prstGeom>
            <a:effectLst/>
          </p:spPr>
        </p:pic>
        <p:pic>
          <p:nvPicPr>
            <p:cNvPr id="1878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644705" y="7549791"/>
              <a:ext cx="501651" cy="59828"/>
            </a:xfrm>
            <a:prstGeom prst="rect">
              <a:avLst/>
            </a:prstGeom>
            <a:effectLst/>
          </p:spPr>
        </p:pic>
        <p:pic>
          <p:nvPicPr>
            <p:cNvPr id="1880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719164" y="7660418"/>
              <a:ext cx="484342" cy="113212"/>
            </a:xfrm>
            <a:prstGeom prst="rect">
              <a:avLst/>
            </a:prstGeom>
            <a:effectLst/>
          </p:spPr>
        </p:pic>
        <p:pic>
          <p:nvPicPr>
            <p:cNvPr id="1882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030929" y="7426992"/>
              <a:ext cx="261084" cy="430277"/>
            </a:xfrm>
            <a:prstGeom prst="rect">
              <a:avLst/>
            </a:prstGeom>
            <a:effectLst/>
          </p:spPr>
        </p:pic>
        <p:pic>
          <p:nvPicPr>
            <p:cNvPr id="1884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872592" y="7279418"/>
              <a:ext cx="264364" cy="284378"/>
            </a:xfrm>
            <a:prstGeom prst="rect">
              <a:avLst/>
            </a:prstGeom>
            <a:effectLst/>
          </p:spPr>
        </p:pic>
        <p:pic>
          <p:nvPicPr>
            <p:cNvPr id="1886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2156005" y="7304818"/>
              <a:ext cx="209551" cy="222251"/>
            </a:xfrm>
            <a:prstGeom prst="rect">
              <a:avLst/>
            </a:prstGeom>
            <a:effectLst/>
          </p:spPr>
        </p:pic>
        <p:pic>
          <p:nvPicPr>
            <p:cNvPr id="1888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2230400" y="7247668"/>
              <a:ext cx="166906" cy="349251"/>
            </a:xfrm>
            <a:prstGeom prst="rect">
              <a:avLst/>
            </a:prstGeom>
            <a:effectLst/>
          </p:spPr>
        </p:pic>
        <p:pic>
          <p:nvPicPr>
            <p:cNvPr id="1890" name="Line Line" descr="Line Lin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2403655" y="7463568"/>
              <a:ext cx="38101" cy="63501"/>
            </a:xfrm>
            <a:prstGeom prst="rect">
              <a:avLst/>
            </a:prstGeom>
            <a:effectLst/>
          </p:spPr>
        </p:pic>
        <p:pic>
          <p:nvPicPr>
            <p:cNvPr id="1892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454455" y="7285768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894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990905" y="7625991"/>
              <a:ext cx="501651" cy="85228"/>
            </a:xfrm>
            <a:prstGeom prst="rect">
              <a:avLst/>
            </a:prstGeom>
            <a:effectLst/>
          </p:spPr>
        </p:pic>
        <p:pic>
          <p:nvPicPr>
            <p:cNvPr id="1896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2149655" y="7749318"/>
              <a:ext cx="57151" cy="222251"/>
            </a:xfrm>
            <a:prstGeom prst="rect">
              <a:avLst/>
            </a:prstGeom>
            <a:effectLst/>
          </p:spPr>
        </p:pic>
        <p:pic>
          <p:nvPicPr>
            <p:cNvPr id="1898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2273133" y="7730268"/>
              <a:ext cx="202539" cy="197253"/>
            </a:xfrm>
            <a:prstGeom prst="rect">
              <a:avLst/>
            </a:prstGeom>
            <a:effectLst/>
          </p:spPr>
        </p:pic>
        <p:pic>
          <p:nvPicPr>
            <p:cNvPr id="1900" name="Line Line" descr="Line Lin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3286305" y="7514368"/>
              <a:ext cx="190501" cy="31751"/>
            </a:xfrm>
            <a:prstGeom prst="rect">
              <a:avLst/>
            </a:prstGeom>
            <a:effectLst/>
          </p:spPr>
        </p:pic>
        <p:pic>
          <p:nvPicPr>
            <p:cNvPr id="1902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3248205" y="7628668"/>
              <a:ext cx="215901" cy="38101"/>
            </a:xfrm>
            <a:prstGeom prst="rect">
              <a:avLst/>
            </a:prstGeom>
            <a:effectLst/>
          </p:spPr>
        </p:pic>
        <p:pic>
          <p:nvPicPr>
            <p:cNvPr id="1904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3867049" y="7393454"/>
              <a:ext cx="212301" cy="265804"/>
            </a:xfrm>
            <a:prstGeom prst="rect">
              <a:avLst/>
            </a:prstGeom>
            <a:effectLst/>
          </p:spPr>
        </p:pic>
        <p:pic>
          <p:nvPicPr>
            <p:cNvPr id="1906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099105" y="7565168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908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4286762" y="7391602"/>
              <a:ext cx="345744" cy="234737"/>
            </a:xfrm>
            <a:prstGeom prst="rect">
              <a:avLst/>
            </a:prstGeom>
            <a:effectLst/>
          </p:spPr>
        </p:pic>
        <p:pic>
          <p:nvPicPr>
            <p:cNvPr id="1910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5248455" y="7535749"/>
              <a:ext cx="342901" cy="54820"/>
            </a:xfrm>
            <a:prstGeom prst="rect">
              <a:avLst/>
            </a:prstGeom>
            <a:effectLst/>
          </p:spPr>
        </p:pic>
        <p:pic>
          <p:nvPicPr>
            <p:cNvPr id="1912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5210355" y="7596918"/>
              <a:ext cx="393701" cy="114301"/>
            </a:xfrm>
            <a:prstGeom prst="rect">
              <a:avLst/>
            </a:prstGeom>
            <a:effectLst/>
          </p:spPr>
        </p:pic>
        <p:pic>
          <p:nvPicPr>
            <p:cNvPr id="1914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5578655" y="7476268"/>
              <a:ext cx="258039" cy="247651"/>
            </a:xfrm>
            <a:prstGeom prst="rect">
              <a:avLst/>
            </a:prstGeom>
            <a:effectLst/>
          </p:spPr>
        </p:pic>
        <p:pic>
          <p:nvPicPr>
            <p:cNvPr id="1916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6448114" y="7419118"/>
              <a:ext cx="286242" cy="234588"/>
            </a:xfrm>
            <a:prstGeom prst="rect">
              <a:avLst/>
            </a:prstGeom>
            <a:effectLst/>
          </p:spPr>
        </p:pic>
        <p:pic>
          <p:nvPicPr>
            <p:cNvPr id="1918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6848655" y="7447603"/>
              <a:ext cx="146051" cy="47716"/>
            </a:xfrm>
            <a:prstGeom prst="rect">
              <a:avLst/>
            </a:prstGeom>
            <a:effectLst/>
          </p:spPr>
        </p:pic>
        <p:pic>
          <p:nvPicPr>
            <p:cNvPr id="1920" name="Line Line" descr="Line Lin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6810555" y="7584218"/>
              <a:ext cx="247651" cy="50801"/>
            </a:xfrm>
            <a:prstGeom prst="rect">
              <a:avLst/>
            </a:prstGeom>
            <a:effectLst/>
          </p:spPr>
        </p:pic>
        <p:pic>
          <p:nvPicPr>
            <p:cNvPr id="1922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7636055" y="7114318"/>
              <a:ext cx="69851" cy="247651"/>
            </a:xfrm>
            <a:prstGeom prst="rect">
              <a:avLst/>
            </a:prstGeom>
            <a:effectLst/>
          </p:spPr>
        </p:pic>
        <p:pic>
          <p:nvPicPr>
            <p:cNvPr id="1924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7496355" y="7374668"/>
              <a:ext cx="323851" cy="63501"/>
            </a:xfrm>
            <a:prstGeom prst="rect">
              <a:avLst/>
            </a:prstGeom>
            <a:effectLst/>
          </p:spPr>
        </p:pic>
        <p:pic>
          <p:nvPicPr>
            <p:cNvPr id="1926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7612356" y="7495318"/>
              <a:ext cx="49100" cy="184151"/>
            </a:xfrm>
            <a:prstGeom prst="rect">
              <a:avLst/>
            </a:prstGeom>
            <a:effectLst/>
          </p:spPr>
        </p:pic>
        <p:pic>
          <p:nvPicPr>
            <p:cNvPr id="1928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7704442" y="7500445"/>
              <a:ext cx="174045" cy="118471"/>
            </a:xfrm>
            <a:prstGeom prst="rect">
              <a:avLst/>
            </a:prstGeom>
            <a:effectLst/>
          </p:spPr>
        </p:pic>
        <p:pic>
          <p:nvPicPr>
            <p:cNvPr id="1930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036105" y="7298468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932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8177536" y="7001725"/>
              <a:ext cx="309420" cy="309081"/>
            </a:xfrm>
            <a:prstGeom prst="rect">
              <a:avLst/>
            </a:prstGeom>
            <a:effectLst/>
          </p:spPr>
        </p:pic>
        <p:pic>
          <p:nvPicPr>
            <p:cNvPr id="1934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8486955" y="7082568"/>
              <a:ext cx="190501" cy="209551"/>
            </a:xfrm>
            <a:prstGeom prst="rect">
              <a:avLst/>
            </a:prstGeom>
            <a:effectLst/>
          </p:spPr>
        </p:pic>
        <p:pic>
          <p:nvPicPr>
            <p:cNvPr id="1936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8518705" y="7025418"/>
              <a:ext cx="254001" cy="336551"/>
            </a:xfrm>
            <a:prstGeom prst="rect">
              <a:avLst/>
            </a:prstGeom>
            <a:effectLst/>
          </p:spPr>
        </p:pic>
        <p:pic>
          <p:nvPicPr>
            <p:cNvPr id="1938" name="Line Line" descr="Line Lin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8709205" y="7247668"/>
              <a:ext cx="31751" cy="50801"/>
            </a:xfrm>
            <a:prstGeom prst="rect">
              <a:avLst/>
            </a:prstGeom>
            <a:effectLst/>
          </p:spPr>
        </p:pic>
        <p:pic>
          <p:nvPicPr>
            <p:cNvPr id="1940" name="Line Line" descr="Line Lin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8753655" y="7120668"/>
              <a:ext cx="31751" cy="63501"/>
            </a:xfrm>
            <a:prstGeom prst="rect">
              <a:avLst/>
            </a:prstGeom>
            <a:effectLst/>
          </p:spPr>
        </p:pic>
        <p:pic>
          <p:nvPicPr>
            <p:cNvPr id="1942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8258355" y="7476268"/>
              <a:ext cx="412751" cy="63501"/>
            </a:xfrm>
            <a:prstGeom prst="rect">
              <a:avLst/>
            </a:prstGeom>
            <a:effectLst/>
          </p:spPr>
        </p:pic>
        <p:pic>
          <p:nvPicPr>
            <p:cNvPr id="1944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8389316" y="7580840"/>
              <a:ext cx="252157" cy="191530"/>
            </a:xfrm>
            <a:prstGeom prst="rect">
              <a:avLst/>
            </a:prstGeom>
            <a:effectLst/>
          </p:spPr>
        </p:pic>
        <p:pic>
          <p:nvPicPr>
            <p:cNvPr id="1946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8106533" y="6754019"/>
              <a:ext cx="1022039" cy="1136729"/>
            </a:xfrm>
            <a:prstGeom prst="rect">
              <a:avLst/>
            </a:prstGeom>
            <a:effectLst/>
          </p:spPr>
        </p:pic>
        <p:pic>
          <p:nvPicPr>
            <p:cNvPr id="1948" name="Line Line" descr="Line Lin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9407705" y="7349268"/>
              <a:ext cx="209551" cy="38101"/>
            </a:xfrm>
            <a:prstGeom prst="rect">
              <a:avLst/>
            </a:prstGeom>
            <a:effectLst/>
          </p:spPr>
        </p:pic>
        <p:pic>
          <p:nvPicPr>
            <p:cNvPr id="1950" name="Line Line" descr="Line Lin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9458505" y="7469918"/>
              <a:ext cx="158751" cy="44451"/>
            </a:xfrm>
            <a:prstGeom prst="rect">
              <a:avLst/>
            </a:prstGeom>
            <a:effectLst/>
          </p:spPr>
        </p:pic>
        <p:pic>
          <p:nvPicPr>
            <p:cNvPr id="1952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9947455" y="6936518"/>
              <a:ext cx="266701" cy="247651"/>
            </a:xfrm>
            <a:prstGeom prst="rect">
              <a:avLst/>
            </a:prstGeom>
            <a:effectLst/>
          </p:spPr>
        </p:pic>
        <p:pic>
          <p:nvPicPr>
            <p:cNvPr id="1954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10023141" y="6912820"/>
              <a:ext cx="203715" cy="354413"/>
            </a:xfrm>
            <a:prstGeom prst="rect">
              <a:avLst/>
            </a:prstGeom>
            <a:effectLst/>
          </p:spPr>
        </p:pic>
        <p:pic>
          <p:nvPicPr>
            <p:cNvPr id="1956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10220505" y="7082568"/>
              <a:ext cx="154413" cy="234951"/>
            </a:xfrm>
            <a:prstGeom prst="rect">
              <a:avLst/>
            </a:prstGeom>
            <a:effectLst/>
          </p:spPr>
        </p:pic>
        <p:pic>
          <p:nvPicPr>
            <p:cNvPr id="1958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9856438" y="7444518"/>
              <a:ext cx="452968" cy="41095"/>
            </a:xfrm>
            <a:prstGeom prst="rect">
              <a:avLst/>
            </a:prstGeom>
            <a:effectLst/>
          </p:spPr>
        </p:pic>
        <p:pic>
          <p:nvPicPr>
            <p:cNvPr id="1960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10007499" y="7558818"/>
              <a:ext cx="35207" cy="260351"/>
            </a:xfrm>
            <a:prstGeom prst="rect">
              <a:avLst/>
            </a:prstGeom>
            <a:effectLst/>
          </p:spPr>
        </p:pic>
        <p:pic>
          <p:nvPicPr>
            <p:cNvPr id="1962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10143025" y="7552468"/>
              <a:ext cx="158309" cy="192618"/>
            </a:xfrm>
            <a:prstGeom prst="rect">
              <a:avLst/>
            </a:prstGeom>
            <a:effectLst/>
          </p:spPr>
        </p:pic>
        <p:pic>
          <p:nvPicPr>
            <p:cNvPr id="1964" name="Line Line" descr="Line Lin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10195105" y="7254018"/>
              <a:ext cx="69851" cy="7620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0" name="Drawing"/>
          <p:cNvGrpSpPr/>
          <p:nvPr/>
        </p:nvGrpSpPr>
        <p:grpSpPr>
          <a:xfrm>
            <a:off x="1544751" y="2336800"/>
            <a:ext cx="11015094" cy="7060775"/>
            <a:chOff x="0" y="0"/>
            <a:chExt cx="11015092" cy="7060774"/>
          </a:xfrm>
        </p:grpSpPr>
        <p:sp>
          <p:nvSpPr>
            <p:cNvPr id="1968" name="Line"/>
            <p:cNvSpPr/>
            <p:nvPr/>
          </p:nvSpPr>
          <p:spPr>
            <a:xfrm>
              <a:off x="1262956" y="6350"/>
              <a:ext cx="30743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318"/>
                    <a:pt x="6514" y="635"/>
                    <a:pt x="2914" y="1482"/>
                  </a:cubicBezTo>
                  <a:cubicBezTo>
                    <a:pt x="-686" y="2329"/>
                    <a:pt x="-686" y="3706"/>
                    <a:pt x="1474" y="6459"/>
                  </a:cubicBezTo>
                  <a:cubicBezTo>
                    <a:pt x="3634" y="9212"/>
                    <a:pt x="7954" y="13341"/>
                    <a:pt x="11554" y="16094"/>
                  </a:cubicBezTo>
                  <a:cubicBezTo>
                    <a:pt x="15154" y="18847"/>
                    <a:pt x="18034" y="20224"/>
                    <a:pt x="209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1238010" y="28347"/>
              <a:ext cx="296989" cy="37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14" fill="norm" stroke="1" extrusionOk="0">
                  <a:moveTo>
                    <a:pt x="351" y="16660"/>
                  </a:moveTo>
                  <a:cubicBezTo>
                    <a:pt x="47" y="16063"/>
                    <a:pt x="-257" y="15466"/>
                    <a:pt x="351" y="14989"/>
                  </a:cubicBezTo>
                  <a:cubicBezTo>
                    <a:pt x="960" y="14512"/>
                    <a:pt x="2481" y="14154"/>
                    <a:pt x="4687" y="13020"/>
                  </a:cubicBezTo>
                  <a:cubicBezTo>
                    <a:pt x="6892" y="11886"/>
                    <a:pt x="9782" y="9977"/>
                    <a:pt x="11684" y="8306"/>
                  </a:cubicBezTo>
                  <a:cubicBezTo>
                    <a:pt x="13585" y="6636"/>
                    <a:pt x="14498" y="5204"/>
                    <a:pt x="15258" y="3652"/>
                  </a:cubicBezTo>
                  <a:cubicBezTo>
                    <a:pt x="16019" y="2101"/>
                    <a:pt x="16628" y="430"/>
                    <a:pt x="16932" y="72"/>
                  </a:cubicBezTo>
                  <a:cubicBezTo>
                    <a:pt x="17236" y="-286"/>
                    <a:pt x="17236" y="669"/>
                    <a:pt x="17312" y="3234"/>
                  </a:cubicBezTo>
                  <a:cubicBezTo>
                    <a:pt x="17388" y="5800"/>
                    <a:pt x="17540" y="9977"/>
                    <a:pt x="17844" y="13139"/>
                  </a:cubicBezTo>
                  <a:cubicBezTo>
                    <a:pt x="18149" y="16302"/>
                    <a:pt x="18605" y="18450"/>
                    <a:pt x="19213" y="19643"/>
                  </a:cubicBezTo>
                  <a:cubicBezTo>
                    <a:pt x="19822" y="20837"/>
                    <a:pt x="20582" y="21075"/>
                    <a:pt x="21343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561310" y="323850"/>
              <a:ext cx="72204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600" fill="norm" stroke="1" extrusionOk="0">
                  <a:moveTo>
                    <a:pt x="5288" y="3600"/>
                  </a:moveTo>
                  <a:cubicBezTo>
                    <a:pt x="3437" y="7500"/>
                    <a:pt x="1585" y="11400"/>
                    <a:pt x="660" y="14100"/>
                  </a:cubicBezTo>
                  <a:cubicBezTo>
                    <a:pt x="-266" y="16800"/>
                    <a:pt x="-266" y="18300"/>
                    <a:pt x="968" y="19500"/>
                  </a:cubicBezTo>
                  <a:cubicBezTo>
                    <a:pt x="2203" y="20700"/>
                    <a:pt x="4671" y="21600"/>
                    <a:pt x="7448" y="21600"/>
                  </a:cubicBezTo>
                  <a:cubicBezTo>
                    <a:pt x="10225" y="21600"/>
                    <a:pt x="13311" y="20700"/>
                    <a:pt x="16088" y="18750"/>
                  </a:cubicBezTo>
                  <a:cubicBezTo>
                    <a:pt x="18865" y="16800"/>
                    <a:pt x="21334" y="13800"/>
                    <a:pt x="21025" y="10500"/>
                  </a:cubicBezTo>
                  <a:cubicBezTo>
                    <a:pt x="20717" y="7200"/>
                    <a:pt x="17631" y="3600"/>
                    <a:pt x="145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769948" y="146050"/>
              <a:ext cx="317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309"/>
                    <a:pt x="7200" y="2618"/>
                    <a:pt x="3600" y="6218"/>
                  </a:cubicBezTo>
                  <a:cubicBezTo>
                    <a:pt x="0" y="9818"/>
                    <a:pt x="0" y="157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833448" y="3810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2333878" y="94767"/>
              <a:ext cx="171215" cy="635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73" fill="norm" stroke="1" extrusionOk="0">
                  <a:moveTo>
                    <a:pt x="4835" y="6024"/>
                  </a:moveTo>
                  <a:cubicBezTo>
                    <a:pt x="3533" y="7311"/>
                    <a:pt x="2232" y="8599"/>
                    <a:pt x="1582" y="10637"/>
                  </a:cubicBezTo>
                  <a:cubicBezTo>
                    <a:pt x="931" y="12676"/>
                    <a:pt x="931" y="15465"/>
                    <a:pt x="1191" y="17253"/>
                  </a:cubicBezTo>
                  <a:cubicBezTo>
                    <a:pt x="1451" y="19041"/>
                    <a:pt x="1972" y="19828"/>
                    <a:pt x="2492" y="20436"/>
                  </a:cubicBezTo>
                  <a:cubicBezTo>
                    <a:pt x="3013" y="21044"/>
                    <a:pt x="3533" y="21473"/>
                    <a:pt x="3794" y="21473"/>
                  </a:cubicBezTo>
                  <a:cubicBezTo>
                    <a:pt x="4054" y="21473"/>
                    <a:pt x="4054" y="21044"/>
                    <a:pt x="3533" y="19792"/>
                  </a:cubicBezTo>
                  <a:cubicBezTo>
                    <a:pt x="3013" y="18541"/>
                    <a:pt x="1972" y="16466"/>
                    <a:pt x="1191" y="14142"/>
                  </a:cubicBezTo>
                  <a:cubicBezTo>
                    <a:pt x="410" y="11817"/>
                    <a:pt x="-110" y="9243"/>
                    <a:pt x="20" y="7168"/>
                  </a:cubicBezTo>
                  <a:cubicBezTo>
                    <a:pt x="150" y="5094"/>
                    <a:pt x="931" y="3521"/>
                    <a:pt x="2362" y="2376"/>
                  </a:cubicBezTo>
                  <a:cubicBezTo>
                    <a:pt x="3794" y="1232"/>
                    <a:pt x="5876" y="517"/>
                    <a:pt x="8218" y="195"/>
                  </a:cubicBezTo>
                  <a:cubicBezTo>
                    <a:pt x="10560" y="-127"/>
                    <a:pt x="13162" y="-55"/>
                    <a:pt x="15504" y="445"/>
                  </a:cubicBezTo>
                  <a:cubicBezTo>
                    <a:pt x="17847" y="946"/>
                    <a:pt x="19929" y="1876"/>
                    <a:pt x="20709" y="3092"/>
                  </a:cubicBezTo>
                  <a:cubicBezTo>
                    <a:pt x="21490" y="4307"/>
                    <a:pt x="20970" y="5809"/>
                    <a:pt x="18757" y="6954"/>
                  </a:cubicBezTo>
                  <a:cubicBezTo>
                    <a:pt x="16545" y="8098"/>
                    <a:pt x="12642" y="8885"/>
                    <a:pt x="9779" y="9278"/>
                  </a:cubicBezTo>
                  <a:cubicBezTo>
                    <a:pt x="6917" y="9672"/>
                    <a:pt x="5095" y="9672"/>
                    <a:pt x="4054" y="9493"/>
                  </a:cubicBezTo>
                  <a:cubicBezTo>
                    <a:pt x="3013" y="9314"/>
                    <a:pt x="2753" y="8956"/>
                    <a:pt x="2492" y="8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2830398" y="139699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2912948" y="273050"/>
              <a:ext cx="1968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5600"/>
                    <a:pt x="8826" y="9600"/>
                    <a:pt x="12426" y="6000"/>
                  </a:cubicBezTo>
                  <a:cubicBezTo>
                    <a:pt x="16026" y="2400"/>
                    <a:pt x="18813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3267343" y="52754"/>
              <a:ext cx="164584" cy="18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54" fill="norm" stroke="1" extrusionOk="0">
                  <a:moveTo>
                    <a:pt x="19021" y="3495"/>
                  </a:moveTo>
                  <a:cubicBezTo>
                    <a:pt x="18474" y="2254"/>
                    <a:pt x="17928" y="1012"/>
                    <a:pt x="16834" y="392"/>
                  </a:cubicBezTo>
                  <a:cubicBezTo>
                    <a:pt x="15740" y="-229"/>
                    <a:pt x="14100" y="-229"/>
                    <a:pt x="11502" y="1261"/>
                  </a:cubicBezTo>
                  <a:cubicBezTo>
                    <a:pt x="8905" y="2750"/>
                    <a:pt x="5350" y="5730"/>
                    <a:pt x="3163" y="8709"/>
                  </a:cubicBezTo>
                  <a:cubicBezTo>
                    <a:pt x="976" y="11688"/>
                    <a:pt x="155" y="14668"/>
                    <a:pt x="19" y="17026"/>
                  </a:cubicBezTo>
                  <a:cubicBezTo>
                    <a:pt x="-118" y="19385"/>
                    <a:pt x="429" y="21123"/>
                    <a:pt x="3573" y="21247"/>
                  </a:cubicBezTo>
                  <a:cubicBezTo>
                    <a:pt x="6717" y="21371"/>
                    <a:pt x="12459" y="19881"/>
                    <a:pt x="16014" y="17274"/>
                  </a:cubicBezTo>
                  <a:cubicBezTo>
                    <a:pt x="19568" y="14668"/>
                    <a:pt x="20935" y="10943"/>
                    <a:pt x="21209" y="8337"/>
                  </a:cubicBezTo>
                  <a:cubicBezTo>
                    <a:pt x="21482" y="5730"/>
                    <a:pt x="20662" y="4240"/>
                    <a:pt x="18611" y="3992"/>
                  </a:cubicBezTo>
                  <a:cubicBezTo>
                    <a:pt x="16560" y="3743"/>
                    <a:pt x="13279" y="4737"/>
                    <a:pt x="9998" y="57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3573348" y="146050"/>
              <a:ext cx="63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683523" y="54156"/>
              <a:ext cx="153349" cy="269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501" fill="norm" stroke="1" extrusionOk="0">
                  <a:moveTo>
                    <a:pt x="18705" y="238"/>
                  </a:moveTo>
                  <a:cubicBezTo>
                    <a:pt x="13809" y="70"/>
                    <a:pt x="8913" y="-99"/>
                    <a:pt x="5745" y="70"/>
                  </a:cubicBezTo>
                  <a:cubicBezTo>
                    <a:pt x="2577" y="238"/>
                    <a:pt x="1137" y="745"/>
                    <a:pt x="417" y="1420"/>
                  </a:cubicBezTo>
                  <a:cubicBezTo>
                    <a:pt x="-303" y="2095"/>
                    <a:pt x="-303" y="2938"/>
                    <a:pt x="2145" y="4373"/>
                  </a:cubicBezTo>
                  <a:cubicBezTo>
                    <a:pt x="4593" y="5807"/>
                    <a:pt x="9489" y="7832"/>
                    <a:pt x="13089" y="9773"/>
                  </a:cubicBezTo>
                  <a:cubicBezTo>
                    <a:pt x="16689" y="11713"/>
                    <a:pt x="18993" y="13570"/>
                    <a:pt x="20145" y="14920"/>
                  </a:cubicBezTo>
                  <a:cubicBezTo>
                    <a:pt x="21297" y="16270"/>
                    <a:pt x="21297" y="17113"/>
                    <a:pt x="18417" y="18126"/>
                  </a:cubicBezTo>
                  <a:cubicBezTo>
                    <a:pt x="15537" y="19138"/>
                    <a:pt x="9777" y="20320"/>
                    <a:pt x="4017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725748" y="0"/>
              <a:ext cx="3365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74" y="15429"/>
                    <a:pt x="4347" y="9257"/>
                    <a:pt x="7947" y="5657"/>
                  </a:cubicBezTo>
                  <a:cubicBezTo>
                    <a:pt x="11547" y="2057"/>
                    <a:pt x="16574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363548" y="997901"/>
              <a:ext cx="188255" cy="422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468" fill="norm" stroke="1" extrusionOk="0">
                  <a:moveTo>
                    <a:pt x="0" y="5755"/>
                  </a:moveTo>
                  <a:cubicBezTo>
                    <a:pt x="0" y="9301"/>
                    <a:pt x="0" y="12848"/>
                    <a:pt x="0" y="14889"/>
                  </a:cubicBezTo>
                  <a:cubicBezTo>
                    <a:pt x="0" y="16931"/>
                    <a:pt x="0" y="17468"/>
                    <a:pt x="0" y="15588"/>
                  </a:cubicBezTo>
                  <a:cubicBezTo>
                    <a:pt x="0" y="13707"/>
                    <a:pt x="0" y="9409"/>
                    <a:pt x="235" y="6561"/>
                  </a:cubicBezTo>
                  <a:cubicBezTo>
                    <a:pt x="470" y="3713"/>
                    <a:pt x="939" y="2316"/>
                    <a:pt x="1526" y="1403"/>
                  </a:cubicBezTo>
                  <a:cubicBezTo>
                    <a:pt x="2113" y="489"/>
                    <a:pt x="2817" y="59"/>
                    <a:pt x="4578" y="6"/>
                  </a:cubicBezTo>
                  <a:cubicBezTo>
                    <a:pt x="6339" y="-48"/>
                    <a:pt x="9157" y="274"/>
                    <a:pt x="12326" y="1940"/>
                  </a:cubicBezTo>
                  <a:cubicBezTo>
                    <a:pt x="15496" y="3606"/>
                    <a:pt x="19017" y="6615"/>
                    <a:pt x="20309" y="9516"/>
                  </a:cubicBezTo>
                  <a:cubicBezTo>
                    <a:pt x="21600" y="12418"/>
                    <a:pt x="20661" y="15212"/>
                    <a:pt x="17961" y="17200"/>
                  </a:cubicBezTo>
                  <a:cubicBezTo>
                    <a:pt x="15261" y="19188"/>
                    <a:pt x="10800" y="20370"/>
                    <a:pt x="7983" y="20961"/>
                  </a:cubicBezTo>
                  <a:cubicBezTo>
                    <a:pt x="5165" y="21552"/>
                    <a:pt x="3991" y="21552"/>
                    <a:pt x="2817" y="21337"/>
                  </a:cubicBezTo>
                  <a:cubicBezTo>
                    <a:pt x="1643" y="21122"/>
                    <a:pt x="470" y="20692"/>
                    <a:pt x="352" y="20155"/>
                  </a:cubicBezTo>
                  <a:cubicBezTo>
                    <a:pt x="235" y="19618"/>
                    <a:pt x="1174" y="18973"/>
                    <a:pt x="2113" y="18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1738198" y="1162050"/>
              <a:ext cx="165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5429"/>
                    <a:pt x="11077" y="9257"/>
                    <a:pt x="14677" y="5657"/>
                  </a:cubicBezTo>
                  <a:cubicBezTo>
                    <a:pt x="18277" y="2057"/>
                    <a:pt x="19938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1750898" y="1270000"/>
              <a:ext cx="1778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2284290" y="964683"/>
              <a:ext cx="165109" cy="453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28" fill="norm" stroke="1" extrusionOk="0">
                  <a:moveTo>
                    <a:pt x="18867" y="2114"/>
                  </a:moveTo>
                  <a:cubicBezTo>
                    <a:pt x="16680" y="1219"/>
                    <a:pt x="14493" y="323"/>
                    <a:pt x="11758" y="74"/>
                  </a:cubicBezTo>
                  <a:cubicBezTo>
                    <a:pt x="9024" y="-175"/>
                    <a:pt x="5743" y="223"/>
                    <a:pt x="3693" y="970"/>
                  </a:cubicBezTo>
                  <a:cubicBezTo>
                    <a:pt x="1642" y="1716"/>
                    <a:pt x="822" y="2811"/>
                    <a:pt x="2462" y="4105"/>
                  </a:cubicBezTo>
                  <a:cubicBezTo>
                    <a:pt x="4103" y="5399"/>
                    <a:pt x="8204" y="6892"/>
                    <a:pt x="10665" y="8186"/>
                  </a:cubicBezTo>
                  <a:cubicBezTo>
                    <a:pt x="13125" y="9480"/>
                    <a:pt x="13946" y="10575"/>
                    <a:pt x="13125" y="11571"/>
                  </a:cubicBezTo>
                  <a:cubicBezTo>
                    <a:pt x="12305" y="12566"/>
                    <a:pt x="9844" y="13462"/>
                    <a:pt x="7931" y="14009"/>
                  </a:cubicBezTo>
                  <a:cubicBezTo>
                    <a:pt x="6017" y="14557"/>
                    <a:pt x="4650" y="14756"/>
                    <a:pt x="3282" y="14855"/>
                  </a:cubicBezTo>
                  <a:cubicBezTo>
                    <a:pt x="1915" y="14955"/>
                    <a:pt x="548" y="14955"/>
                    <a:pt x="138" y="14706"/>
                  </a:cubicBezTo>
                  <a:cubicBezTo>
                    <a:pt x="-272" y="14457"/>
                    <a:pt x="275" y="13960"/>
                    <a:pt x="1232" y="13711"/>
                  </a:cubicBezTo>
                  <a:cubicBezTo>
                    <a:pt x="2189" y="13462"/>
                    <a:pt x="3556" y="13462"/>
                    <a:pt x="4650" y="13661"/>
                  </a:cubicBezTo>
                  <a:cubicBezTo>
                    <a:pt x="5743" y="13860"/>
                    <a:pt x="6563" y="14258"/>
                    <a:pt x="6837" y="15054"/>
                  </a:cubicBezTo>
                  <a:cubicBezTo>
                    <a:pt x="7110" y="15851"/>
                    <a:pt x="6837" y="17045"/>
                    <a:pt x="6290" y="17941"/>
                  </a:cubicBezTo>
                  <a:cubicBezTo>
                    <a:pt x="5743" y="18837"/>
                    <a:pt x="4923" y="19434"/>
                    <a:pt x="4376" y="19982"/>
                  </a:cubicBezTo>
                  <a:cubicBezTo>
                    <a:pt x="3829" y="20529"/>
                    <a:pt x="3556" y="21027"/>
                    <a:pt x="4376" y="21226"/>
                  </a:cubicBezTo>
                  <a:cubicBezTo>
                    <a:pt x="5196" y="21425"/>
                    <a:pt x="7110" y="21325"/>
                    <a:pt x="10118" y="20977"/>
                  </a:cubicBezTo>
                  <a:cubicBezTo>
                    <a:pt x="13125" y="20629"/>
                    <a:pt x="17227" y="20031"/>
                    <a:pt x="21328" y="19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2690698" y="1066800"/>
              <a:ext cx="508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60"/>
                    <a:pt x="9000" y="720"/>
                    <a:pt x="12150" y="2070"/>
                  </a:cubicBezTo>
                  <a:cubicBezTo>
                    <a:pt x="15300" y="3420"/>
                    <a:pt x="17100" y="5760"/>
                    <a:pt x="18450" y="9180"/>
                  </a:cubicBezTo>
                  <a:cubicBezTo>
                    <a:pt x="19800" y="12600"/>
                    <a:pt x="20700" y="17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2868498" y="1282700"/>
              <a:ext cx="571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3083241" y="1036604"/>
              <a:ext cx="154777" cy="22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201" fill="norm" stroke="1" extrusionOk="0">
                  <a:moveTo>
                    <a:pt x="12253" y="3980"/>
                  </a:moveTo>
                  <a:cubicBezTo>
                    <a:pt x="10237" y="3587"/>
                    <a:pt x="8221" y="3194"/>
                    <a:pt x="6205" y="3980"/>
                  </a:cubicBezTo>
                  <a:cubicBezTo>
                    <a:pt x="4189" y="4765"/>
                    <a:pt x="2173" y="6729"/>
                    <a:pt x="1021" y="9380"/>
                  </a:cubicBezTo>
                  <a:cubicBezTo>
                    <a:pt x="-131" y="12031"/>
                    <a:pt x="-419" y="15369"/>
                    <a:pt x="733" y="17725"/>
                  </a:cubicBezTo>
                  <a:cubicBezTo>
                    <a:pt x="1885" y="20081"/>
                    <a:pt x="4477" y="21456"/>
                    <a:pt x="7789" y="21161"/>
                  </a:cubicBezTo>
                  <a:cubicBezTo>
                    <a:pt x="11101" y="20867"/>
                    <a:pt x="15133" y="18903"/>
                    <a:pt x="17581" y="15565"/>
                  </a:cubicBezTo>
                  <a:cubicBezTo>
                    <a:pt x="20029" y="12227"/>
                    <a:pt x="20893" y="7514"/>
                    <a:pt x="21037" y="4667"/>
                  </a:cubicBezTo>
                  <a:cubicBezTo>
                    <a:pt x="21181" y="1820"/>
                    <a:pt x="20605" y="838"/>
                    <a:pt x="19597" y="347"/>
                  </a:cubicBezTo>
                  <a:cubicBezTo>
                    <a:pt x="18589" y="-144"/>
                    <a:pt x="17149" y="-144"/>
                    <a:pt x="16141" y="543"/>
                  </a:cubicBezTo>
                  <a:cubicBezTo>
                    <a:pt x="15133" y="1231"/>
                    <a:pt x="14557" y="2605"/>
                    <a:pt x="13981" y="3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3268548" y="1225550"/>
              <a:ext cx="762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3738448" y="988344"/>
              <a:ext cx="86784" cy="307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1489"/>
                  </a:moveTo>
                  <a:cubicBezTo>
                    <a:pt x="1580" y="898"/>
                    <a:pt x="3161" y="306"/>
                    <a:pt x="5268" y="84"/>
                  </a:cubicBezTo>
                  <a:cubicBezTo>
                    <a:pt x="7376" y="-138"/>
                    <a:pt x="10010" y="10"/>
                    <a:pt x="12644" y="1415"/>
                  </a:cubicBezTo>
                  <a:cubicBezTo>
                    <a:pt x="15278" y="2821"/>
                    <a:pt x="17912" y="5484"/>
                    <a:pt x="19493" y="8665"/>
                  </a:cubicBezTo>
                  <a:cubicBezTo>
                    <a:pt x="21073" y="11846"/>
                    <a:pt x="21600" y="15544"/>
                    <a:pt x="21600" y="17763"/>
                  </a:cubicBezTo>
                  <a:cubicBezTo>
                    <a:pt x="21600" y="19983"/>
                    <a:pt x="21073" y="20722"/>
                    <a:pt x="20546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3973398" y="1276350"/>
              <a:ext cx="762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600"/>
                    <a:pt x="12000" y="7200"/>
                    <a:pt x="8400" y="10800"/>
                  </a:cubicBezTo>
                  <a:cubicBezTo>
                    <a:pt x="4800" y="14400"/>
                    <a:pt x="24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4209631" y="1037502"/>
              <a:ext cx="180360" cy="266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262" fill="norm" stroke="1" extrusionOk="0">
                  <a:moveTo>
                    <a:pt x="8043" y="2335"/>
                  </a:moveTo>
                  <a:cubicBezTo>
                    <a:pt x="7795" y="1323"/>
                    <a:pt x="7547" y="310"/>
                    <a:pt x="6926" y="57"/>
                  </a:cubicBezTo>
                  <a:cubicBezTo>
                    <a:pt x="6305" y="-196"/>
                    <a:pt x="5312" y="310"/>
                    <a:pt x="4071" y="3095"/>
                  </a:cubicBezTo>
                  <a:cubicBezTo>
                    <a:pt x="2829" y="5879"/>
                    <a:pt x="1340" y="10941"/>
                    <a:pt x="595" y="14148"/>
                  </a:cubicBezTo>
                  <a:cubicBezTo>
                    <a:pt x="-150" y="17354"/>
                    <a:pt x="-150" y="18704"/>
                    <a:pt x="347" y="19716"/>
                  </a:cubicBezTo>
                  <a:cubicBezTo>
                    <a:pt x="843" y="20729"/>
                    <a:pt x="1836" y="21404"/>
                    <a:pt x="4319" y="21235"/>
                  </a:cubicBezTo>
                  <a:cubicBezTo>
                    <a:pt x="6802" y="21066"/>
                    <a:pt x="10774" y="20054"/>
                    <a:pt x="13878" y="17523"/>
                  </a:cubicBezTo>
                  <a:cubicBezTo>
                    <a:pt x="16981" y="14991"/>
                    <a:pt x="19216" y="10941"/>
                    <a:pt x="20333" y="8241"/>
                  </a:cubicBezTo>
                  <a:cubicBezTo>
                    <a:pt x="21450" y="5541"/>
                    <a:pt x="21450" y="4191"/>
                    <a:pt x="20209" y="3263"/>
                  </a:cubicBezTo>
                  <a:cubicBezTo>
                    <a:pt x="18967" y="2335"/>
                    <a:pt x="16484" y="1829"/>
                    <a:pt x="14747" y="1998"/>
                  </a:cubicBezTo>
                  <a:cubicBezTo>
                    <a:pt x="13009" y="2166"/>
                    <a:pt x="12016" y="3010"/>
                    <a:pt x="11022" y="3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4455998" y="1346200"/>
              <a:ext cx="952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5002098" y="988859"/>
              <a:ext cx="29634" cy="287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1075"/>
                  </a:moveTo>
                  <a:cubicBezTo>
                    <a:pt x="4629" y="445"/>
                    <a:pt x="9257" y="-186"/>
                    <a:pt x="12343" y="50"/>
                  </a:cubicBezTo>
                  <a:cubicBezTo>
                    <a:pt x="15429" y="287"/>
                    <a:pt x="16971" y="1391"/>
                    <a:pt x="18514" y="4229"/>
                  </a:cubicBezTo>
                  <a:cubicBezTo>
                    <a:pt x="20057" y="7067"/>
                    <a:pt x="21600" y="11639"/>
                    <a:pt x="21600" y="14792"/>
                  </a:cubicBezTo>
                  <a:cubicBezTo>
                    <a:pt x="21600" y="17945"/>
                    <a:pt x="20057" y="19680"/>
                    <a:pt x="18514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5160848" y="1346200"/>
              <a:ext cx="698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5465131" y="1035050"/>
              <a:ext cx="156376" cy="288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204" fill="norm" stroke="1" extrusionOk="0">
                  <a:moveTo>
                    <a:pt x="13533" y="1865"/>
                  </a:moveTo>
                  <a:cubicBezTo>
                    <a:pt x="12691" y="932"/>
                    <a:pt x="11850" y="0"/>
                    <a:pt x="10588" y="0"/>
                  </a:cubicBezTo>
                  <a:cubicBezTo>
                    <a:pt x="9325" y="0"/>
                    <a:pt x="7642" y="932"/>
                    <a:pt x="5538" y="3652"/>
                  </a:cubicBezTo>
                  <a:cubicBezTo>
                    <a:pt x="3434" y="6371"/>
                    <a:pt x="910" y="10878"/>
                    <a:pt x="208" y="14063"/>
                  </a:cubicBezTo>
                  <a:cubicBezTo>
                    <a:pt x="-493" y="17249"/>
                    <a:pt x="629" y="19114"/>
                    <a:pt x="2733" y="20201"/>
                  </a:cubicBezTo>
                  <a:cubicBezTo>
                    <a:pt x="4837" y="21289"/>
                    <a:pt x="7923" y="21600"/>
                    <a:pt x="11149" y="20590"/>
                  </a:cubicBezTo>
                  <a:cubicBezTo>
                    <a:pt x="14375" y="19580"/>
                    <a:pt x="17741" y="17249"/>
                    <a:pt x="19424" y="15229"/>
                  </a:cubicBezTo>
                  <a:cubicBezTo>
                    <a:pt x="21107" y="13209"/>
                    <a:pt x="21107" y="11499"/>
                    <a:pt x="19704" y="10023"/>
                  </a:cubicBezTo>
                  <a:cubicBezTo>
                    <a:pt x="18302" y="8547"/>
                    <a:pt x="15497" y="7304"/>
                    <a:pt x="12691" y="6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5814898" y="835041"/>
              <a:ext cx="139763" cy="53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71" fill="norm" stroke="1" extrusionOk="0">
                  <a:moveTo>
                    <a:pt x="0" y="2185"/>
                  </a:moveTo>
                  <a:cubicBezTo>
                    <a:pt x="1906" y="1414"/>
                    <a:pt x="3812" y="642"/>
                    <a:pt x="6194" y="257"/>
                  </a:cubicBezTo>
                  <a:cubicBezTo>
                    <a:pt x="8576" y="-129"/>
                    <a:pt x="11435" y="-129"/>
                    <a:pt x="13500" y="600"/>
                  </a:cubicBezTo>
                  <a:cubicBezTo>
                    <a:pt x="15565" y="1328"/>
                    <a:pt x="16835" y="2785"/>
                    <a:pt x="15565" y="4414"/>
                  </a:cubicBezTo>
                  <a:cubicBezTo>
                    <a:pt x="14294" y="6042"/>
                    <a:pt x="10482" y="7842"/>
                    <a:pt x="7941" y="9042"/>
                  </a:cubicBezTo>
                  <a:cubicBezTo>
                    <a:pt x="5400" y="10242"/>
                    <a:pt x="4129" y="10842"/>
                    <a:pt x="3494" y="11442"/>
                  </a:cubicBezTo>
                  <a:cubicBezTo>
                    <a:pt x="2859" y="12042"/>
                    <a:pt x="2859" y="12642"/>
                    <a:pt x="3812" y="13071"/>
                  </a:cubicBezTo>
                  <a:cubicBezTo>
                    <a:pt x="4765" y="13500"/>
                    <a:pt x="6671" y="13757"/>
                    <a:pt x="9688" y="14357"/>
                  </a:cubicBezTo>
                  <a:cubicBezTo>
                    <a:pt x="12706" y="14957"/>
                    <a:pt x="16835" y="15900"/>
                    <a:pt x="19059" y="16842"/>
                  </a:cubicBezTo>
                  <a:cubicBezTo>
                    <a:pt x="21282" y="17785"/>
                    <a:pt x="21600" y="18728"/>
                    <a:pt x="19853" y="19500"/>
                  </a:cubicBezTo>
                  <a:cubicBezTo>
                    <a:pt x="18106" y="20271"/>
                    <a:pt x="14294" y="20871"/>
                    <a:pt x="10482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6176848" y="12890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7202092" y="835970"/>
              <a:ext cx="214090" cy="715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540" fill="norm" stroke="1" extrusionOk="0">
                  <a:moveTo>
                    <a:pt x="339" y="9243"/>
                  </a:moveTo>
                  <a:cubicBezTo>
                    <a:pt x="547" y="11855"/>
                    <a:pt x="755" y="14467"/>
                    <a:pt x="859" y="16411"/>
                  </a:cubicBezTo>
                  <a:cubicBezTo>
                    <a:pt x="962" y="18354"/>
                    <a:pt x="962" y="19628"/>
                    <a:pt x="859" y="20425"/>
                  </a:cubicBezTo>
                  <a:cubicBezTo>
                    <a:pt x="755" y="21221"/>
                    <a:pt x="547" y="21540"/>
                    <a:pt x="339" y="21540"/>
                  </a:cubicBezTo>
                  <a:cubicBezTo>
                    <a:pt x="132" y="21540"/>
                    <a:pt x="-76" y="21221"/>
                    <a:pt x="28" y="20075"/>
                  </a:cubicBezTo>
                  <a:cubicBezTo>
                    <a:pt x="132" y="18928"/>
                    <a:pt x="547" y="16952"/>
                    <a:pt x="1066" y="14818"/>
                  </a:cubicBezTo>
                  <a:cubicBezTo>
                    <a:pt x="1586" y="12683"/>
                    <a:pt x="2209" y="10390"/>
                    <a:pt x="3143" y="8191"/>
                  </a:cubicBezTo>
                  <a:cubicBezTo>
                    <a:pt x="4078" y="5993"/>
                    <a:pt x="5324" y="3890"/>
                    <a:pt x="6155" y="2648"/>
                  </a:cubicBezTo>
                  <a:cubicBezTo>
                    <a:pt x="6986" y="1405"/>
                    <a:pt x="7401" y="1023"/>
                    <a:pt x="8024" y="705"/>
                  </a:cubicBezTo>
                  <a:cubicBezTo>
                    <a:pt x="8647" y="386"/>
                    <a:pt x="9478" y="131"/>
                    <a:pt x="10620" y="36"/>
                  </a:cubicBezTo>
                  <a:cubicBezTo>
                    <a:pt x="11762" y="-60"/>
                    <a:pt x="13216" y="4"/>
                    <a:pt x="15189" y="673"/>
                  </a:cubicBezTo>
                  <a:cubicBezTo>
                    <a:pt x="17162" y="1342"/>
                    <a:pt x="19655" y="2616"/>
                    <a:pt x="20589" y="3795"/>
                  </a:cubicBezTo>
                  <a:cubicBezTo>
                    <a:pt x="21524" y="4974"/>
                    <a:pt x="20901" y="6057"/>
                    <a:pt x="18616" y="6949"/>
                  </a:cubicBezTo>
                  <a:cubicBezTo>
                    <a:pt x="16332" y="7841"/>
                    <a:pt x="12386" y="8542"/>
                    <a:pt x="9374" y="8924"/>
                  </a:cubicBezTo>
                  <a:cubicBezTo>
                    <a:pt x="6362" y="9306"/>
                    <a:pt x="4286" y="9370"/>
                    <a:pt x="2936" y="9275"/>
                  </a:cubicBezTo>
                  <a:cubicBezTo>
                    <a:pt x="1586" y="9179"/>
                    <a:pt x="962" y="8924"/>
                    <a:pt x="339" y="8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7297888" y="453939"/>
              <a:ext cx="187061" cy="21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02" fill="norm" stroke="1" extrusionOk="0">
                  <a:moveTo>
                    <a:pt x="7614" y="10595"/>
                  </a:moveTo>
                  <a:cubicBezTo>
                    <a:pt x="6401" y="10809"/>
                    <a:pt x="5187" y="11023"/>
                    <a:pt x="3974" y="12306"/>
                  </a:cubicBezTo>
                  <a:cubicBezTo>
                    <a:pt x="2760" y="13589"/>
                    <a:pt x="1547" y="15942"/>
                    <a:pt x="819" y="17652"/>
                  </a:cubicBezTo>
                  <a:cubicBezTo>
                    <a:pt x="91" y="19363"/>
                    <a:pt x="-152" y="20433"/>
                    <a:pt x="91" y="20433"/>
                  </a:cubicBezTo>
                  <a:cubicBezTo>
                    <a:pt x="333" y="20433"/>
                    <a:pt x="1061" y="19363"/>
                    <a:pt x="2882" y="16049"/>
                  </a:cubicBezTo>
                  <a:cubicBezTo>
                    <a:pt x="4702" y="12734"/>
                    <a:pt x="7614" y="7173"/>
                    <a:pt x="9435" y="3965"/>
                  </a:cubicBezTo>
                  <a:cubicBezTo>
                    <a:pt x="11255" y="757"/>
                    <a:pt x="11983" y="-98"/>
                    <a:pt x="12711" y="9"/>
                  </a:cubicBezTo>
                  <a:cubicBezTo>
                    <a:pt x="13439" y="116"/>
                    <a:pt x="14167" y="1185"/>
                    <a:pt x="15623" y="4928"/>
                  </a:cubicBezTo>
                  <a:cubicBezTo>
                    <a:pt x="17079" y="8670"/>
                    <a:pt x="19264" y="15086"/>
                    <a:pt x="21448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7542098" y="985436"/>
              <a:ext cx="230718" cy="32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21381"/>
                  </a:moveTo>
                  <a:cubicBezTo>
                    <a:pt x="991" y="18295"/>
                    <a:pt x="1982" y="15210"/>
                    <a:pt x="3171" y="12124"/>
                  </a:cubicBezTo>
                  <a:cubicBezTo>
                    <a:pt x="4360" y="9038"/>
                    <a:pt x="5747" y="5952"/>
                    <a:pt x="6936" y="3778"/>
                  </a:cubicBezTo>
                  <a:cubicBezTo>
                    <a:pt x="8125" y="1604"/>
                    <a:pt x="9116" y="342"/>
                    <a:pt x="9611" y="62"/>
                  </a:cubicBezTo>
                  <a:cubicBezTo>
                    <a:pt x="10106" y="-219"/>
                    <a:pt x="10106" y="482"/>
                    <a:pt x="10106" y="1675"/>
                  </a:cubicBezTo>
                  <a:cubicBezTo>
                    <a:pt x="10106" y="2867"/>
                    <a:pt x="10106" y="4550"/>
                    <a:pt x="10106" y="5742"/>
                  </a:cubicBezTo>
                  <a:cubicBezTo>
                    <a:pt x="10106" y="6934"/>
                    <a:pt x="10106" y="7636"/>
                    <a:pt x="10602" y="8056"/>
                  </a:cubicBezTo>
                  <a:cubicBezTo>
                    <a:pt x="11097" y="8477"/>
                    <a:pt x="12088" y="8617"/>
                    <a:pt x="13277" y="8056"/>
                  </a:cubicBezTo>
                  <a:cubicBezTo>
                    <a:pt x="14466" y="7495"/>
                    <a:pt x="15853" y="6233"/>
                    <a:pt x="17141" y="5181"/>
                  </a:cubicBezTo>
                  <a:cubicBezTo>
                    <a:pt x="18429" y="4129"/>
                    <a:pt x="19618" y="3287"/>
                    <a:pt x="20411" y="3428"/>
                  </a:cubicBezTo>
                  <a:cubicBezTo>
                    <a:pt x="21204" y="3568"/>
                    <a:pt x="21600" y="4690"/>
                    <a:pt x="21600" y="6443"/>
                  </a:cubicBezTo>
                  <a:cubicBezTo>
                    <a:pt x="21600" y="8197"/>
                    <a:pt x="21204" y="10581"/>
                    <a:pt x="20807" y="12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7808798" y="985961"/>
              <a:ext cx="260351" cy="34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19255"/>
                  </a:moveTo>
                  <a:cubicBezTo>
                    <a:pt x="0" y="20177"/>
                    <a:pt x="0" y="21099"/>
                    <a:pt x="263" y="21296"/>
                  </a:cubicBezTo>
                  <a:cubicBezTo>
                    <a:pt x="527" y="21494"/>
                    <a:pt x="1054" y="20967"/>
                    <a:pt x="1844" y="19057"/>
                  </a:cubicBezTo>
                  <a:cubicBezTo>
                    <a:pt x="2634" y="17148"/>
                    <a:pt x="3688" y="13855"/>
                    <a:pt x="4566" y="11023"/>
                  </a:cubicBezTo>
                  <a:cubicBezTo>
                    <a:pt x="5444" y="8192"/>
                    <a:pt x="6146" y="5821"/>
                    <a:pt x="6849" y="4174"/>
                  </a:cubicBezTo>
                  <a:cubicBezTo>
                    <a:pt x="7551" y="2528"/>
                    <a:pt x="8254" y="1606"/>
                    <a:pt x="8956" y="948"/>
                  </a:cubicBezTo>
                  <a:cubicBezTo>
                    <a:pt x="9659" y="289"/>
                    <a:pt x="10361" y="-106"/>
                    <a:pt x="10712" y="26"/>
                  </a:cubicBezTo>
                  <a:cubicBezTo>
                    <a:pt x="11063" y="157"/>
                    <a:pt x="11063" y="816"/>
                    <a:pt x="11063" y="1935"/>
                  </a:cubicBezTo>
                  <a:cubicBezTo>
                    <a:pt x="11063" y="3055"/>
                    <a:pt x="11063" y="4635"/>
                    <a:pt x="11063" y="5755"/>
                  </a:cubicBezTo>
                  <a:cubicBezTo>
                    <a:pt x="11063" y="6874"/>
                    <a:pt x="11063" y="7533"/>
                    <a:pt x="11590" y="7599"/>
                  </a:cubicBezTo>
                  <a:cubicBezTo>
                    <a:pt x="12117" y="7665"/>
                    <a:pt x="13171" y="7138"/>
                    <a:pt x="14312" y="6150"/>
                  </a:cubicBezTo>
                  <a:cubicBezTo>
                    <a:pt x="15454" y="5162"/>
                    <a:pt x="16683" y="3714"/>
                    <a:pt x="17737" y="2792"/>
                  </a:cubicBezTo>
                  <a:cubicBezTo>
                    <a:pt x="18790" y="1870"/>
                    <a:pt x="19668" y="1474"/>
                    <a:pt x="20371" y="1672"/>
                  </a:cubicBezTo>
                  <a:cubicBezTo>
                    <a:pt x="21073" y="1870"/>
                    <a:pt x="21600" y="2660"/>
                    <a:pt x="21600" y="5096"/>
                  </a:cubicBezTo>
                  <a:cubicBezTo>
                    <a:pt x="21600" y="7533"/>
                    <a:pt x="21073" y="11616"/>
                    <a:pt x="20546" y="156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8212738" y="980442"/>
              <a:ext cx="205661" cy="25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10" fill="norm" stroke="1" extrusionOk="0">
                  <a:moveTo>
                    <a:pt x="20754" y="3535"/>
                  </a:moveTo>
                  <a:cubicBezTo>
                    <a:pt x="20093" y="2285"/>
                    <a:pt x="19431" y="1036"/>
                    <a:pt x="18550" y="411"/>
                  </a:cubicBezTo>
                  <a:cubicBezTo>
                    <a:pt x="17668" y="-214"/>
                    <a:pt x="16566" y="-214"/>
                    <a:pt x="14252" y="1036"/>
                  </a:cubicBezTo>
                  <a:cubicBezTo>
                    <a:pt x="11937" y="2285"/>
                    <a:pt x="8411" y="4784"/>
                    <a:pt x="5876" y="7105"/>
                  </a:cubicBezTo>
                  <a:cubicBezTo>
                    <a:pt x="3342" y="9426"/>
                    <a:pt x="1799" y="11568"/>
                    <a:pt x="917" y="13353"/>
                  </a:cubicBezTo>
                  <a:cubicBezTo>
                    <a:pt x="35" y="15138"/>
                    <a:pt x="-185" y="16566"/>
                    <a:pt x="146" y="17637"/>
                  </a:cubicBezTo>
                  <a:cubicBezTo>
                    <a:pt x="476" y="18708"/>
                    <a:pt x="1358" y="19422"/>
                    <a:pt x="3562" y="20047"/>
                  </a:cubicBezTo>
                  <a:cubicBezTo>
                    <a:pt x="5766" y="20672"/>
                    <a:pt x="9293" y="21207"/>
                    <a:pt x="12488" y="21297"/>
                  </a:cubicBezTo>
                  <a:cubicBezTo>
                    <a:pt x="15684" y="21386"/>
                    <a:pt x="18550" y="21029"/>
                    <a:pt x="21415" y="20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8272348" y="1127306"/>
              <a:ext cx="1651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108" y="11918"/>
                    <a:pt x="2215" y="3818"/>
                    <a:pt x="5815" y="1118"/>
                  </a:cubicBezTo>
                  <a:cubicBezTo>
                    <a:pt x="9415" y="-1582"/>
                    <a:pt x="15508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8697798" y="10096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1776298" y="1951766"/>
              <a:ext cx="44451" cy="45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787"/>
                  </a:moveTo>
                  <a:cubicBezTo>
                    <a:pt x="1029" y="290"/>
                    <a:pt x="2057" y="-208"/>
                    <a:pt x="3600" y="91"/>
                  </a:cubicBezTo>
                  <a:cubicBezTo>
                    <a:pt x="5143" y="389"/>
                    <a:pt x="7200" y="1484"/>
                    <a:pt x="8743" y="3724"/>
                  </a:cubicBezTo>
                  <a:cubicBezTo>
                    <a:pt x="10286" y="5963"/>
                    <a:pt x="11314" y="9348"/>
                    <a:pt x="11829" y="12234"/>
                  </a:cubicBezTo>
                  <a:cubicBezTo>
                    <a:pt x="12343" y="15121"/>
                    <a:pt x="12343" y="17510"/>
                    <a:pt x="13886" y="18953"/>
                  </a:cubicBezTo>
                  <a:cubicBezTo>
                    <a:pt x="15429" y="20397"/>
                    <a:pt x="18514" y="20894"/>
                    <a:pt x="21600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2011248" y="1993627"/>
              <a:ext cx="349251" cy="332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3299"/>
                  </a:moveTo>
                  <a:cubicBezTo>
                    <a:pt x="131" y="2615"/>
                    <a:pt x="262" y="1932"/>
                    <a:pt x="458" y="1248"/>
                  </a:cubicBezTo>
                  <a:cubicBezTo>
                    <a:pt x="655" y="565"/>
                    <a:pt x="916" y="-119"/>
                    <a:pt x="1244" y="18"/>
                  </a:cubicBezTo>
                  <a:cubicBezTo>
                    <a:pt x="1571" y="154"/>
                    <a:pt x="1964" y="1111"/>
                    <a:pt x="2487" y="3572"/>
                  </a:cubicBezTo>
                  <a:cubicBezTo>
                    <a:pt x="3011" y="6033"/>
                    <a:pt x="3665" y="9997"/>
                    <a:pt x="4189" y="12732"/>
                  </a:cubicBezTo>
                  <a:cubicBezTo>
                    <a:pt x="4713" y="15466"/>
                    <a:pt x="5105" y="16970"/>
                    <a:pt x="5564" y="18063"/>
                  </a:cubicBezTo>
                  <a:cubicBezTo>
                    <a:pt x="6022" y="19157"/>
                    <a:pt x="6545" y="19840"/>
                    <a:pt x="6938" y="19635"/>
                  </a:cubicBezTo>
                  <a:cubicBezTo>
                    <a:pt x="7331" y="19430"/>
                    <a:pt x="7593" y="18337"/>
                    <a:pt x="7855" y="16765"/>
                  </a:cubicBezTo>
                  <a:cubicBezTo>
                    <a:pt x="8116" y="15192"/>
                    <a:pt x="8378" y="13142"/>
                    <a:pt x="8771" y="11911"/>
                  </a:cubicBezTo>
                  <a:cubicBezTo>
                    <a:pt x="9164" y="10681"/>
                    <a:pt x="9687" y="10271"/>
                    <a:pt x="10145" y="10339"/>
                  </a:cubicBezTo>
                  <a:cubicBezTo>
                    <a:pt x="10604" y="10408"/>
                    <a:pt x="10996" y="10954"/>
                    <a:pt x="11585" y="12390"/>
                  </a:cubicBezTo>
                  <a:cubicBezTo>
                    <a:pt x="12175" y="13825"/>
                    <a:pt x="12960" y="16149"/>
                    <a:pt x="13549" y="17585"/>
                  </a:cubicBezTo>
                  <a:cubicBezTo>
                    <a:pt x="14138" y="19020"/>
                    <a:pt x="14531" y="19567"/>
                    <a:pt x="14924" y="20182"/>
                  </a:cubicBezTo>
                  <a:cubicBezTo>
                    <a:pt x="15316" y="20797"/>
                    <a:pt x="15709" y="21481"/>
                    <a:pt x="16102" y="21481"/>
                  </a:cubicBezTo>
                  <a:cubicBezTo>
                    <a:pt x="16495" y="21481"/>
                    <a:pt x="16887" y="20797"/>
                    <a:pt x="17542" y="18268"/>
                  </a:cubicBezTo>
                  <a:cubicBezTo>
                    <a:pt x="18196" y="15739"/>
                    <a:pt x="19113" y="11365"/>
                    <a:pt x="19636" y="8699"/>
                  </a:cubicBezTo>
                  <a:cubicBezTo>
                    <a:pt x="20160" y="6033"/>
                    <a:pt x="20291" y="5076"/>
                    <a:pt x="20487" y="4256"/>
                  </a:cubicBezTo>
                  <a:cubicBezTo>
                    <a:pt x="20684" y="3435"/>
                    <a:pt x="20945" y="2752"/>
                    <a:pt x="21142" y="2478"/>
                  </a:cubicBezTo>
                  <a:cubicBezTo>
                    <a:pt x="21338" y="2205"/>
                    <a:pt x="21469" y="2342"/>
                    <a:pt x="21600" y="2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2519248" y="1835150"/>
              <a:ext cx="38101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81"/>
                    <a:pt x="9600" y="561"/>
                    <a:pt x="12000" y="2197"/>
                  </a:cubicBezTo>
                  <a:cubicBezTo>
                    <a:pt x="14400" y="3834"/>
                    <a:pt x="14400" y="6826"/>
                    <a:pt x="14400" y="10052"/>
                  </a:cubicBezTo>
                  <a:cubicBezTo>
                    <a:pt x="14400" y="13278"/>
                    <a:pt x="14400" y="16738"/>
                    <a:pt x="15600" y="18701"/>
                  </a:cubicBezTo>
                  <a:cubicBezTo>
                    <a:pt x="16800" y="20665"/>
                    <a:pt x="19200" y="211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3033598" y="212725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103448" y="2216150"/>
              <a:ext cx="1143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3393102" y="1860554"/>
              <a:ext cx="169719" cy="41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381" fill="norm" stroke="1" extrusionOk="0">
                  <a:moveTo>
                    <a:pt x="1840" y="5263"/>
                  </a:moveTo>
                  <a:cubicBezTo>
                    <a:pt x="812" y="4496"/>
                    <a:pt x="-217" y="3728"/>
                    <a:pt x="40" y="2687"/>
                  </a:cubicBezTo>
                  <a:cubicBezTo>
                    <a:pt x="297" y="1645"/>
                    <a:pt x="1840" y="329"/>
                    <a:pt x="5440" y="55"/>
                  </a:cubicBezTo>
                  <a:cubicBezTo>
                    <a:pt x="9040" y="-219"/>
                    <a:pt x="14697" y="549"/>
                    <a:pt x="17783" y="2138"/>
                  </a:cubicBezTo>
                  <a:cubicBezTo>
                    <a:pt x="20869" y="3728"/>
                    <a:pt x="21383" y="6140"/>
                    <a:pt x="19583" y="8607"/>
                  </a:cubicBezTo>
                  <a:cubicBezTo>
                    <a:pt x="17783" y="11074"/>
                    <a:pt x="13669" y="13596"/>
                    <a:pt x="11354" y="15405"/>
                  </a:cubicBezTo>
                  <a:cubicBezTo>
                    <a:pt x="9040" y="17215"/>
                    <a:pt x="8526" y="18311"/>
                    <a:pt x="8654" y="19188"/>
                  </a:cubicBezTo>
                  <a:cubicBezTo>
                    <a:pt x="8783" y="20065"/>
                    <a:pt x="9554" y="20723"/>
                    <a:pt x="10326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3541598" y="24384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0" y="2914649"/>
              <a:ext cx="845014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28" y="15525"/>
                  </a:moveTo>
                  <a:cubicBezTo>
                    <a:pt x="12" y="13725"/>
                    <a:pt x="-4" y="11925"/>
                    <a:pt x="1" y="10912"/>
                  </a:cubicBezTo>
                  <a:cubicBezTo>
                    <a:pt x="7" y="9900"/>
                    <a:pt x="34" y="9675"/>
                    <a:pt x="118" y="9788"/>
                  </a:cubicBezTo>
                  <a:cubicBezTo>
                    <a:pt x="202" y="9900"/>
                    <a:pt x="342" y="10350"/>
                    <a:pt x="521" y="10462"/>
                  </a:cubicBezTo>
                  <a:cubicBezTo>
                    <a:pt x="699" y="10575"/>
                    <a:pt x="916" y="10350"/>
                    <a:pt x="1116" y="10012"/>
                  </a:cubicBezTo>
                  <a:cubicBezTo>
                    <a:pt x="1316" y="9675"/>
                    <a:pt x="1500" y="9225"/>
                    <a:pt x="1678" y="8775"/>
                  </a:cubicBezTo>
                  <a:cubicBezTo>
                    <a:pt x="1857" y="8325"/>
                    <a:pt x="2030" y="7875"/>
                    <a:pt x="2222" y="7538"/>
                  </a:cubicBezTo>
                  <a:cubicBezTo>
                    <a:pt x="2414" y="7200"/>
                    <a:pt x="2625" y="6975"/>
                    <a:pt x="2841" y="6750"/>
                  </a:cubicBezTo>
                  <a:cubicBezTo>
                    <a:pt x="3058" y="6525"/>
                    <a:pt x="3280" y="6300"/>
                    <a:pt x="3472" y="6075"/>
                  </a:cubicBezTo>
                  <a:cubicBezTo>
                    <a:pt x="3664" y="5850"/>
                    <a:pt x="3826" y="5625"/>
                    <a:pt x="3991" y="5513"/>
                  </a:cubicBezTo>
                  <a:cubicBezTo>
                    <a:pt x="4156" y="5400"/>
                    <a:pt x="4324" y="5400"/>
                    <a:pt x="4494" y="5400"/>
                  </a:cubicBezTo>
                  <a:cubicBezTo>
                    <a:pt x="4664" y="5400"/>
                    <a:pt x="4837" y="5400"/>
                    <a:pt x="5027" y="5288"/>
                  </a:cubicBezTo>
                  <a:cubicBezTo>
                    <a:pt x="5216" y="5175"/>
                    <a:pt x="5422" y="4950"/>
                    <a:pt x="5625" y="4725"/>
                  </a:cubicBezTo>
                  <a:cubicBezTo>
                    <a:pt x="5827" y="4500"/>
                    <a:pt x="6028" y="4275"/>
                    <a:pt x="6239" y="4050"/>
                  </a:cubicBezTo>
                  <a:cubicBezTo>
                    <a:pt x="6449" y="3825"/>
                    <a:pt x="6671" y="3600"/>
                    <a:pt x="6901" y="3375"/>
                  </a:cubicBezTo>
                  <a:cubicBezTo>
                    <a:pt x="7131" y="3150"/>
                    <a:pt x="7369" y="2925"/>
                    <a:pt x="7604" y="2700"/>
                  </a:cubicBezTo>
                  <a:cubicBezTo>
                    <a:pt x="7840" y="2475"/>
                    <a:pt x="8072" y="2250"/>
                    <a:pt x="8254" y="2025"/>
                  </a:cubicBezTo>
                  <a:cubicBezTo>
                    <a:pt x="8435" y="1800"/>
                    <a:pt x="8565" y="1575"/>
                    <a:pt x="8689" y="1350"/>
                  </a:cubicBezTo>
                  <a:cubicBezTo>
                    <a:pt x="8813" y="1125"/>
                    <a:pt x="8932" y="900"/>
                    <a:pt x="9062" y="787"/>
                  </a:cubicBezTo>
                  <a:cubicBezTo>
                    <a:pt x="9192" y="675"/>
                    <a:pt x="9333" y="675"/>
                    <a:pt x="9468" y="562"/>
                  </a:cubicBezTo>
                  <a:cubicBezTo>
                    <a:pt x="9603" y="450"/>
                    <a:pt x="9733" y="225"/>
                    <a:pt x="9874" y="113"/>
                  </a:cubicBezTo>
                  <a:cubicBezTo>
                    <a:pt x="10014" y="0"/>
                    <a:pt x="10166" y="0"/>
                    <a:pt x="10298" y="0"/>
                  </a:cubicBezTo>
                  <a:cubicBezTo>
                    <a:pt x="10431" y="0"/>
                    <a:pt x="10544" y="0"/>
                    <a:pt x="10682" y="0"/>
                  </a:cubicBezTo>
                  <a:cubicBezTo>
                    <a:pt x="10820" y="0"/>
                    <a:pt x="10983" y="0"/>
                    <a:pt x="11199" y="0"/>
                  </a:cubicBezTo>
                  <a:cubicBezTo>
                    <a:pt x="11415" y="0"/>
                    <a:pt x="11686" y="0"/>
                    <a:pt x="11894" y="113"/>
                  </a:cubicBezTo>
                  <a:cubicBezTo>
                    <a:pt x="12102" y="225"/>
                    <a:pt x="12248" y="450"/>
                    <a:pt x="12389" y="787"/>
                  </a:cubicBezTo>
                  <a:cubicBezTo>
                    <a:pt x="12530" y="1125"/>
                    <a:pt x="12665" y="1575"/>
                    <a:pt x="12814" y="1800"/>
                  </a:cubicBezTo>
                  <a:cubicBezTo>
                    <a:pt x="12962" y="2025"/>
                    <a:pt x="13125" y="2025"/>
                    <a:pt x="13282" y="2250"/>
                  </a:cubicBezTo>
                  <a:cubicBezTo>
                    <a:pt x="13439" y="2475"/>
                    <a:pt x="13590" y="2925"/>
                    <a:pt x="13725" y="3263"/>
                  </a:cubicBezTo>
                  <a:cubicBezTo>
                    <a:pt x="13860" y="3600"/>
                    <a:pt x="13979" y="3825"/>
                    <a:pt x="14117" y="4162"/>
                  </a:cubicBezTo>
                  <a:cubicBezTo>
                    <a:pt x="14255" y="4500"/>
                    <a:pt x="14412" y="4950"/>
                    <a:pt x="14572" y="5400"/>
                  </a:cubicBezTo>
                  <a:cubicBezTo>
                    <a:pt x="14731" y="5850"/>
                    <a:pt x="14894" y="6300"/>
                    <a:pt x="15051" y="6750"/>
                  </a:cubicBezTo>
                  <a:cubicBezTo>
                    <a:pt x="15207" y="7200"/>
                    <a:pt x="15359" y="7650"/>
                    <a:pt x="15497" y="8100"/>
                  </a:cubicBezTo>
                  <a:cubicBezTo>
                    <a:pt x="15635" y="8550"/>
                    <a:pt x="15759" y="9000"/>
                    <a:pt x="15905" y="9563"/>
                  </a:cubicBezTo>
                  <a:cubicBezTo>
                    <a:pt x="16051" y="10125"/>
                    <a:pt x="16219" y="10800"/>
                    <a:pt x="16379" y="11363"/>
                  </a:cubicBezTo>
                  <a:cubicBezTo>
                    <a:pt x="16538" y="11925"/>
                    <a:pt x="16690" y="12375"/>
                    <a:pt x="16833" y="12713"/>
                  </a:cubicBezTo>
                  <a:cubicBezTo>
                    <a:pt x="16976" y="13050"/>
                    <a:pt x="17112" y="13275"/>
                    <a:pt x="17255" y="13612"/>
                  </a:cubicBezTo>
                  <a:cubicBezTo>
                    <a:pt x="17398" y="13950"/>
                    <a:pt x="17550" y="14400"/>
                    <a:pt x="17693" y="14850"/>
                  </a:cubicBezTo>
                  <a:cubicBezTo>
                    <a:pt x="17836" y="15300"/>
                    <a:pt x="17972" y="15750"/>
                    <a:pt x="18185" y="16312"/>
                  </a:cubicBezTo>
                  <a:cubicBezTo>
                    <a:pt x="18399" y="16875"/>
                    <a:pt x="18691" y="17550"/>
                    <a:pt x="18962" y="18113"/>
                  </a:cubicBezTo>
                  <a:cubicBezTo>
                    <a:pt x="19232" y="18675"/>
                    <a:pt x="19481" y="19125"/>
                    <a:pt x="19727" y="19575"/>
                  </a:cubicBezTo>
                  <a:cubicBezTo>
                    <a:pt x="19973" y="20025"/>
                    <a:pt x="20217" y="20475"/>
                    <a:pt x="20482" y="20813"/>
                  </a:cubicBezTo>
                  <a:cubicBezTo>
                    <a:pt x="20747" y="21150"/>
                    <a:pt x="21033" y="21375"/>
                    <a:pt x="21223" y="21488"/>
                  </a:cubicBezTo>
                  <a:cubicBezTo>
                    <a:pt x="21412" y="21600"/>
                    <a:pt x="21504" y="21600"/>
                    <a:pt x="215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372948" y="3657599"/>
              <a:ext cx="19051" cy="59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0"/>
                  </a:moveTo>
                  <a:cubicBezTo>
                    <a:pt x="0" y="2777"/>
                    <a:pt x="0" y="5554"/>
                    <a:pt x="1200" y="8370"/>
                  </a:cubicBezTo>
                  <a:cubicBezTo>
                    <a:pt x="2400" y="11186"/>
                    <a:pt x="4800" y="14040"/>
                    <a:pt x="4800" y="16123"/>
                  </a:cubicBezTo>
                  <a:cubicBezTo>
                    <a:pt x="4800" y="18206"/>
                    <a:pt x="2400" y="19517"/>
                    <a:pt x="1200" y="20366"/>
                  </a:cubicBezTo>
                  <a:cubicBezTo>
                    <a:pt x="0" y="21214"/>
                    <a:pt x="0" y="21600"/>
                    <a:pt x="3600" y="21523"/>
                  </a:cubicBezTo>
                  <a:cubicBezTo>
                    <a:pt x="7200" y="21446"/>
                    <a:pt x="14400" y="20906"/>
                    <a:pt x="21600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527679" y="3848099"/>
              <a:ext cx="270720" cy="262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51" fill="norm" stroke="1" extrusionOk="0">
                  <a:moveTo>
                    <a:pt x="821" y="0"/>
                  </a:moveTo>
                  <a:cubicBezTo>
                    <a:pt x="318" y="691"/>
                    <a:pt x="-184" y="1382"/>
                    <a:pt x="67" y="3888"/>
                  </a:cubicBezTo>
                  <a:cubicBezTo>
                    <a:pt x="318" y="6394"/>
                    <a:pt x="1323" y="10714"/>
                    <a:pt x="2328" y="13738"/>
                  </a:cubicBezTo>
                  <a:cubicBezTo>
                    <a:pt x="3332" y="16762"/>
                    <a:pt x="4337" y="18490"/>
                    <a:pt x="5174" y="19613"/>
                  </a:cubicBezTo>
                  <a:cubicBezTo>
                    <a:pt x="6011" y="20736"/>
                    <a:pt x="6681" y="21254"/>
                    <a:pt x="7351" y="21168"/>
                  </a:cubicBezTo>
                  <a:cubicBezTo>
                    <a:pt x="8021" y="21082"/>
                    <a:pt x="8690" y="20390"/>
                    <a:pt x="9025" y="19526"/>
                  </a:cubicBezTo>
                  <a:cubicBezTo>
                    <a:pt x="9360" y="18662"/>
                    <a:pt x="9360" y="17626"/>
                    <a:pt x="9444" y="16589"/>
                  </a:cubicBezTo>
                  <a:cubicBezTo>
                    <a:pt x="9528" y="15552"/>
                    <a:pt x="9695" y="14515"/>
                    <a:pt x="9863" y="14515"/>
                  </a:cubicBezTo>
                  <a:cubicBezTo>
                    <a:pt x="10030" y="14515"/>
                    <a:pt x="10197" y="15552"/>
                    <a:pt x="10783" y="16848"/>
                  </a:cubicBezTo>
                  <a:cubicBezTo>
                    <a:pt x="11369" y="18144"/>
                    <a:pt x="12374" y="19699"/>
                    <a:pt x="13295" y="20563"/>
                  </a:cubicBezTo>
                  <a:cubicBezTo>
                    <a:pt x="14216" y="21427"/>
                    <a:pt x="15053" y="21600"/>
                    <a:pt x="15807" y="21341"/>
                  </a:cubicBezTo>
                  <a:cubicBezTo>
                    <a:pt x="16560" y="21082"/>
                    <a:pt x="17230" y="20390"/>
                    <a:pt x="17983" y="17885"/>
                  </a:cubicBezTo>
                  <a:cubicBezTo>
                    <a:pt x="18737" y="15379"/>
                    <a:pt x="19574" y="11059"/>
                    <a:pt x="19993" y="8208"/>
                  </a:cubicBezTo>
                  <a:cubicBezTo>
                    <a:pt x="20411" y="5357"/>
                    <a:pt x="20411" y="3974"/>
                    <a:pt x="20579" y="3197"/>
                  </a:cubicBezTo>
                  <a:cubicBezTo>
                    <a:pt x="20746" y="2419"/>
                    <a:pt x="21081" y="2246"/>
                    <a:pt x="21416" y="2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001598" y="3606800"/>
              <a:ext cx="44451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190"/>
                    <a:pt x="6171" y="6380"/>
                    <a:pt x="9257" y="9524"/>
                  </a:cubicBezTo>
                  <a:cubicBezTo>
                    <a:pt x="12343" y="12668"/>
                    <a:pt x="15429" y="15767"/>
                    <a:pt x="17486" y="17772"/>
                  </a:cubicBezTo>
                  <a:cubicBezTo>
                    <a:pt x="19543" y="19777"/>
                    <a:pt x="20571" y="2068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1655648" y="3727450"/>
              <a:ext cx="2222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6" y="15709"/>
                    <a:pt x="9051" y="9818"/>
                    <a:pt x="12651" y="6218"/>
                  </a:cubicBezTo>
                  <a:cubicBezTo>
                    <a:pt x="16251" y="2618"/>
                    <a:pt x="18926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1757248" y="389890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2798648" y="3536443"/>
              <a:ext cx="143721" cy="470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42" fill="norm" stroke="1" extrusionOk="0">
                  <a:moveTo>
                    <a:pt x="0" y="6098"/>
                  </a:moveTo>
                  <a:cubicBezTo>
                    <a:pt x="626" y="8027"/>
                    <a:pt x="1252" y="9956"/>
                    <a:pt x="1252" y="12270"/>
                  </a:cubicBezTo>
                  <a:cubicBezTo>
                    <a:pt x="1252" y="14584"/>
                    <a:pt x="626" y="17284"/>
                    <a:pt x="313" y="18972"/>
                  </a:cubicBezTo>
                  <a:cubicBezTo>
                    <a:pt x="0" y="20659"/>
                    <a:pt x="0" y="21334"/>
                    <a:pt x="0" y="21431"/>
                  </a:cubicBezTo>
                  <a:cubicBezTo>
                    <a:pt x="0" y="21527"/>
                    <a:pt x="0" y="21045"/>
                    <a:pt x="313" y="19357"/>
                  </a:cubicBezTo>
                  <a:cubicBezTo>
                    <a:pt x="626" y="17670"/>
                    <a:pt x="1252" y="14777"/>
                    <a:pt x="2035" y="12029"/>
                  </a:cubicBezTo>
                  <a:cubicBezTo>
                    <a:pt x="2817" y="9281"/>
                    <a:pt x="3757" y="6677"/>
                    <a:pt x="5009" y="4748"/>
                  </a:cubicBezTo>
                  <a:cubicBezTo>
                    <a:pt x="6261" y="2820"/>
                    <a:pt x="7826" y="1566"/>
                    <a:pt x="9861" y="843"/>
                  </a:cubicBezTo>
                  <a:cubicBezTo>
                    <a:pt x="11896" y="120"/>
                    <a:pt x="14400" y="-73"/>
                    <a:pt x="16122" y="23"/>
                  </a:cubicBezTo>
                  <a:cubicBezTo>
                    <a:pt x="17843" y="120"/>
                    <a:pt x="18783" y="506"/>
                    <a:pt x="19722" y="1470"/>
                  </a:cubicBezTo>
                  <a:cubicBezTo>
                    <a:pt x="20661" y="2434"/>
                    <a:pt x="21600" y="3977"/>
                    <a:pt x="21130" y="5134"/>
                  </a:cubicBezTo>
                  <a:cubicBezTo>
                    <a:pt x="20661" y="6291"/>
                    <a:pt x="18783" y="7063"/>
                    <a:pt x="17061" y="7545"/>
                  </a:cubicBezTo>
                  <a:cubicBezTo>
                    <a:pt x="15339" y="8027"/>
                    <a:pt x="13774" y="8220"/>
                    <a:pt x="11583" y="8027"/>
                  </a:cubicBezTo>
                  <a:cubicBezTo>
                    <a:pt x="9391" y="7834"/>
                    <a:pt x="6574" y="7256"/>
                    <a:pt x="3757" y="6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2824960" y="3279422"/>
              <a:ext cx="107039" cy="149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00" fill="norm" stroke="1" extrusionOk="0">
                  <a:moveTo>
                    <a:pt x="7442" y="5000"/>
                  </a:moveTo>
                  <a:cubicBezTo>
                    <a:pt x="7018" y="8000"/>
                    <a:pt x="6594" y="11000"/>
                    <a:pt x="6171" y="13250"/>
                  </a:cubicBezTo>
                  <a:cubicBezTo>
                    <a:pt x="5747" y="15500"/>
                    <a:pt x="5324" y="17000"/>
                    <a:pt x="4265" y="18200"/>
                  </a:cubicBezTo>
                  <a:cubicBezTo>
                    <a:pt x="3206" y="19400"/>
                    <a:pt x="1512" y="20300"/>
                    <a:pt x="665" y="19700"/>
                  </a:cubicBezTo>
                  <a:cubicBezTo>
                    <a:pt x="-182" y="19100"/>
                    <a:pt x="-182" y="17000"/>
                    <a:pt x="453" y="14300"/>
                  </a:cubicBezTo>
                  <a:cubicBezTo>
                    <a:pt x="1089" y="11600"/>
                    <a:pt x="2359" y="8300"/>
                    <a:pt x="4477" y="5750"/>
                  </a:cubicBezTo>
                  <a:cubicBezTo>
                    <a:pt x="6594" y="3200"/>
                    <a:pt x="9559" y="1400"/>
                    <a:pt x="12100" y="500"/>
                  </a:cubicBezTo>
                  <a:cubicBezTo>
                    <a:pt x="14642" y="-400"/>
                    <a:pt x="16759" y="-400"/>
                    <a:pt x="18242" y="3200"/>
                  </a:cubicBezTo>
                  <a:cubicBezTo>
                    <a:pt x="19724" y="6800"/>
                    <a:pt x="20571" y="14000"/>
                    <a:pt x="21418" y="21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3205048" y="3689349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7200"/>
                    <a:pt x="10017" y="14400"/>
                    <a:pt x="13617" y="18000"/>
                  </a:cubicBezTo>
                  <a:cubicBezTo>
                    <a:pt x="17217" y="21600"/>
                    <a:pt x="19409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3418567" y="3522047"/>
              <a:ext cx="177263" cy="43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51" fill="norm" stroke="1" extrusionOk="0">
                  <a:moveTo>
                    <a:pt x="5623" y="5117"/>
                  </a:moveTo>
                  <a:cubicBezTo>
                    <a:pt x="5114" y="7517"/>
                    <a:pt x="4606" y="9917"/>
                    <a:pt x="4098" y="12422"/>
                  </a:cubicBezTo>
                  <a:cubicBezTo>
                    <a:pt x="3590" y="14926"/>
                    <a:pt x="3082" y="17535"/>
                    <a:pt x="2446" y="19152"/>
                  </a:cubicBezTo>
                  <a:cubicBezTo>
                    <a:pt x="1811" y="20770"/>
                    <a:pt x="1049" y="21396"/>
                    <a:pt x="667" y="21448"/>
                  </a:cubicBezTo>
                  <a:cubicBezTo>
                    <a:pt x="286" y="21500"/>
                    <a:pt x="286" y="20978"/>
                    <a:pt x="159" y="18839"/>
                  </a:cubicBezTo>
                  <a:cubicBezTo>
                    <a:pt x="32" y="16700"/>
                    <a:pt x="-222" y="12943"/>
                    <a:pt x="413" y="9761"/>
                  </a:cubicBezTo>
                  <a:cubicBezTo>
                    <a:pt x="1049" y="6578"/>
                    <a:pt x="2573" y="3970"/>
                    <a:pt x="4479" y="2404"/>
                  </a:cubicBezTo>
                  <a:cubicBezTo>
                    <a:pt x="6385" y="839"/>
                    <a:pt x="8672" y="317"/>
                    <a:pt x="10451" y="109"/>
                  </a:cubicBezTo>
                  <a:cubicBezTo>
                    <a:pt x="12230" y="-100"/>
                    <a:pt x="13500" y="4"/>
                    <a:pt x="15025" y="317"/>
                  </a:cubicBezTo>
                  <a:cubicBezTo>
                    <a:pt x="16550" y="630"/>
                    <a:pt x="18329" y="1152"/>
                    <a:pt x="19472" y="1674"/>
                  </a:cubicBezTo>
                  <a:cubicBezTo>
                    <a:pt x="20616" y="2196"/>
                    <a:pt x="21124" y="2717"/>
                    <a:pt x="21251" y="3239"/>
                  </a:cubicBezTo>
                  <a:cubicBezTo>
                    <a:pt x="21378" y="3761"/>
                    <a:pt x="21124" y="4283"/>
                    <a:pt x="20234" y="4700"/>
                  </a:cubicBezTo>
                  <a:cubicBezTo>
                    <a:pt x="19345" y="5117"/>
                    <a:pt x="17820" y="5430"/>
                    <a:pt x="15533" y="6004"/>
                  </a:cubicBezTo>
                  <a:cubicBezTo>
                    <a:pt x="13246" y="6578"/>
                    <a:pt x="10197" y="7413"/>
                    <a:pt x="8799" y="8143"/>
                  </a:cubicBezTo>
                  <a:cubicBezTo>
                    <a:pt x="7402" y="8874"/>
                    <a:pt x="7656" y="9500"/>
                    <a:pt x="7910" y="10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3628381" y="3702049"/>
              <a:ext cx="94633" cy="93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248" fill="norm" stroke="1" extrusionOk="0">
                  <a:moveTo>
                    <a:pt x="8922" y="4320"/>
                  </a:moveTo>
                  <a:cubicBezTo>
                    <a:pt x="6574" y="4320"/>
                    <a:pt x="4226" y="4320"/>
                    <a:pt x="2583" y="6000"/>
                  </a:cubicBezTo>
                  <a:cubicBezTo>
                    <a:pt x="939" y="7680"/>
                    <a:pt x="0" y="11040"/>
                    <a:pt x="0" y="13920"/>
                  </a:cubicBezTo>
                  <a:cubicBezTo>
                    <a:pt x="0" y="16800"/>
                    <a:pt x="939" y="19200"/>
                    <a:pt x="2583" y="20400"/>
                  </a:cubicBezTo>
                  <a:cubicBezTo>
                    <a:pt x="4226" y="21600"/>
                    <a:pt x="6574" y="21600"/>
                    <a:pt x="9861" y="19920"/>
                  </a:cubicBezTo>
                  <a:cubicBezTo>
                    <a:pt x="13148" y="18240"/>
                    <a:pt x="17374" y="14880"/>
                    <a:pt x="19487" y="11760"/>
                  </a:cubicBezTo>
                  <a:cubicBezTo>
                    <a:pt x="21600" y="8640"/>
                    <a:pt x="21600" y="5760"/>
                    <a:pt x="18783" y="3840"/>
                  </a:cubicBezTo>
                  <a:cubicBezTo>
                    <a:pt x="15965" y="1920"/>
                    <a:pt x="10330" y="960"/>
                    <a:pt x="46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2557348" y="4178300"/>
              <a:ext cx="1117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00"/>
                  </a:moveTo>
                  <a:cubicBezTo>
                    <a:pt x="1555" y="14400"/>
                    <a:pt x="3109" y="12600"/>
                    <a:pt x="4664" y="9900"/>
                  </a:cubicBezTo>
                  <a:cubicBezTo>
                    <a:pt x="6218" y="7200"/>
                    <a:pt x="7773" y="3600"/>
                    <a:pt x="9368" y="1800"/>
                  </a:cubicBezTo>
                  <a:cubicBezTo>
                    <a:pt x="10964" y="0"/>
                    <a:pt x="12600" y="0"/>
                    <a:pt x="14216" y="0"/>
                  </a:cubicBezTo>
                  <a:cubicBezTo>
                    <a:pt x="15832" y="0"/>
                    <a:pt x="17427" y="0"/>
                    <a:pt x="18655" y="3600"/>
                  </a:cubicBezTo>
                  <a:cubicBezTo>
                    <a:pt x="19882" y="7200"/>
                    <a:pt x="20741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2774026" y="4521200"/>
              <a:ext cx="168936" cy="25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485" fill="norm" stroke="1" extrusionOk="0">
                  <a:moveTo>
                    <a:pt x="18079" y="0"/>
                  </a:moveTo>
                  <a:cubicBezTo>
                    <a:pt x="13338" y="363"/>
                    <a:pt x="8596" y="726"/>
                    <a:pt x="5699" y="1180"/>
                  </a:cubicBezTo>
                  <a:cubicBezTo>
                    <a:pt x="2801" y="1634"/>
                    <a:pt x="1747" y="2178"/>
                    <a:pt x="957" y="2995"/>
                  </a:cubicBezTo>
                  <a:cubicBezTo>
                    <a:pt x="167" y="3812"/>
                    <a:pt x="-360" y="4901"/>
                    <a:pt x="299" y="5718"/>
                  </a:cubicBezTo>
                  <a:cubicBezTo>
                    <a:pt x="957" y="6534"/>
                    <a:pt x="2801" y="7079"/>
                    <a:pt x="5830" y="7987"/>
                  </a:cubicBezTo>
                  <a:cubicBezTo>
                    <a:pt x="8860" y="8894"/>
                    <a:pt x="13074" y="10165"/>
                    <a:pt x="15840" y="11345"/>
                  </a:cubicBezTo>
                  <a:cubicBezTo>
                    <a:pt x="18606" y="12524"/>
                    <a:pt x="19923" y="13613"/>
                    <a:pt x="20581" y="14703"/>
                  </a:cubicBezTo>
                  <a:cubicBezTo>
                    <a:pt x="21240" y="15792"/>
                    <a:pt x="21240" y="16881"/>
                    <a:pt x="20055" y="17970"/>
                  </a:cubicBezTo>
                  <a:cubicBezTo>
                    <a:pt x="18869" y="19059"/>
                    <a:pt x="16499" y="20148"/>
                    <a:pt x="14523" y="20783"/>
                  </a:cubicBezTo>
                  <a:cubicBezTo>
                    <a:pt x="12547" y="21418"/>
                    <a:pt x="10967" y="21600"/>
                    <a:pt x="9650" y="21418"/>
                  </a:cubicBezTo>
                  <a:cubicBezTo>
                    <a:pt x="8333" y="21237"/>
                    <a:pt x="7279" y="20692"/>
                    <a:pt x="7147" y="19422"/>
                  </a:cubicBezTo>
                  <a:cubicBezTo>
                    <a:pt x="7016" y="18151"/>
                    <a:pt x="7806" y="16155"/>
                    <a:pt x="8596" y="14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2986549" y="4543174"/>
              <a:ext cx="262950" cy="235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45" fill="norm" stroke="1" extrusionOk="0">
                  <a:moveTo>
                    <a:pt x="3810" y="4324"/>
                  </a:moveTo>
                  <a:cubicBezTo>
                    <a:pt x="2782" y="5471"/>
                    <a:pt x="1753" y="6617"/>
                    <a:pt x="1667" y="7382"/>
                  </a:cubicBezTo>
                  <a:cubicBezTo>
                    <a:pt x="1582" y="8147"/>
                    <a:pt x="2439" y="8529"/>
                    <a:pt x="4153" y="8242"/>
                  </a:cubicBezTo>
                  <a:cubicBezTo>
                    <a:pt x="5867" y="7955"/>
                    <a:pt x="8439" y="7000"/>
                    <a:pt x="9982" y="6140"/>
                  </a:cubicBezTo>
                  <a:cubicBezTo>
                    <a:pt x="11525" y="5279"/>
                    <a:pt x="12039" y="4515"/>
                    <a:pt x="12382" y="3463"/>
                  </a:cubicBezTo>
                  <a:cubicBezTo>
                    <a:pt x="12725" y="2412"/>
                    <a:pt x="12896" y="1074"/>
                    <a:pt x="12210" y="405"/>
                  </a:cubicBezTo>
                  <a:cubicBezTo>
                    <a:pt x="11525" y="-264"/>
                    <a:pt x="9982" y="-264"/>
                    <a:pt x="7753" y="1648"/>
                  </a:cubicBezTo>
                  <a:cubicBezTo>
                    <a:pt x="5525" y="3559"/>
                    <a:pt x="2610" y="7382"/>
                    <a:pt x="1153" y="10440"/>
                  </a:cubicBezTo>
                  <a:cubicBezTo>
                    <a:pt x="-304" y="13499"/>
                    <a:pt x="-304" y="15793"/>
                    <a:pt x="725" y="17704"/>
                  </a:cubicBezTo>
                  <a:cubicBezTo>
                    <a:pt x="1753" y="19616"/>
                    <a:pt x="3810" y="21145"/>
                    <a:pt x="7410" y="21240"/>
                  </a:cubicBezTo>
                  <a:cubicBezTo>
                    <a:pt x="11010" y="21336"/>
                    <a:pt x="16153" y="19998"/>
                    <a:pt x="21296" y="18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2913477" y="4249092"/>
              <a:ext cx="139172" cy="198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98" fill="norm" stroke="1" extrusionOk="0">
                  <a:moveTo>
                    <a:pt x="5809" y="10238"/>
                  </a:moveTo>
                  <a:cubicBezTo>
                    <a:pt x="4500" y="10928"/>
                    <a:pt x="3191" y="11617"/>
                    <a:pt x="2209" y="13111"/>
                  </a:cubicBezTo>
                  <a:cubicBezTo>
                    <a:pt x="1227" y="14604"/>
                    <a:pt x="573" y="16902"/>
                    <a:pt x="245" y="18626"/>
                  </a:cubicBezTo>
                  <a:cubicBezTo>
                    <a:pt x="-82" y="20349"/>
                    <a:pt x="-82" y="21498"/>
                    <a:pt x="245" y="21498"/>
                  </a:cubicBezTo>
                  <a:cubicBezTo>
                    <a:pt x="573" y="21498"/>
                    <a:pt x="1227" y="20349"/>
                    <a:pt x="2373" y="17247"/>
                  </a:cubicBezTo>
                  <a:cubicBezTo>
                    <a:pt x="3518" y="14145"/>
                    <a:pt x="5154" y="9089"/>
                    <a:pt x="6463" y="6102"/>
                  </a:cubicBezTo>
                  <a:cubicBezTo>
                    <a:pt x="7773" y="3115"/>
                    <a:pt x="8754" y="2196"/>
                    <a:pt x="9900" y="1392"/>
                  </a:cubicBezTo>
                  <a:cubicBezTo>
                    <a:pt x="11045" y="587"/>
                    <a:pt x="12354" y="-102"/>
                    <a:pt x="13663" y="13"/>
                  </a:cubicBezTo>
                  <a:cubicBezTo>
                    <a:pt x="14973" y="128"/>
                    <a:pt x="16282" y="1047"/>
                    <a:pt x="17591" y="3575"/>
                  </a:cubicBezTo>
                  <a:cubicBezTo>
                    <a:pt x="18900" y="6102"/>
                    <a:pt x="20209" y="10238"/>
                    <a:pt x="20863" y="12881"/>
                  </a:cubicBezTo>
                  <a:cubicBezTo>
                    <a:pt x="21518" y="15524"/>
                    <a:pt x="21518" y="16672"/>
                    <a:pt x="21518" y="17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3310061" y="4445000"/>
              <a:ext cx="129938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600" fill="norm" stroke="1" extrusionOk="0">
                  <a:moveTo>
                    <a:pt x="21047" y="0"/>
                  </a:moveTo>
                  <a:cubicBezTo>
                    <a:pt x="16590" y="253"/>
                    <a:pt x="12133" y="505"/>
                    <a:pt x="8190" y="1895"/>
                  </a:cubicBezTo>
                  <a:cubicBezTo>
                    <a:pt x="4247" y="3284"/>
                    <a:pt x="818" y="5811"/>
                    <a:pt x="133" y="8905"/>
                  </a:cubicBezTo>
                  <a:cubicBezTo>
                    <a:pt x="-553" y="12000"/>
                    <a:pt x="1504" y="15663"/>
                    <a:pt x="4247" y="17874"/>
                  </a:cubicBezTo>
                  <a:cubicBezTo>
                    <a:pt x="6990" y="20084"/>
                    <a:pt x="10418" y="20842"/>
                    <a:pt x="138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3506826" y="4532702"/>
              <a:ext cx="159000" cy="338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0676" fill="norm" stroke="1" extrusionOk="0">
                  <a:moveTo>
                    <a:pt x="2084" y="8609"/>
                  </a:moveTo>
                  <a:cubicBezTo>
                    <a:pt x="1243" y="11455"/>
                    <a:pt x="401" y="14300"/>
                    <a:pt x="121" y="16176"/>
                  </a:cubicBezTo>
                  <a:cubicBezTo>
                    <a:pt x="-160" y="18051"/>
                    <a:pt x="121" y="18957"/>
                    <a:pt x="261" y="19797"/>
                  </a:cubicBezTo>
                  <a:cubicBezTo>
                    <a:pt x="401" y="20638"/>
                    <a:pt x="401" y="21414"/>
                    <a:pt x="401" y="19409"/>
                  </a:cubicBezTo>
                  <a:cubicBezTo>
                    <a:pt x="401" y="17404"/>
                    <a:pt x="401" y="12619"/>
                    <a:pt x="1102" y="9191"/>
                  </a:cubicBezTo>
                  <a:cubicBezTo>
                    <a:pt x="1804" y="5764"/>
                    <a:pt x="3206" y="3694"/>
                    <a:pt x="4328" y="2401"/>
                  </a:cubicBezTo>
                  <a:cubicBezTo>
                    <a:pt x="5450" y="1107"/>
                    <a:pt x="6292" y="590"/>
                    <a:pt x="7695" y="267"/>
                  </a:cubicBezTo>
                  <a:cubicBezTo>
                    <a:pt x="9097" y="-57"/>
                    <a:pt x="11061" y="-186"/>
                    <a:pt x="13445" y="461"/>
                  </a:cubicBezTo>
                  <a:cubicBezTo>
                    <a:pt x="15830" y="1107"/>
                    <a:pt x="18635" y="2530"/>
                    <a:pt x="20037" y="4018"/>
                  </a:cubicBezTo>
                  <a:cubicBezTo>
                    <a:pt x="21440" y="5505"/>
                    <a:pt x="21440" y="7057"/>
                    <a:pt x="19897" y="8351"/>
                  </a:cubicBezTo>
                  <a:cubicBezTo>
                    <a:pt x="18354" y="9644"/>
                    <a:pt x="15269" y="10679"/>
                    <a:pt x="12323" y="11002"/>
                  </a:cubicBezTo>
                  <a:cubicBezTo>
                    <a:pt x="9378" y="11325"/>
                    <a:pt x="6572" y="10937"/>
                    <a:pt x="3767" y="10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3521997" y="4405643"/>
              <a:ext cx="127552" cy="7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0156" fill="norm" stroke="1" extrusionOk="0">
                  <a:moveTo>
                    <a:pt x="5404" y="3956"/>
                  </a:moveTo>
                  <a:cubicBezTo>
                    <a:pt x="3987" y="5756"/>
                    <a:pt x="2571" y="7556"/>
                    <a:pt x="1508" y="9956"/>
                  </a:cubicBezTo>
                  <a:cubicBezTo>
                    <a:pt x="446" y="12356"/>
                    <a:pt x="-262" y="15356"/>
                    <a:pt x="92" y="15956"/>
                  </a:cubicBezTo>
                  <a:cubicBezTo>
                    <a:pt x="446" y="16556"/>
                    <a:pt x="1863" y="14756"/>
                    <a:pt x="3102" y="12056"/>
                  </a:cubicBezTo>
                  <a:cubicBezTo>
                    <a:pt x="4341" y="9356"/>
                    <a:pt x="5404" y="5756"/>
                    <a:pt x="7528" y="3056"/>
                  </a:cubicBezTo>
                  <a:cubicBezTo>
                    <a:pt x="9653" y="356"/>
                    <a:pt x="12840" y="-1444"/>
                    <a:pt x="15318" y="1556"/>
                  </a:cubicBezTo>
                  <a:cubicBezTo>
                    <a:pt x="17797" y="4556"/>
                    <a:pt x="19568" y="12356"/>
                    <a:pt x="21338" y="20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3757498" y="4445000"/>
              <a:ext cx="121705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0" y="0"/>
                  </a:moveTo>
                  <a:cubicBezTo>
                    <a:pt x="4759" y="1358"/>
                    <a:pt x="9519" y="2717"/>
                    <a:pt x="13363" y="4823"/>
                  </a:cubicBezTo>
                  <a:cubicBezTo>
                    <a:pt x="17207" y="6928"/>
                    <a:pt x="20136" y="9781"/>
                    <a:pt x="20868" y="12158"/>
                  </a:cubicBezTo>
                  <a:cubicBezTo>
                    <a:pt x="21600" y="14536"/>
                    <a:pt x="20136" y="16438"/>
                    <a:pt x="16292" y="17932"/>
                  </a:cubicBezTo>
                  <a:cubicBezTo>
                    <a:pt x="12447" y="19426"/>
                    <a:pt x="6224" y="205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2412210" y="3429000"/>
              <a:ext cx="36924" cy="1294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544" fill="norm" stroke="1" extrusionOk="0">
                  <a:moveTo>
                    <a:pt x="10283" y="0"/>
                  </a:moveTo>
                  <a:cubicBezTo>
                    <a:pt x="12683" y="810"/>
                    <a:pt x="15083" y="1621"/>
                    <a:pt x="16883" y="2643"/>
                  </a:cubicBezTo>
                  <a:cubicBezTo>
                    <a:pt x="18683" y="3665"/>
                    <a:pt x="19883" y="4898"/>
                    <a:pt x="20483" y="6219"/>
                  </a:cubicBezTo>
                  <a:cubicBezTo>
                    <a:pt x="21083" y="7541"/>
                    <a:pt x="21083" y="8950"/>
                    <a:pt x="20483" y="10360"/>
                  </a:cubicBezTo>
                  <a:cubicBezTo>
                    <a:pt x="19883" y="11769"/>
                    <a:pt x="18683" y="13178"/>
                    <a:pt x="16883" y="14482"/>
                  </a:cubicBezTo>
                  <a:cubicBezTo>
                    <a:pt x="15083" y="15786"/>
                    <a:pt x="12683" y="16984"/>
                    <a:pt x="9683" y="18094"/>
                  </a:cubicBezTo>
                  <a:cubicBezTo>
                    <a:pt x="6683" y="19204"/>
                    <a:pt x="3083" y="20226"/>
                    <a:pt x="1283" y="20825"/>
                  </a:cubicBezTo>
                  <a:cubicBezTo>
                    <a:pt x="-517" y="21424"/>
                    <a:pt x="-517" y="21600"/>
                    <a:pt x="1883" y="21530"/>
                  </a:cubicBezTo>
                  <a:cubicBezTo>
                    <a:pt x="4283" y="21459"/>
                    <a:pt x="9083" y="21142"/>
                    <a:pt x="13883" y="20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4084242" y="3470222"/>
              <a:ext cx="35207" cy="141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85" fill="norm" stroke="1" extrusionOk="0">
                  <a:moveTo>
                    <a:pt x="2075" y="532"/>
                  </a:moveTo>
                  <a:cubicBezTo>
                    <a:pt x="5887" y="275"/>
                    <a:pt x="9699" y="17"/>
                    <a:pt x="12875" y="1"/>
                  </a:cubicBezTo>
                  <a:cubicBezTo>
                    <a:pt x="16052" y="-15"/>
                    <a:pt x="18593" y="210"/>
                    <a:pt x="19863" y="886"/>
                  </a:cubicBezTo>
                  <a:cubicBezTo>
                    <a:pt x="21134" y="1562"/>
                    <a:pt x="21134" y="2689"/>
                    <a:pt x="21134" y="3896"/>
                  </a:cubicBezTo>
                  <a:cubicBezTo>
                    <a:pt x="21134" y="5103"/>
                    <a:pt x="21134" y="6391"/>
                    <a:pt x="19863" y="7695"/>
                  </a:cubicBezTo>
                  <a:cubicBezTo>
                    <a:pt x="18593" y="8998"/>
                    <a:pt x="16052" y="10318"/>
                    <a:pt x="13510" y="11606"/>
                  </a:cubicBezTo>
                  <a:cubicBezTo>
                    <a:pt x="10969" y="12893"/>
                    <a:pt x="8428" y="14149"/>
                    <a:pt x="5887" y="15372"/>
                  </a:cubicBezTo>
                  <a:cubicBezTo>
                    <a:pt x="3346" y="16595"/>
                    <a:pt x="805" y="17786"/>
                    <a:pt x="169" y="18817"/>
                  </a:cubicBezTo>
                  <a:cubicBezTo>
                    <a:pt x="-466" y="19847"/>
                    <a:pt x="805" y="20716"/>
                    <a:pt x="2075" y="21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3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560648" y="3175000"/>
              <a:ext cx="412751" cy="292100"/>
            </a:xfrm>
            <a:prstGeom prst="rect">
              <a:avLst/>
            </a:prstGeom>
            <a:effectLst/>
          </p:spPr>
        </p:pic>
        <p:pic>
          <p:nvPicPr>
            <p:cNvPr id="203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871798" y="3086100"/>
              <a:ext cx="136189" cy="212815"/>
            </a:xfrm>
            <a:prstGeom prst="rect">
              <a:avLst/>
            </a:prstGeom>
            <a:effectLst/>
          </p:spPr>
        </p:pic>
        <p:pic>
          <p:nvPicPr>
            <p:cNvPr id="203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193931" y="3022049"/>
              <a:ext cx="123583" cy="190984"/>
            </a:xfrm>
            <a:prstGeom prst="rect">
              <a:avLst/>
            </a:prstGeom>
            <a:effectLst/>
          </p:spPr>
        </p:pic>
        <p:pic>
          <p:nvPicPr>
            <p:cNvPr id="2038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405198" y="3073400"/>
              <a:ext cx="25401" cy="50800"/>
            </a:xfrm>
            <a:prstGeom prst="rect">
              <a:avLst/>
            </a:prstGeom>
            <a:effectLst/>
          </p:spPr>
        </p:pic>
        <p:pic>
          <p:nvPicPr>
            <p:cNvPr id="204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425191" y="2987410"/>
              <a:ext cx="139297" cy="230486"/>
            </a:xfrm>
            <a:prstGeom prst="rect">
              <a:avLst/>
            </a:prstGeom>
            <a:effectLst/>
          </p:spPr>
        </p:pic>
        <p:pic>
          <p:nvPicPr>
            <p:cNvPr id="204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424248" y="2952749"/>
              <a:ext cx="203201" cy="76201"/>
            </a:xfrm>
            <a:prstGeom prst="rect">
              <a:avLst/>
            </a:prstGeom>
            <a:effectLst/>
          </p:spPr>
        </p:pic>
        <p:pic>
          <p:nvPicPr>
            <p:cNvPr id="204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255848" y="381000"/>
              <a:ext cx="641351" cy="95250"/>
            </a:xfrm>
            <a:prstGeom prst="rect">
              <a:avLst/>
            </a:prstGeom>
            <a:effectLst/>
          </p:spPr>
        </p:pic>
        <p:pic>
          <p:nvPicPr>
            <p:cNvPr id="204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336281" y="438150"/>
              <a:ext cx="757768" cy="117731"/>
            </a:xfrm>
            <a:prstGeom prst="rect">
              <a:avLst/>
            </a:prstGeom>
            <a:effectLst/>
          </p:spPr>
        </p:pic>
        <p:pic>
          <p:nvPicPr>
            <p:cNvPr id="204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946252" y="3490566"/>
              <a:ext cx="238486" cy="553846"/>
            </a:xfrm>
            <a:prstGeom prst="rect">
              <a:avLst/>
            </a:prstGeom>
            <a:effectLst/>
          </p:spPr>
        </p:pic>
        <p:pic>
          <p:nvPicPr>
            <p:cNvPr id="205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974442" y="3160142"/>
              <a:ext cx="177007" cy="215942"/>
            </a:xfrm>
            <a:prstGeom prst="rect">
              <a:avLst/>
            </a:prstGeom>
            <a:effectLst/>
          </p:spPr>
        </p:pic>
        <p:pic>
          <p:nvPicPr>
            <p:cNvPr id="205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202611" y="3647985"/>
              <a:ext cx="164738" cy="289273"/>
            </a:xfrm>
            <a:prstGeom prst="rect">
              <a:avLst/>
            </a:prstGeom>
            <a:effectLst/>
          </p:spPr>
        </p:pic>
        <p:pic>
          <p:nvPicPr>
            <p:cNvPr id="205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411798" y="3644900"/>
              <a:ext cx="191724" cy="257649"/>
            </a:xfrm>
            <a:prstGeom prst="rect">
              <a:avLst/>
            </a:prstGeom>
            <a:effectLst/>
          </p:spPr>
        </p:pic>
        <p:pic>
          <p:nvPicPr>
            <p:cNvPr id="205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6642757" y="3630482"/>
              <a:ext cx="156392" cy="263164"/>
            </a:xfrm>
            <a:prstGeom prst="rect">
              <a:avLst/>
            </a:prstGeom>
            <a:effectLst/>
          </p:spPr>
        </p:pic>
        <p:pic>
          <p:nvPicPr>
            <p:cNvPr id="2058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684848" y="3759199"/>
              <a:ext cx="158751" cy="82551"/>
            </a:xfrm>
            <a:prstGeom prst="rect">
              <a:avLst/>
            </a:prstGeom>
            <a:effectLst/>
          </p:spPr>
        </p:pic>
        <p:pic>
          <p:nvPicPr>
            <p:cNvPr id="206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7129348" y="3505200"/>
              <a:ext cx="209551" cy="38100"/>
            </a:xfrm>
            <a:prstGeom prst="rect">
              <a:avLst/>
            </a:prstGeom>
            <a:effectLst/>
          </p:spPr>
        </p:pic>
        <p:pic>
          <p:nvPicPr>
            <p:cNvPr id="2062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7161098" y="3644900"/>
              <a:ext cx="158751" cy="50800"/>
            </a:xfrm>
            <a:prstGeom prst="rect">
              <a:avLst/>
            </a:prstGeom>
            <a:effectLst/>
          </p:spPr>
        </p:pic>
        <p:pic>
          <p:nvPicPr>
            <p:cNvPr id="206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7573848" y="3403600"/>
              <a:ext cx="241301" cy="355600"/>
            </a:xfrm>
            <a:prstGeom prst="rect">
              <a:avLst/>
            </a:prstGeom>
            <a:effectLst/>
          </p:spPr>
        </p:pic>
        <p:pic>
          <p:nvPicPr>
            <p:cNvPr id="206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7572633" y="3428999"/>
              <a:ext cx="312366" cy="396966"/>
            </a:xfrm>
            <a:prstGeom prst="rect">
              <a:avLst/>
            </a:prstGeom>
            <a:effectLst/>
          </p:spPr>
        </p:pic>
        <p:pic>
          <p:nvPicPr>
            <p:cNvPr id="206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7497648" y="3276600"/>
              <a:ext cx="374651" cy="76200"/>
            </a:xfrm>
            <a:prstGeom prst="rect">
              <a:avLst/>
            </a:prstGeom>
            <a:effectLst/>
          </p:spPr>
        </p:pic>
        <p:pic>
          <p:nvPicPr>
            <p:cNvPr id="2070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8158048" y="3616043"/>
              <a:ext cx="228601" cy="35208"/>
            </a:xfrm>
            <a:prstGeom prst="rect">
              <a:avLst/>
            </a:prstGeom>
            <a:effectLst/>
          </p:spPr>
        </p:pic>
        <p:pic>
          <p:nvPicPr>
            <p:cNvPr id="2072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8208848" y="3759200"/>
              <a:ext cx="190501" cy="50800"/>
            </a:xfrm>
            <a:prstGeom prst="rect">
              <a:avLst/>
            </a:prstGeom>
            <a:effectLst/>
          </p:spPr>
        </p:pic>
        <p:pic>
          <p:nvPicPr>
            <p:cNvPr id="207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658948" y="1479550"/>
              <a:ext cx="3073401" cy="95250"/>
            </a:xfrm>
            <a:prstGeom prst="rect">
              <a:avLst/>
            </a:prstGeom>
            <a:effectLst/>
          </p:spPr>
        </p:pic>
        <p:pic>
          <p:nvPicPr>
            <p:cNvPr id="207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8869248" y="3314700"/>
              <a:ext cx="169061" cy="260350"/>
            </a:xfrm>
            <a:prstGeom prst="rect">
              <a:avLst/>
            </a:prstGeom>
            <a:effectLst/>
          </p:spPr>
        </p:pic>
        <p:pic>
          <p:nvPicPr>
            <p:cNvPr id="2078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8729548" y="3693583"/>
              <a:ext cx="292101" cy="33868"/>
            </a:xfrm>
            <a:prstGeom prst="rect">
              <a:avLst/>
            </a:prstGeom>
            <a:effectLst/>
          </p:spPr>
        </p:pic>
        <p:pic>
          <p:nvPicPr>
            <p:cNvPr id="2080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8831148" y="3759199"/>
              <a:ext cx="165101" cy="294218"/>
            </a:xfrm>
            <a:prstGeom prst="rect">
              <a:avLst/>
            </a:prstGeom>
            <a:effectLst/>
          </p:spPr>
        </p:pic>
        <p:pic>
          <p:nvPicPr>
            <p:cNvPr id="2082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9307398" y="3625286"/>
              <a:ext cx="184151" cy="45015"/>
            </a:xfrm>
            <a:prstGeom prst="rect">
              <a:avLst/>
            </a:prstGeom>
            <a:effectLst/>
          </p:spPr>
        </p:pic>
        <p:pic>
          <p:nvPicPr>
            <p:cNvPr id="2084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9345498" y="3702050"/>
              <a:ext cx="241301" cy="57150"/>
            </a:xfrm>
            <a:prstGeom prst="rect">
              <a:avLst/>
            </a:prstGeom>
            <a:effectLst/>
          </p:spPr>
        </p:pic>
        <p:pic>
          <p:nvPicPr>
            <p:cNvPr id="2086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9792115" y="3488469"/>
              <a:ext cx="171745" cy="256293"/>
            </a:xfrm>
            <a:prstGeom prst="rect">
              <a:avLst/>
            </a:prstGeom>
            <a:effectLst/>
          </p:spPr>
        </p:pic>
        <p:pic>
          <p:nvPicPr>
            <p:cNvPr id="2088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0120198" y="3613150"/>
              <a:ext cx="76201" cy="69850"/>
            </a:xfrm>
            <a:prstGeom prst="rect">
              <a:avLst/>
            </a:prstGeom>
            <a:effectLst/>
          </p:spPr>
        </p:pic>
        <p:pic>
          <p:nvPicPr>
            <p:cNvPr id="2090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0244152" y="3452459"/>
              <a:ext cx="161797" cy="286470"/>
            </a:xfrm>
            <a:prstGeom prst="rect">
              <a:avLst/>
            </a:prstGeom>
            <a:effectLst/>
          </p:spPr>
        </p:pic>
        <p:pic>
          <p:nvPicPr>
            <p:cNvPr id="2092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0310698" y="3450943"/>
              <a:ext cx="317501" cy="66958"/>
            </a:xfrm>
            <a:prstGeom prst="rect">
              <a:avLst/>
            </a:prstGeom>
            <a:effectLst/>
          </p:spPr>
        </p:pic>
        <p:pic>
          <p:nvPicPr>
            <p:cNvPr id="2094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712798" y="5731020"/>
              <a:ext cx="387351" cy="66531"/>
            </a:xfrm>
            <a:prstGeom prst="rect">
              <a:avLst/>
            </a:prstGeom>
            <a:effectLst/>
          </p:spPr>
        </p:pic>
        <p:pic>
          <p:nvPicPr>
            <p:cNvPr id="2096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738198" y="5848350"/>
              <a:ext cx="374651" cy="82550"/>
            </a:xfrm>
            <a:prstGeom prst="rect">
              <a:avLst/>
            </a:prstGeom>
            <a:effectLst/>
          </p:spPr>
        </p:pic>
        <p:pic>
          <p:nvPicPr>
            <p:cNvPr id="2098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2321959" y="5654807"/>
              <a:ext cx="390823" cy="335674"/>
            </a:xfrm>
            <a:prstGeom prst="rect">
              <a:avLst/>
            </a:prstGeom>
            <a:effectLst/>
          </p:spPr>
        </p:pic>
        <p:pic>
          <p:nvPicPr>
            <p:cNvPr id="2100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2589098" y="4918805"/>
              <a:ext cx="1111251" cy="91345"/>
            </a:xfrm>
            <a:prstGeom prst="rect">
              <a:avLst/>
            </a:prstGeom>
            <a:effectLst/>
          </p:spPr>
        </p:pic>
        <p:pic>
          <p:nvPicPr>
            <p:cNvPr id="2102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3497148" y="4692650"/>
              <a:ext cx="1479601" cy="666204"/>
            </a:xfrm>
            <a:prstGeom prst="rect">
              <a:avLst/>
            </a:prstGeom>
            <a:effectLst/>
          </p:spPr>
        </p:pic>
        <p:pic>
          <p:nvPicPr>
            <p:cNvPr id="2104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4726604" y="4633383"/>
              <a:ext cx="272561" cy="281517"/>
            </a:xfrm>
            <a:prstGeom prst="rect">
              <a:avLst/>
            </a:prstGeom>
            <a:effectLst/>
          </p:spPr>
        </p:pic>
        <p:pic>
          <p:nvPicPr>
            <p:cNvPr id="2106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5444163" y="4611520"/>
              <a:ext cx="147478" cy="309275"/>
            </a:xfrm>
            <a:prstGeom prst="rect">
              <a:avLst/>
            </a:prstGeom>
            <a:effectLst/>
          </p:spPr>
        </p:pic>
        <p:pic>
          <p:nvPicPr>
            <p:cNvPr id="2108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5618048" y="4687622"/>
              <a:ext cx="241301" cy="174362"/>
            </a:xfrm>
            <a:prstGeom prst="rect">
              <a:avLst/>
            </a:prstGeom>
            <a:effectLst/>
          </p:spPr>
        </p:pic>
        <p:pic>
          <p:nvPicPr>
            <p:cNvPr id="2110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5593738" y="4454912"/>
              <a:ext cx="189411" cy="133449"/>
            </a:xfrm>
            <a:prstGeom prst="rect">
              <a:avLst/>
            </a:prstGeom>
            <a:effectLst/>
          </p:spPr>
        </p:pic>
        <p:pic>
          <p:nvPicPr>
            <p:cNvPr id="2112" name="Line Line" descr="Line Lin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6005398" y="4743450"/>
              <a:ext cx="88901" cy="31750"/>
            </a:xfrm>
            <a:prstGeom prst="rect">
              <a:avLst/>
            </a:prstGeom>
            <a:effectLst/>
          </p:spPr>
        </p:pic>
        <p:pic>
          <p:nvPicPr>
            <p:cNvPr id="2114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6011748" y="4819650"/>
              <a:ext cx="139701" cy="82550"/>
            </a:xfrm>
            <a:prstGeom prst="rect">
              <a:avLst/>
            </a:prstGeom>
            <a:effectLst/>
          </p:spPr>
        </p:pic>
        <p:pic>
          <p:nvPicPr>
            <p:cNvPr id="2116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6500153" y="4397581"/>
              <a:ext cx="1130846" cy="643377"/>
            </a:xfrm>
            <a:prstGeom prst="rect">
              <a:avLst/>
            </a:prstGeom>
            <a:effectLst/>
          </p:spPr>
        </p:pic>
        <p:pic>
          <p:nvPicPr>
            <p:cNvPr id="2118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6646748" y="4641266"/>
              <a:ext cx="209551" cy="290568"/>
            </a:xfrm>
            <a:prstGeom prst="rect">
              <a:avLst/>
            </a:prstGeom>
            <a:effectLst/>
          </p:spPr>
        </p:pic>
        <p:pic>
          <p:nvPicPr>
            <p:cNvPr id="2120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6852065" y="4795342"/>
              <a:ext cx="137584" cy="134416"/>
            </a:xfrm>
            <a:prstGeom prst="rect">
              <a:avLst/>
            </a:prstGeom>
            <a:effectLst/>
          </p:spPr>
        </p:pic>
        <p:pic>
          <p:nvPicPr>
            <p:cNvPr id="2122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6957898" y="4724400"/>
              <a:ext cx="196851" cy="206870"/>
            </a:xfrm>
            <a:prstGeom prst="rect">
              <a:avLst/>
            </a:prstGeom>
            <a:effectLst/>
          </p:spPr>
        </p:pic>
        <p:pic>
          <p:nvPicPr>
            <p:cNvPr id="2124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7212789" y="4612216"/>
              <a:ext cx="151510" cy="283635"/>
            </a:xfrm>
            <a:prstGeom prst="rect">
              <a:avLst/>
            </a:prstGeom>
            <a:effectLst/>
          </p:spPr>
        </p:pic>
        <p:pic>
          <p:nvPicPr>
            <p:cNvPr id="2126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7402398" y="4654550"/>
              <a:ext cx="177801" cy="241300"/>
            </a:xfrm>
            <a:prstGeom prst="rect">
              <a:avLst/>
            </a:prstGeom>
            <a:effectLst/>
          </p:spPr>
        </p:pic>
        <p:pic>
          <p:nvPicPr>
            <p:cNvPr id="2128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7459548" y="4667250"/>
              <a:ext cx="146051" cy="247650"/>
            </a:xfrm>
            <a:prstGeom prst="rect">
              <a:avLst/>
            </a:prstGeom>
            <a:effectLst/>
          </p:spPr>
        </p:pic>
        <p:pic>
          <p:nvPicPr>
            <p:cNvPr id="2130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7332548" y="4591050"/>
              <a:ext cx="215901" cy="69850"/>
            </a:xfrm>
            <a:prstGeom prst="rect">
              <a:avLst/>
            </a:prstGeom>
            <a:effectLst/>
          </p:spPr>
        </p:pic>
        <p:pic>
          <p:nvPicPr>
            <p:cNvPr id="2132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7605598" y="4552950"/>
              <a:ext cx="124268" cy="368300"/>
            </a:xfrm>
            <a:prstGeom prst="rect">
              <a:avLst/>
            </a:prstGeom>
            <a:effectLst/>
          </p:spPr>
        </p:pic>
        <p:pic>
          <p:nvPicPr>
            <p:cNvPr id="2134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8253298" y="4730750"/>
              <a:ext cx="158751" cy="50800"/>
            </a:xfrm>
            <a:prstGeom prst="rect">
              <a:avLst/>
            </a:prstGeom>
            <a:effectLst/>
          </p:spPr>
        </p:pic>
        <p:pic>
          <p:nvPicPr>
            <p:cNvPr id="2136" name="Line Line" descr="Line Lin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8265998" y="4819650"/>
              <a:ext cx="165101" cy="38100"/>
            </a:xfrm>
            <a:prstGeom prst="rect">
              <a:avLst/>
            </a:prstGeom>
            <a:effectLst/>
          </p:spPr>
        </p:pic>
        <p:pic>
          <p:nvPicPr>
            <p:cNvPr id="2138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8760212" y="4305300"/>
              <a:ext cx="917604" cy="737730"/>
            </a:xfrm>
            <a:prstGeom prst="rect">
              <a:avLst/>
            </a:prstGeom>
            <a:effectLst/>
          </p:spPr>
        </p:pic>
        <p:pic>
          <p:nvPicPr>
            <p:cNvPr id="2140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8913698" y="4454435"/>
              <a:ext cx="190501" cy="249163"/>
            </a:xfrm>
            <a:prstGeom prst="rect">
              <a:avLst/>
            </a:prstGeom>
            <a:effectLst/>
          </p:spPr>
        </p:pic>
        <p:pic>
          <p:nvPicPr>
            <p:cNvPr id="2142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9101827" y="4569797"/>
              <a:ext cx="129372" cy="128646"/>
            </a:xfrm>
            <a:prstGeom prst="rect">
              <a:avLst/>
            </a:prstGeom>
            <a:effectLst/>
          </p:spPr>
        </p:pic>
        <p:pic>
          <p:nvPicPr>
            <p:cNvPr id="2144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9193098" y="4559299"/>
              <a:ext cx="203201" cy="163376"/>
            </a:xfrm>
            <a:prstGeom prst="rect">
              <a:avLst/>
            </a:prstGeom>
            <a:effectLst/>
          </p:spPr>
        </p:pic>
        <p:pic>
          <p:nvPicPr>
            <p:cNvPr id="2146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9389881" y="4469900"/>
              <a:ext cx="127068" cy="241800"/>
            </a:xfrm>
            <a:prstGeom prst="rect">
              <a:avLst/>
            </a:prstGeom>
            <a:effectLst/>
          </p:spPr>
        </p:pic>
        <p:pic>
          <p:nvPicPr>
            <p:cNvPr id="2148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9510598" y="4476750"/>
              <a:ext cx="177801" cy="228600"/>
            </a:xfrm>
            <a:prstGeom prst="rect">
              <a:avLst/>
            </a:prstGeom>
            <a:effectLst/>
          </p:spPr>
        </p:pic>
        <p:pic>
          <p:nvPicPr>
            <p:cNvPr id="2150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9565304" y="4457700"/>
              <a:ext cx="135795" cy="279400"/>
            </a:xfrm>
            <a:prstGeom prst="rect">
              <a:avLst/>
            </a:prstGeom>
            <a:effectLst/>
          </p:spPr>
        </p:pic>
        <p:pic>
          <p:nvPicPr>
            <p:cNvPr id="2152" name="Line Line" descr="Line Lin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9701098" y="4629150"/>
              <a:ext cx="44451" cy="101600"/>
            </a:xfrm>
            <a:prstGeom prst="rect">
              <a:avLst/>
            </a:prstGeom>
            <a:effectLst/>
          </p:spPr>
        </p:pic>
        <p:pic>
          <p:nvPicPr>
            <p:cNvPr id="2154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9749454" y="4502150"/>
              <a:ext cx="53245" cy="63500"/>
            </a:xfrm>
            <a:prstGeom prst="rect">
              <a:avLst/>
            </a:prstGeom>
            <a:effectLst/>
          </p:spPr>
        </p:pic>
        <p:pic>
          <p:nvPicPr>
            <p:cNvPr id="2156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9834448" y="4381027"/>
              <a:ext cx="149557" cy="413224"/>
            </a:xfrm>
            <a:prstGeom prst="rect">
              <a:avLst/>
            </a:prstGeom>
            <a:effectLst/>
          </p:spPr>
        </p:pic>
        <p:pic>
          <p:nvPicPr>
            <p:cNvPr id="2158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9123248" y="4823322"/>
              <a:ext cx="546101" cy="47129"/>
            </a:xfrm>
            <a:prstGeom prst="rect">
              <a:avLst/>
            </a:prstGeom>
            <a:effectLst/>
          </p:spPr>
        </p:pic>
        <p:pic>
          <p:nvPicPr>
            <p:cNvPr id="2160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9354803" y="4936146"/>
              <a:ext cx="205654" cy="194654"/>
            </a:xfrm>
            <a:prstGeom prst="rect">
              <a:avLst/>
            </a:prstGeom>
            <a:effectLst/>
          </p:spPr>
        </p:pic>
        <p:pic>
          <p:nvPicPr>
            <p:cNvPr id="2162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6043498" y="5740400"/>
              <a:ext cx="254001" cy="31750"/>
            </a:xfrm>
            <a:prstGeom prst="rect">
              <a:avLst/>
            </a:prstGeom>
            <a:effectLst/>
          </p:spPr>
        </p:pic>
        <p:pic>
          <p:nvPicPr>
            <p:cNvPr id="2164" name="Line Line" descr="Line Lin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6062548" y="5829300"/>
              <a:ext cx="209551" cy="69850"/>
            </a:xfrm>
            <a:prstGeom prst="rect">
              <a:avLst/>
            </a:prstGeom>
            <a:effectLst/>
          </p:spPr>
        </p:pic>
        <p:pic>
          <p:nvPicPr>
            <p:cNvPr id="2166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6830898" y="5314950"/>
              <a:ext cx="1435101" cy="750429"/>
            </a:xfrm>
            <a:prstGeom prst="rect">
              <a:avLst/>
            </a:prstGeom>
            <a:effectLst/>
          </p:spPr>
        </p:pic>
        <p:pic>
          <p:nvPicPr>
            <p:cNvPr id="2168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7142048" y="5532368"/>
              <a:ext cx="161711" cy="272662"/>
            </a:xfrm>
            <a:prstGeom prst="rect">
              <a:avLst/>
            </a:prstGeom>
            <a:effectLst/>
          </p:spPr>
        </p:pic>
        <p:pic>
          <p:nvPicPr>
            <p:cNvPr id="2170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7167448" y="5445695"/>
              <a:ext cx="127001" cy="86287"/>
            </a:xfrm>
            <a:prstGeom prst="rect">
              <a:avLst/>
            </a:prstGeom>
            <a:effectLst/>
          </p:spPr>
        </p:pic>
        <p:pic>
          <p:nvPicPr>
            <p:cNvPr id="2172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7373200" y="5475401"/>
              <a:ext cx="143499" cy="201499"/>
            </a:xfrm>
            <a:prstGeom prst="rect">
              <a:avLst/>
            </a:prstGeom>
            <a:effectLst/>
          </p:spPr>
        </p:pic>
        <p:pic>
          <p:nvPicPr>
            <p:cNvPr id="2174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7565381" y="5505450"/>
              <a:ext cx="33868" cy="152400"/>
            </a:xfrm>
            <a:prstGeom prst="rect">
              <a:avLst/>
            </a:prstGeom>
            <a:effectLst/>
          </p:spPr>
        </p:pic>
        <p:pic>
          <p:nvPicPr>
            <p:cNvPr id="2176" name="Line Line" descr="Line Lin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7630998" y="5562600"/>
              <a:ext cx="101601" cy="57150"/>
            </a:xfrm>
            <a:prstGeom prst="rect">
              <a:avLst/>
            </a:prstGeom>
            <a:effectLst/>
          </p:spPr>
        </p:pic>
        <p:pic>
          <p:nvPicPr>
            <p:cNvPr id="2178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7787215" y="5494396"/>
              <a:ext cx="159167" cy="297936"/>
            </a:xfrm>
            <a:prstGeom prst="rect">
              <a:avLst/>
            </a:prstGeom>
            <a:effectLst/>
          </p:spPr>
        </p:pic>
        <p:pic>
          <p:nvPicPr>
            <p:cNvPr id="2180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7815148" y="5387692"/>
              <a:ext cx="158751" cy="99798"/>
            </a:xfrm>
            <a:prstGeom prst="rect">
              <a:avLst/>
            </a:prstGeom>
            <a:effectLst/>
          </p:spPr>
        </p:pic>
        <p:pic>
          <p:nvPicPr>
            <p:cNvPr id="2182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7923098" y="5391150"/>
              <a:ext cx="181780" cy="304800"/>
            </a:xfrm>
            <a:prstGeom prst="rect">
              <a:avLst/>
            </a:prstGeom>
            <a:effectLst/>
          </p:spPr>
        </p:pic>
        <p:pic>
          <p:nvPicPr>
            <p:cNvPr id="2184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7161098" y="5775822"/>
              <a:ext cx="869951" cy="97928"/>
            </a:xfrm>
            <a:prstGeom prst="rect">
              <a:avLst/>
            </a:prstGeom>
            <a:effectLst/>
          </p:spPr>
        </p:pic>
        <p:pic>
          <p:nvPicPr>
            <p:cNvPr id="2186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7592898" y="5918200"/>
              <a:ext cx="203201" cy="259817"/>
            </a:xfrm>
            <a:prstGeom prst="rect">
              <a:avLst/>
            </a:prstGeom>
            <a:effectLst/>
          </p:spPr>
        </p:pic>
        <p:pic>
          <p:nvPicPr>
            <p:cNvPr id="2188" name="Line Line" descr="Line Lin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8881948" y="5778500"/>
              <a:ext cx="209551" cy="31750"/>
            </a:xfrm>
            <a:prstGeom prst="rect">
              <a:avLst/>
            </a:prstGeom>
            <a:effectLst/>
          </p:spPr>
        </p:pic>
        <p:pic>
          <p:nvPicPr>
            <p:cNvPr id="2190" name="Line Line" descr="Line Lin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8900998" y="5861050"/>
              <a:ext cx="222251" cy="25400"/>
            </a:xfrm>
            <a:prstGeom prst="rect">
              <a:avLst/>
            </a:prstGeom>
            <a:effectLst/>
          </p:spPr>
        </p:pic>
        <p:pic>
          <p:nvPicPr>
            <p:cNvPr id="2192" name="Line Line" descr="Line Lin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9434398" y="597535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2194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9384688" y="5660232"/>
              <a:ext cx="227511" cy="295010"/>
            </a:xfrm>
            <a:prstGeom prst="rect">
              <a:avLst/>
            </a:prstGeom>
            <a:effectLst/>
          </p:spPr>
        </p:pic>
        <p:pic>
          <p:nvPicPr>
            <p:cNvPr id="2196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9707448" y="5753100"/>
              <a:ext cx="76201" cy="88900"/>
            </a:xfrm>
            <a:prstGeom prst="rect">
              <a:avLst/>
            </a:prstGeom>
            <a:effectLst/>
          </p:spPr>
        </p:pic>
        <p:pic>
          <p:nvPicPr>
            <p:cNvPr id="2198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9777298" y="5655172"/>
              <a:ext cx="170315" cy="294415"/>
            </a:xfrm>
            <a:prstGeom prst="rect">
              <a:avLst/>
            </a:prstGeom>
            <a:effectLst/>
          </p:spPr>
        </p:pic>
        <p:pic>
          <p:nvPicPr>
            <p:cNvPr id="2200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9802698" y="5627096"/>
              <a:ext cx="412751" cy="56155"/>
            </a:xfrm>
            <a:prstGeom prst="rect">
              <a:avLst/>
            </a:prstGeom>
            <a:effectLst/>
          </p:spPr>
        </p:pic>
        <p:pic>
          <p:nvPicPr>
            <p:cNvPr id="2202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9370898" y="6079066"/>
              <a:ext cx="685801" cy="112185"/>
            </a:xfrm>
            <a:prstGeom prst="rect">
              <a:avLst/>
            </a:prstGeom>
            <a:effectLst/>
          </p:spPr>
        </p:pic>
        <p:pic>
          <p:nvPicPr>
            <p:cNvPr id="2204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9535998" y="6172178"/>
              <a:ext cx="635001" cy="477402"/>
            </a:xfrm>
            <a:prstGeom prst="rect">
              <a:avLst/>
            </a:prstGeom>
            <a:effectLst/>
          </p:spPr>
        </p:pic>
        <p:pic>
          <p:nvPicPr>
            <p:cNvPr id="2206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9772764" y="6318366"/>
              <a:ext cx="232341" cy="333524"/>
            </a:xfrm>
            <a:prstGeom prst="rect">
              <a:avLst/>
            </a:prstGeom>
            <a:effectLst/>
          </p:spPr>
        </p:pic>
        <p:pic>
          <p:nvPicPr>
            <p:cNvPr id="2208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4926844" y="4057649"/>
              <a:ext cx="6088249" cy="3003126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6" name="Drawing"/>
          <p:cNvGrpSpPr/>
          <p:nvPr/>
        </p:nvGrpSpPr>
        <p:grpSpPr>
          <a:xfrm>
            <a:off x="1807305" y="2078156"/>
            <a:ext cx="9375045" cy="7103680"/>
            <a:chOff x="0" y="0"/>
            <a:chExt cx="9375044" cy="7103678"/>
          </a:xfrm>
        </p:grpSpPr>
        <p:sp>
          <p:nvSpPr>
            <p:cNvPr id="2212" name="Line"/>
            <p:cNvSpPr/>
            <p:nvPr/>
          </p:nvSpPr>
          <p:spPr>
            <a:xfrm>
              <a:off x="294544" y="602540"/>
              <a:ext cx="309034" cy="35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1482"/>
                  </a:moveTo>
                  <a:cubicBezTo>
                    <a:pt x="1184" y="5853"/>
                    <a:pt x="2367" y="10225"/>
                    <a:pt x="3477" y="13439"/>
                  </a:cubicBezTo>
                  <a:cubicBezTo>
                    <a:pt x="4586" y="16653"/>
                    <a:pt x="5622" y="18710"/>
                    <a:pt x="6510" y="19932"/>
                  </a:cubicBezTo>
                  <a:cubicBezTo>
                    <a:pt x="7397" y="21153"/>
                    <a:pt x="8137" y="21539"/>
                    <a:pt x="8729" y="21346"/>
                  </a:cubicBezTo>
                  <a:cubicBezTo>
                    <a:pt x="9321" y="21153"/>
                    <a:pt x="9764" y="20382"/>
                    <a:pt x="10134" y="19032"/>
                  </a:cubicBezTo>
                  <a:cubicBezTo>
                    <a:pt x="10504" y="17682"/>
                    <a:pt x="10800" y="15753"/>
                    <a:pt x="11022" y="14468"/>
                  </a:cubicBezTo>
                  <a:cubicBezTo>
                    <a:pt x="11244" y="13182"/>
                    <a:pt x="11392" y="12539"/>
                    <a:pt x="11688" y="12539"/>
                  </a:cubicBezTo>
                  <a:cubicBezTo>
                    <a:pt x="11984" y="12539"/>
                    <a:pt x="12427" y="13182"/>
                    <a:pt x="13167" y="14596"/>
                  </a:cubicBezTo>
                  <a:cubicBezTo>
                    <a:pt x="13907" y="16010"/>
                    <a:pt x="14942" y="18196"/>
                    <a:pt x="15756" y="19482"/>
                  </a:cubicBezTo>
                  <a:cubicBezTo>
                    <a:pt x="16570" y="20768"/>
                    <a:pt x="17162" y="21153"/>
                    <a:pt x="17679" y="20960"/>
                  </a:cubicBezTo>
                  <a:cubicBezTo>
                    <a:pt x="18197" y="20768"/>
                    <a:pt x="18641" y="19996"/>
                    <a:pt x="19233" y="17553"/>
                  </a:cubicBezTo>
                  <a:cubicBezTo>
                    <a:pt x="19825" y="15110"/>
                    <a:pt x="20564" y="10996"/>
                    <a:pt x="21008" y="8103"/>
                  </a:cubicBezTo>
                  <a:cubicBezTo>
                    <a:pt x="21452" y="5210"/>
                    <a:pt x="21600" y="3539"/>
                    <a:pt x="21600" y="2253"/>
                  </a:cubicBezTo>
                  <a:cubicBezTo>
                    <a:pt x="21600" y="968"/>
                    <a:pt x="21452" y="68"/>
                    <a:pt x="21378" y="3"/>
                  </a:cubicBezTo>
                  <a:cubicBezTo>
                    <a:pt x="21304" y="-61"/>
                    <a:pt x="21304" y="710"/>
                    <a:pt x="21304" y="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768787" y="457824"/>
              <a:ext cx="65144" cy="562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5" h="21511" fill="norm" stroke="1" extrusionOk="0">
                  <a:moveTo>
                    <a:pt x="8475" y="396"/>
                  </a:moveTo>
                  <a:cubicBezTo>
                    <a:pt x="5856" y="154"/>
                    <a:pt x="3238" y="-89"/>
                    <a:pt x="1602" y="32"/>
                  </a:cubicBezTo>
                  <a:cubicBezTo>
                    <a:pt x="-34" y="154"/>
                    <a:pt x="-689" y="639"/>
                    <a:pt x="947" y="2176"/>
                  </a:cubicBezTo>
                  <a:cubicBezTo>
                    <a:pt x="2584" y="3713"/>
                    <a:pt x="6511" y="6302"/>
                    <a:pt x="10438" y="8931"/>
                  </a:cubicBezTo>
                  <a:cubicBezTo>
                    <a:pt x="14366" y="11560"/>
                    <a:pt x="18293" y="14230"/>
                    <a:pt x="19602" y="16333"/>
                  </a:cubicBezTo>
                  <a:cubicBezTo>
                    <a:pt x="20911" y="18437"/>
                    <a:pt x="19602" y="19974"/>
                    <a:pt x="18293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0" y="630000"/>
              <a:ext cx="218345" cy="58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11" fill="norm" stroke="1" extrusionOk="0">
                  <a:moveTo>
                    <a:pt x="239" y="2202"/>
                  </a:moveTo>
                  <a:cubicBezTo>
                    <a:pt x="32" y="1354"/>
                    <a:pt x="-176" y="505"/>
                    <a:pt x="239" y="158"/>
                  </a:cubicBezTo>
                  <a:cubicBezTo>
                    <a:pt x="655" y="-189"/>
                    <a:pt x="1693" y="-35"/>
                    <a:pt x="3251" y="1315"/>
                  </a:cubicBezTo>
                  <a:cubicBezTo>
                    <a:pt x="4809" y="2665"/>
                    <a:pt x="6886" y="5211"/>
                    <a:pt x="8547" y="7795"/>
                  </a:cubicBezTo>
                  <a:cubicBezTo>
                    <a:pt x="10209" y="10380"/>
                    <a:pt x="11455" y="13002"/>
                    <a:pt x="12597" y="15124"/>
                  </a:cubicBezTo>
                  <a:cubicBezTo>
                    <a:pt x="13739" y="17245"/>
                    <a:pt x="14778" y="18865"/>
                    <a:pt x="16232" y="19830"/>
                  </a:cubicBezTo>
                  <a:cubicBezTo>
                    <a:pt x="17686" y="20794"/>
                    <a:pt x="19555" y="21102"/>
                    <a:pt x="21424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291494" y="694676"/>
              <a:ext cx="1587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760" y="12960"/>
                    <a:pt x="11520" y="5400"/>
                    <a:pt x="15120" y="2160"/>
                  </a:cubicBezTo>
                  <a:cubicBezTo>
                    <a:pt x="18720" y="-1080"/>
                    <a:pt x="20160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1367694" y="804743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377344" y="315793"/>
              <a:ext cx="101601" cy="74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fill="norm" stroke="1" extrusionOk="0">
                  <a:moveTo>
                    <a:pt x="0" y="0"/>
                  </a:moveTo>
                  <a:cubicBezTo>
                    <a:pt x="1350" y="1723"/>
                    <a:pt x="2700" y="3446"/>
                    <a:pt x="4275" y="5138"/>
                  </a:cubicBezTo>
                  <a:cubicBezTo>
                    <a:pt x="5850" y="6831"/>
                    <a:pt x="7650" y="8492"/>
                    <a:pt x="9675" y="10462"/>
                  </a:cubicBezTo>
                  <a:cubicBezTo>
                    <a:pt x="11700" y="12431"/>
                    <a:pt x="13950" y="14708"/>
                    <a:pt x="15525" y="16492"/>
                  </a:cubicBezTo>
                  <a:cubicBezTo>
                    <a:pt x="17100" y="18277"/>
                    <a:pt x="18000" y="19569"/>
                    <a:pt x="18450" y="20400"/>
                  </a:cubicBezTo>
                  <a:cubicBezTo>
                    <a:pt x="18900" y="21231"/>
                    <a:pt x="18900" y="21600"/>
                    <a:pt x="19350" y="21569"/>
                  </a:cubicBezTo>
                  <a:cubicBezTo>
                    <a:pt x="19800" y="21538"/>
                    <a:pt x="20700" y="21108"/>
                    <a:pt x="21600" y="20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2656317" y="263271"/>
              <a:ext cx="273478" cy="319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161" fill="norm" stroke="1" extrusionOk="0">
                  <a:moveTo>
                    <a:pt x="13883" y="3060"/>
                  </a:moveTo>
                  <a:cubicBezTo>
                    <a:pt x="13224" y="2078"/>
                    <a:pt x="12564" y="1096"/>
                    <a:pt x="11163" y="1026"/>
                  </a:cubicBezTo>
                  <a:cubicBezTo>
                    <a:pt x="9761" y="956"/>
                    <a:pt x="7618" y="1798"/>
                    <a:pt x="5639" y="3621"/>
                  </a:cubicBezTo>
                  <a:cubicBezTo>
                    <a:pt x="3660" y="5444"/>
                    <a:pt x="1847" y="8250"/>
                    <a:pt x="857" y="10704"/>
                  </a:cubicBezTo>
                  <a:cubicBezTo>
                    <a:pt x="-132" y="13159"/>
                    <a:pt x="-297" y="15263"/>
                    <a:pt x="527" y="17016"/>
                  </a:cubicBezTo>
                  <a:cubicBezTo>
                    <a:pt x="1352" y="18769"/>
                    <a:pt x="3166" y="20172"/>
                    <a:pt x="4979" y="20803"/>
                  </a:cubicBezTo>
                  <a:cubicBezTo>
                    <a:pt x="6793" y="21434"/>
                    <a:pt x="8607" y="21294"/>
                    <a:pt x="10585" y="19891"/>
                  </a:cubicBezTo>
                  <a:cubicBezTo>
                    <a:pt x="12564" y="18489"/>
                    <a:pt x="14708" y="15824"/>
                    <a:pt x="15862" y="13159"/>
                  </a:cubicBezTo>
                  <a:cubicBezTo>
                    <a:pt x="17016" y="10494"/>
                    <a:pt x="17181" y="7829"/>
                    <a:pt x="16934" y="5795"/>
                  </a:cubicBezTo>
                  <a:cubicBezTo>
                    <a:pt x="16686" y="3761"/>
                    <a:pt x="16027" y="2359"/>
                    <a:pt x="14708" y="1377"/>
                  </a:cubicBezTo>
                  <a:cubicBezTo>
                    <a:pt x="13388" y="395"/>
                    <a:pt x="11410" y="-166"/>
                    <a:pt x="9761" y="44"/>
                  </a:cubicBezTo>
                  <a:cubicBezTo>
                    <a:pt x="8112" y="255"/>
                    <a:pt x="6793" y="1237"/>
                    <a:pt x="5886" y="2148"/>
                  </a:cubicBezTo>
                  <a:cubicBezTo>
                    <a:pt x="4979" y="3060"/>
                    <a:pt x="4485" y="3902"/>
                    <a:pt x="4237" y="4813"/>
                  </a:cubicBezTo>
                  <a:cubicBezTo>
                    <a:pt x="3990" y="5725"/>
                    <a:pt x="3990" y="6707"/>
                    <a:pt x="4402" y="7408"/>
                  </a:cubicBezTo>
                  <a:cubicBezTo>
                    <a:pt x="4814" y="8109"/>
                    <a:pt x="5639" y="8530"/>
                    <a:pt x="7782" y="8600"/>
                  </a:cubicBezTo>
                  <a:cubicBezTo>
                    <a:pt x="9926" y="8670"/>
                    <a:pt x="13388" y="8390"/>
                    <a:pt x="15862" y="7759"/>
                  </a:cubicBezTo>
                  <a:cubicBezTo>
                    <a:pt x="18335" y="7128"/>
                    <a:pt x="19819" y="6146"/>
                    <a:pt x="21303" y="5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2704087" y="-1"/>
              <a:ext cx="174908" cy="22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41" fill="norm" stroke="1" extrusionOk="0">
                  <a:moveTo>
                    <a:pt x="1205" y="8316"/>
                  </a:moveTo>
                  <a:cubicBezTo>
                    <a:pt x="685" y="11747"/>
                    <a:pt x="164" y="15179"/>
                    <a:pt x="34" y="17601"/>
                  </a:cubicBezTo>
                  <a:cubicBezTo>
                    <a:pt x="-96" y="20024"/>
                    <a:pt x="164" y="21437"/>
                    <a:pt x="424" y="21336"/>
                  </a:cubicBezTo>
                  <a:cubicBezTo>
                    <a:pt x="685" y="21235"/>
                    <a:pt x="945" y="19620"/>
                    <a:pt x="1335" y="16491"/>
                  </a:cubicBezTo>
                  <a:cubicBezTo>
                    <a:pt x="1726" y="13362"/>
                    <a:pt x="2246" y="8719"/>
                    <a:pt x="2767" y="5893"/>
                  </a:cubicBezTo>
                  <a:cubicBezTo>
                    <a:pt x="3287" y="3067"/>
                    <a:pt x="3808" y="2058"/>
                    <a:pt x="4588" y="1250"/>
                  </a:cubicBezTo>
                  <a:cubicBezTo>
                    <a:pt x="5369" y="443"/>
                    <a:pt x="6410" y="-163"/>
                    <a:pt x="7191" y="39"/>
                  </a:cubicBezTo>
                  <a:cubicBezTo>
                    <a:pt x="7971" y="241"/>
                    <a:pt x="8492" y="1250"/>
                    <a:pt x="9793" y="3673"/>
                  </a:cubicBezTo>
                  <a:cubicBezTo>
                    <a:pt x="11094" y="6095"/>
                    <a:pt x="13176" y="9930"/>
                    <a:pt x="14608" y="12353"/>
                  </a:cubicBezTo>
                  <a:cubicBezTo>
                    <a:pt x="16039" y="14775"/>
                    <a:pt x="16820" y="15785"/>
                    <a:pt x="17861" y="16289"/>
                  </a:cubicBezTo>
                  <a:cubicBezTo>
                    <a:pt x="18902" y="16794"/>
                    <a:pt x="20203" y="16794"/>
                    <a:pt x="21504" y="167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3177444" y="417393"/>
              <a:ext cx="209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0" y="21600"/>
                  </a:moveTo>
                  <a:cubicBezTo>
                    <a:pt x="5184" y="15840"/>
                    <a:pt x="10368" y="10080"/>
                    <a:pt x="13500" y="7200"/>
                  </a:cubicBezTo>
                  <a:cubicBezTo>
                    <a:pt x="16632" y="4320"/>
                    <a:pt x="17712" y="4320"/>
                    <a:pt x="18792" y="3600"/>
                  </a:cubicBezTo>
                  <a:cubicBezTo>
                    <a:pt x="19872" y="2880"/>
                    <a:pt x="20952" y="1440"/>
                    <a:pt x="21276" y="720"/>
                  </a:cubicBezTo>
                  <a:cubicBezTo>
                    <a:pt x="21600" y="0"/>
                    <a:pt x="21168" y="0"/>
                    <a:pt x="207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3694731" y="177253"/>
              <a:ext cx="251064" cy="32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60" fill="norm" stroke="1" extrusionOk="0">
                  <a:moveTo>
                    <a:pt x="9006" y="5852"/>
                  </a:moveTo>
                  <a:cubicBezTo>
                    <a:pt x="9006" y="5147"/>
                    <a:pt x="9006" y="4441"/>
                    <a:pt x="8552" y="4017"/>
                  </a:cubicBezTo>
                  <a:cubicBezTo>
                    <a:pt x="8098" y="3594"/>
                    <a:pt x="7191" y="3452"/>
                    <a:pt x="5738" y="5147"/>
                  </a:cubicBezTo>
                  <a:cubicBezTo>
                    <a:pt x="4286" y="6841"/>
                    <a:pt x="2290" y="10370"/>
                    <a:pt x="1201" y="12911"/>
                  </a:cubicBezTo>
                  <a:cubicBezTo>
                    <a:pt x="112" y="15452"/>
                    <a:pt x="-70" y="17005"/>
                    <a:pt x="21" y="18135"/>
                  </a:cubicBezTo>
                  <a:cubicBezTo>
                    <a:pt x="112" y="19264"/>
                    <a:pt x="475" y="19970"/>
                    <a:pt x="1110" y="20535"/>
                  </a:cubicBezTo>
                  <a:cubicBezTo>
                    <a:pt x="1745" y="21099"/>
                    <a:pt x="2653" y="21523"/>
                    <a:pt x="4105" y="21452"/>
                  </a:cubicBezTo>
                  <a:cubicBezTo>
                    <a:pt x="5557" y="21382"/>
                    <a:pt x="7554" y="20817"/>
                    <a:pt x="9459" y="18982"/>
                  </a:cubicBezTo>
                  <a:cubicBezTo>
                    <a:pt x="11365" y="17147"/>
                    <a:pt x="13180" y="14041"/>
                    <a:pt x="13725" y="10864"/>
                  </a:cubicBezTo>
                  <a:cubicBezTo>
                    <a:pt x="14269" y="7688"/>
                    <a:pt x="13543" y="4441"/>
                    <a:pt x="12817" y="2605"/>
                  </a:cubicBezTo>
                  <a:cubicBezTo>
                    <a:pt x="12091" y="770"/>
                    <a:pt x="11365" y="347"/>
                    <a:pt x="10095" y="135"/>
                  </a:cubicBezTo>
                  <a:cubicBezTo>
                    <a:pt x="8824" y="-77"/>
                    <a:pt x="7009" y="-77"/>
                    <a:pt x="5466" y="417"/>
                  </a:cubicBezTo>
                  <a:cubicBezTo>
                    <a:pt x="3923" y="911"/>
                    <a:pt x="2653" y="1899"/>
                    <a:pt x="1836" y="3099"/>
                  </a:cubicBezTo>
                  <a:cubicBezTo>
                    <a:pt x="1019" y="4299"/>
                    <a:pt x="656" y="5711"/>
                    <a:pt x="1291" y="6982"/>
                  </a:cubicBezTo>
                  <a:cubicBezTo>
                    <a:pt x="1927" y="8252"/>
                    <a:pt x="3560" y="9382"/>
                    <a:pt x="6101" y="9876"/>
                  </a:cubicBezTo>
                  <a:cubicBezTo>
                    <a:pt x="8643" y="10370"/>
                    <a:pt x="12091" y="10229"/>
                    <a:pt x="14814" y="9947"/>
                  </a:cubicBezTo>
                  <a:cubicBezTo>
                    <a:pt x="17537" y="9664"/>
                    <a:pt x="19533" y="9241"/>
                    <a:pt x="21530" y="8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3888644" y="404693"/>
              <a:ext cx="100285" cy="12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439" fill="norm" stroke="1" extrusionOk="0">
                  <a:moveTo>
                    <a:pt x="14547" y="5400"/>
                  </a:moveTo>
                  <a:cubicBezTo>
                    <a:pt x="12343" y="5760"/>
                    <a:pt x="10139" y="6120"/>
                    <a:pt x="8155" y="8280"/>
                  </a:cubicBezTo>
                  <a:cubicBezTo>
                    <a:pt x="6171" y="10440"/>
                    <a:pt x="4408" y="14400"/>
                    <a:pt x="4188" y="17100"/>
                  </a:cubicBezTo>
                  <a:cubicBezTo>
                    <a:pt x="3967" y="19800"/>
                    <a:pt x="5290" y="21240"/>
                    <a:pt x="8155" y="21420"/>
                  </a:cubicBezTo>
                  <a:cubicBezTo>
                    <a:pt x="11020" y="21600"/>
                    <a:pt x="15429" y="20520"/>
                    <a:pt x="18073" y="18720"/>
                  </a:cubicBezTo>
                  <a:cubicBezTo>
                    <a:pt x="20718" y="16920"/>
                    <a:pt x="21600" y="14400"/>
                    <a:pt x="20278" y="11520"/>
                  </a:cubicBezTo>
                  <a:cubicBezTo>
                    <a:pt x="18955" y="8640"/>
                    <a:pt x="15429" y="5400"/>
                    <a:pt x="12563" y="3240"/>
                  </a:cubicBezTo>
                  <a:cubicBezTo>
                    <a:pt x="9698" y="1080"/>
                    <a:pt x="7494" y="0"/>
                    <a:pt x="5510" y="0"/>
                  </a:cubicBezTo>
                  <a:cubicBezTo>
                    <a:pt x="3527" y="0"/>
                    <a:pt x="1763" y="1080"/>
                    <a:pt x="0" y="2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2828194" y="671393"/>
              <a:ext cx="953632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21600"/>
                  </a:moveTo>
                  <a:cubicBezTo>
                    <a:pt x="1293" y="20618"/>
                    <a:pt x="2586" y="19636"/>
                    <a:pt x="4047" y="18000"/>
                  </a:cubicBezTo>
                  <a:cubicBezTo>
                    <a:pt x="5508" y="16364"/>
                    <a:pt x="7136" y="14073"/>
                    <a:pt x="8884" y="11945"/>
                  </a:cubicBezTo>
                  <a:cubicBezTo>
                    <a:pt x="10632" y="9818"/>
                    <a:pt x="12500" y="7855"/>
                    <a:pt x="14368" y="5891"/>
                  </a:cubicBezTo>
                  <a:cubicBezTo>
                    <a:pt x="16236" y="3927"/>
                    <a:pt x="18104" y="1964"/>
                    <a:pt x="19205" y="982"/>
                  </a:cubicBezTo>
                  <a:cubicBezTo>
                    <a:pt x="20307" y="0"/>
                    <a:pt x="20642" y="0"/>
                    <a:pt x="20953" y="0"/>
                  </a:cubicBezTo>
                  <a:cubicBezTo>
                    <a:pt x="21265" y="0"/>
                    <a:pt x="21552" y="0"/>
                    <a:pt x="21576" y="327"/>
                  </a:cubicBezTo>
                  <a:cubicBezTo>
                    <a:pt x="21600" y="655"/>
                    <a:pt x="21361" y="1309"/>
                    <a:pt x="21169" y="1800"/>
                  </a:cubicBezTo>
                  <a:cubicBezTo>
                    <a:pt x="20977" y="2291"/>
                    <a:pt x="20834" y="2618"/>
                    <a:pt x="20690" y="2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2992163" y="1048286"/>
              <a:ext cx="104658" cy="21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254" fill="norm" stroke="1" extrusionOk="0">
                  <a:moveTo>
                    <a:pt x="12932" y="7880"/>
                  </a:moveTo>
                  <a:cubicBezTo>
                    <a:pt x="12932" y="6842"/>
                    <a:pt x="12932" y="5803"/>
                    <a:pt x="12721" y="4453"/>
                  </a:cubicBezTo>
                  <a:cubicBezTo>
                    <a:pt x="12509" y="3103"/>
                    <a:pt x="12085" y="1442"/>
                    <a:pt x="10815" y="611"/>
                  </a:cubicBezTo>
                  <a:cubicBezTo>
                    <a:pt x="9544" y="-220"/>
                    <a:pt x="7427" y="-220"/>
                    <a:pt x="5097" y="715"/>
                  </a:cubicBezTo>
                  <a:cubicBezTo>
                    <a:pt x="2768" y="1649"/>
                    <a:pt x="227" y="3518"/>
                    <a:pt x="15" y="5388"/>
                  </a:cubicBezTo>
                  <a:cubicBezTo>
                    <a:pt x="-197" y="7257"/>
                    <a:pt x="1921" y="9126"/>
                    <a:pt x="5732" y="10892"/>
                  </a:cubicBezTo>
                  <a:cubicBezTo>
                    <a:pt x="9544" y="12657"/>
                    <a:pt x="15050" y="14318"/>
                    <a:pt x="18015" y="15668"/>
                  </a:cubicBezTo>
                  <a:cubicBezTo>
                    <a:pt x="20979" y="17018"/>
                    <a:pt x="21403" y="18057"/>
                    <a:pt x="20556" y="18888"/>
                  </a:cubicBezTo>
                  <a:cubicBezTo>
                    <a:pt x="19709" y="19718"/>
                    <a:pt x="17591" y="20342"/>
                    <a:pt x="15262" y="20757"/>
                  </a:cubicBezTo>
                  <a:cubicBezTo>
                    <a:pt x="12932" y="21172"/>
                    <a:pt x="10391" y="21380"/>
                    <a:pt x="8274" y="21172"/>
                  </a:cubicBezTo>
                  <a:cubicBezTo>
                    <a:pt x="6156" y="20965"/>
                    <a:pt x="4462" y="20342"/>
                    <a:pt x="4674" y="19199"/>
                  </a:cubicBezTo>
                  <a:cubicBezTo>
                    <a:pt x="4885" y="18057"/>
                    <a:pt x="7003" y="16395"/>
                    <a:pt x="9121" y="14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3108781" y="1050467"/>
              <a:ext cx="176614" cy="13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799" fill="norm" stroke="1" extrusionOk="0">
                  <a:moveTo>
                    <a:pt x="5887" y="13834"/>
                  </a:moveTo>
                  <a:cubicBezTo>
                    <a:pt x="7897" y="11900"/>
                    <a:pt x="9906" y="9965"/>
                    <a:pt x="11287" y="8353"/>
                  </a:cubicBezTo>
                  <a:cubicBezTo>
                    <a:pt x="12669" y="6742"/>
                    <a:pt x="13422" y="5452"/>
                    <a:pt x="13799" y="4001"/>
                  </a:cubicBezTo>
                  <a:cubicBezTo>
                    <a:pt x="14176" y="2550"/>
                    <a:pt x="14176" y="939"/>
                    <a:pt x="13422" y="294"/>
                  </a:cubicBezTo>
                  <a:cubicBezTo>
                    <a:pt x="12669" y="-351"/>
                    <a:pt x="11162" y="-29"/>
                    <a:pt x="8776" y="2228"/>
                  </a:cubicBezTo>
                  <a:cubicBezTo>
                    <a:pt x="6390" y="4485"/>
                    <a:pt x="3124" y="8676"/>
                    <a:pt x="1366" y="12061"/>
                  </a:cubicBezTo>
                  <a:cubicBezTo>
                    <a:pt x="-392" y="15446"/>
                    <a:pt x="-643" y="18025"/>
                    <a:pt x="1743" y="19476"/>
                  </a:cubicBezTo>
                  <a:cubicBezTo>
                    <a:pt x="4129" y="20927"/>
                    <a:pt x="9152" y="21249"/>
                    <a:pt x="12794" y="20121"/>
                  </a:cubicBezTo>
                  <a:cubicBezTo>
                    <a:pt x="16436" y="18992"/>
                    <a:pt x="18697" y="16413"/>
                    <a:pt x="20957" y="138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3070552" y="884029"/>
              <a:ext cx="144993" cy="9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57" fill="norm" stroke="1" extrusionOk="0">
                  <a:moveTo>
                    <a:pt x="3600" y="740"/>
                  </a:moveTo>
                  <a:cubicBezTo>
                    <a:pt x="2347" y="5540"/>
                    <a:pt x="1095" y="10340"/>
                    <a:pt x="469" y="14180"/>
                  </a:cubicBezTo>
                  <a:cubicBezTo>
                    <a:pt x="-157" y="18020"/>
                    <a:pt x="-157" y="20900"/>
                    <a:pt x="469" y="21140"/>
                  </a:cubicBezTo>
                  <a:cubicBezTo>
                    <a:pt x="1095" y="21380"/>
                    <a:pt x="2347" y="18980"/>
                    <a:pt x="3443" y="15860"/>
                  </a:cubicBezTo>
                  <a:cubicBezTo>
                    <a:pt x="4539" y="12740"/>
                    <a:pt x="5478" y="8900"/>
                    <a:pt x="6417" y="5780"/>
                  </a:cubicBezTo>
                  <a:cubicBezTo>
                    <a:pt x="7356" y="2660"/>
                    <a:pt x="8295" y="260"/>
                    <a:pt x="9391" y="20"/>
                  </a:cubicBezTo>
                  <a:cubicBezTo>
                    <a:pt x="10486" y="-220"/>
                    <a:pt x="11739" y="1700"/>
                    <a:pt x="13773" y="4100"/>
                  </a:cubicBezTo>
                  <a:cubicBezTo>
                    <a:pt x="15808" y="6500"/>
                    <a:pt x="18626" y="9380"/>
                    <a:pt x="21443" y="12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3413767" y="840166"/>
              <a:ext cx="119278" cy="31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81" fill="norm" stroke="1" extrusionOk="0">
                  <a:moveTo>
                    <a:pt x="21354" y="180"/>
                  </a:moveTo>
                  <a:cubicBezTo>
                    <a:pt x="18322" y="38"/>
                    <a:pt x="15291" y="-104"/>
                    <a:pt x="13017" y="109"/>
                  </a:cubicBezTo>
                  <a:cubicBezTo>
                    <a:pt x="10743" y="322"/>
                    <a:pt x="9228" y="891"/>
                    <a:pt x="7143" y="2809"/>
                  </a:cubicBezTo>
                  <a:cubicBezTo>
                    <a:pt x="5059" y="4728"/>
                    <a:pt x="2407" y="7996"/>
                    <a:pt x="1080" y="11051"/>
                  </a:cubicBezTo>
                  <a:cubicBezTo>
                    <a:pt x="-246" y="14107"/>
                    <a:pt x="-246" y="16949"/>
                    <a:pt x="512" y="18725"/>
                  </a:cubicBezTo>
                  <a:cubicBezTo>
                    <a:pt x="1270" y="20501"/>
                    <a:pt x="2786" y="21212"/>
                    <a:pt x="5438" y="21354"/>
                  </a:cubicBezTo>
                  <a:cubicBezTo>
                    <a:pt x="8091" y="21496"/>
                    <a:pt x="11880" y="21070"/>
                    <a:pt x="15670" y="206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3588253" y="902100"/>
              <a:ext cx="153862" cy="26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086" fill="norm" stroke="1" extrusionOk="0">
                  <a:moveTo>
                    <a:pt x="13050" y="1330"/>
                  </a:moveTo>
                  <a:cubicBezTo>
                    <a:pt x="11629" y="831"/>
                    <a:pt x="10208" y="333"/>
                    <a:pt x="8787" y="166"/>
                  </a:cubicBezTo>
                  <a:cubicBezTo>
                    <a:pt x="7366" y="0"/>
                    <a:pt x="5945" y="166"/>
                    <a:pt x="4381" y="1662"/>
                  </a:cubicBezTo>
                  <a:cubicBezTo>
                    <a:pt x="2818" y="3157"/>
                    <a:pt x="1113" y="5982"/>
                    <a:pt x="403" y="8973"/>
                  </a:cubicBezTo>
                  <a:cubicBezTo>
                    <a:pt x="-308" y="11963"/>
                    <a:pt x="-24" y="15120"/>
                    <a:pt x="829" y="17197"/>
                  </a:cubicBezTo>
                  <a:cubicBezTo>
                    <a:pt x="1681" y="19274"/>
                    <a:pt x="3103" y="20271"/>
                    <a:pt x="4524" y="20770"/>
                  </a:cubicBezTo>
                  <a:cubicBezTo>
                    <a:pt x="5945" y="21268"/>
                    <a:pt x="7366" y="21268"/>
                    <a:pt x="9781" y="20105"/>
                  </a:cubicBezTo>
                  <a:cubicBezTo>
                    <a:pt x="12197" y="18942"/>
                    <a:pt x="15608" y="16616"/>
                    <a:pt x="17881" y="13957"/>
                  </a:cubicBezTo>
                  <a:cubicBezTo>
                    <a:pt x="20155" y="11299"/>
                    <a:pt x="21292" y="8308"/>
                    <a:pt x="20297" y="5816"/>
                  </a:cubicBezTo>
                  <a:cubicBezTo>
                    <a:pt x="19303" y="3323"/>
                    <a:pt x="16176" y="1330"/>
                    <a:pt x="13050" y="499"/>
                  </a:cubicBezTo>
                  <a:cubicBezTo>
                    <a:pt x="9924" y="-332"/>
                    <a:pt x="6797" y="0"/>
                    <a:pt x="4808" y="582"/>
                  </a:cubicBezTo>
                  <a:cubicBezTo>
                    <a:pt x="2818" y="1163"/>
                    <a:pt x="1966" y="1994"/>
                    <a:pt x="1397" y="2991"/>
                  </a:cubicBezTo>
                  <a:cubicBezTo>
                    <a:pt x="829" y="3988"/>
                    <a:pt x="545" y="5151"/>
                    <a:pt x="1966" y="6148"/>
                  </a:cubicBezTo>
                  <a:cubicBezTo>
                    <a:pt x="3387" y="7145"/>
                    <a:pt x="6513" y="7976"/>
                    <a:pt x="9497" y="7893"/>
                  </a:cubicBezTo>
                  <a:cubicBezTo>
                    <a:pt x="12481" y="7810"/>
                    <a:pt x="15324" y="6813"/>
                    <a:pt x="18166" y="58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3623033" y="759777"/>
              <a:ext cx="138612" cy="11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923" fill="norm" stroke="1" extrusionOk="0">
                  <a:moveTo>
                    <a:pt x="5723" y="1252"/>
                  </a:moveTo>
                  <a:cubicBezTo>
                    <a:pt x="3759" y="5880"/>
                    <a:pt x="1796" y="10509"/>
                    <a:pt x="814" y="13787"/>
                  </a:cubicBezTo>
                  <a:cubicBezTo>
                    <a:pt x="-168" y="17066"/>
                    <a:pt x="-168" y="18994"/>
                    <a:pt x="323" y="18994"/>
                  </a:cubicBezTo>
                  <a:cubicBezTo>
                    <a:pt x="814" y="18994"/>
                    <a:pt x="1796" y="17066"/>
                    <a:pt x="2941" y="13980"/>
                  </a:cubicBezTo>
                  <a:cubicBezTo>
                    <a:pt x="4087" y="10894"/>
                    <a:pt x="5396" y="6652"/>
                    <a:pt x="6541" y="3759"/>
                  </a:cubicBezTo>
                  <a:cubicBezTo>
                    <a:pt x="7687" y="866"/>
                    <a:pt x="8668" y="-677"/>
                    <a:pt x="9977" y="287"/>
                  </a:cubicBezTo>
                  <a:cubicBezTo>
                    <a:pt x="11287" y="1252"/>
                    <a:pt x="12923" y="4723"/>
                    <a:pt x="14887" y="8580"/>
                  </a:cubicBezTo>
                  <a:cubicBezTo>
                    <a:pt x="16850" y="12437"/>
                    <a:pt x="19141" y="16680"/>
                    <a:pt x="21432" y="20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3844194" y="811093"/>
              <a:ext cx="71791" cy="291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413" fill="norm" stroke="1" extrusionOk="0">
                  <a:moveTo>
                    <a:pt x="0" y="0"/>
                  </a:moveTo>
                  <a:cubicBezTo>
                    <a:pt x="3703" y="2953"/>
                    <a:pt x="7406" y="5905"/>
                    <a:pt x="11109" y="9013"/>
                  </a:cubicBezTo>
                  <a:cubicBezTo>
                    <a:pt x="14811" y="12121"/>
                    <a:pt x="18514" y="15384"/>
                    <a:pt x="20057" y="17404"/>
                  </a:cubicBezTo>
                  <a:cubicBezTo>
                    <a:pt x="21600" y="19424"/>
                    <a:pt x="20983" y="20201"/>
                    <a:pt x="19131" y="20745"/>
                  </a:cubicBezTo>
                  <a:cubicBezTo>
                    <a:pt x="17280" y="21289"/>
                    <a:pt x="14194" y="21600"/>
                    <a:pt x="11726" y="21289"/>
                  </a:cubicBezTo>
                  <a:cubicBezTo>
                    <a:pt x="9257" y="20978"/>
                    <a:pt x="7406" y="20046"/>
                    <a:pt x="6789" y="19036"/>
                  </a:cubicBezTo>
                  <a:cubicBezTo>
                    <a:pt x="6171" y="18026"/>
                    <a:pt x="6789" y="16938"/>
                    <a:pt x="7406" y="158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4212494" y="23693"/>
              <a:ext cx="82551" cy="106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0" y="0"/>
                  </a:moveTo>
                  <a:cubicBezTo>
                    <a:pt x="2215" y="1506"/>
                    <a:pt x="4431" y="3012"/>
                    <a:pt x="6646" y="4669"/>
                  </a:cubicBezTo>
                  <a:cubicBezTo>
                    <a:pt x="8862" y="6325"/>
                    <a:pt x="11077" y="8132"/>
                    <a:pt x="12738" y="9875"/>
                  </a:cubicBezTo>
                  <a:cubicBezTo>
                    <a:pt x="14400" y="11618"/>
                    <a:pt x="15508" y="13296"/>
                    <a:pt x="15785" y="14995"/>
                  </a:cubicBezTo>
                  <a:cubicBezTo>
                    <a:pt x="16062" y="16695"/>
                    <a:pt x="15508" y="18416"/>
                    <a:pt x="15231" y="19449"/>
                  </a:cubicBezTo>
                  <a:cubicBezTo>
                    <a:pt x="14954" y="20481"/>
                    <a:pt x="14954" y="20825"/>
                    <a:pt x="14954" y="21105"/>
                  </a:cubicBezTo>
                  <a:cubicBezTo>
                    <a:pt x="14954" y="21385"/>
                    <a:pt x="14954" y="21600"/>
                    <a:pt x="16062" y="21578"/>
                  </a:cubicBezTo>
                  <a:cubicBezTo>
                    <a:pt x="17169" y="21557"/>
                    <a:pt x="19385" y="21299"/>
                    <a:pt x="21600" y="21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167544" y="2671643"/>
              <a:ext cx="88901" cy="611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2167"/>
                    <a:pt x="2057" y="4335"/>
                    <a:pt x="3857" y="6577"/>
                  </a:cubicBezTo>
                  <a:cubicBezTo>
                    <a:pt x="5657" y="8819"/>
                    <a:pt x="8229" y="11136"/>
                    <a:pt x="10800" y="13453"/>
                  </a:cubicBezTo>
                  <a:cubicBezTo>
                    <a:pt x="13371" y="15770"/>
                    <a:pt x="15943" y="18087"/>
                    <a:pt x="17229" y="19545"/>
                  </a:cubicBezTo>
                  <a:cubicBezTo>
                    <a:pt x="18514" y="21002"/>
                    <a:pt x="18514" y="21600"/>
                    <a:pt x="19029" y="21600"/>
                  </a:cubicBezTo>
                  <a:cubicBezTo>
                    <a:pt x="19543" y="21600"/>
                    <a:pt x="20571" y="21002"/>
                    <a:pt x="21600" y="20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348029" y="2760543"/>
              <a:ext cx="581516" cy="404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08" fill="norm" stroke="1" extrusionOk="0">
                  <a:moveTo>
                    <a:pt x="1544" y="2700"/>
                  </a:moveTo>
                  <a:cubicBezTo>
                    <a:pt x="840" y="2812"/>
                    <a:pt x="136" y="2925"/>
                    <a:pt x="136" y="2981"/>
                  </a:cubicBezTo>
                  <a:cubicBezTo>
                    <a:pt x="136" y="3038"/>
                    <a:pt x="840" y="3038"/>
                    <a:pt x="2444" y="2531"/>
                  </a:cubicBezTo>
                  <a:cubicBezTo>
                    <a:pt x="4049" y="2025"/>
                    <a:pt x="6553" y="1012"/>
                    <a:pt x="8744" y="506"/>
                  </a:cubicBezTo>
                  <a:cubicBezTo>
                    <a:pt x="10936" y="0"/>
                    <a:pt x="12814" y="0"/>
                    <a:pt x="13949" y="0"/>
                  </a:cubicBezTo>
                  <a:cubicBezTo>
                    <a:pt x="15084" y="0"/>
                    <a:pt x="15475" y="0"/>
                    <a:pt x="15553" y="281"/>
                  </a:cubicBezTo>
                  <a:cubicBezTo>
                    <a:pt x="15631" y="562"/>
                    <a:pt x="15397" y="1125"/>
                    <a:pt x="14458" y="2419"/>
                  </a:cubicBezTo>
                  <a:cubicBezTo>
                    <a:pt x="13518" y="3712"/>
                    <a:pt x="11875" y="5738"/>
                    <a:pt x="9840" y="8381"/>
                  </a:cubicBezTo>
                  <a:cubicBezTo>
                    <a:pt x="7805" y="11025"/>
                    <a:pt x="5379" y="14287"/>
                    <a:pt x="3814" y="16312"/>
                  </a:cubicBezTo>
                  <a:cubicBezTo>
                    <a:pt x="2249" y="18337"/>
                    <a:pt x="1544" y="19125"/>
                    <a:pt x="958" y="19800"/>
                  </a:cubicBezTo>
                  <a:cubicBezTo>
                    <a:pt x="371" y="20475"/>
                    <a:pt x="-99" y="21037"/>
                    <a:pt x="18" y="21319"/>
                  </a:cubicBezTo>
                  <a:cubicBezTo>
                    <a:pt x="136" y="21600"/>
                    <a:pt x="840" y="21600"/>
                    <a:pt x="2484" y="21094"/>
                  </a:cubicBezTo>
                  <a:cubicBezTo>
                    <a:pt x="4127" y="20588"/>
                    <a:pt x="6710" y="19575"/>
                    <a:pt x="9175" y="18731"/>
                  </a:cubicBezTo>
                  <a:cubicBezTo>
                    <a:pt x="11640" y="17888"/>
                    <a:pt x="13988" y="17212"/>
                    <a:pt x="16023" y="16706"/>
                  </a:cubicBezTo>
                  <a:cubicBezTo>
                    <a:pt x="18058" y="16200"/>
                    <a:pt x="19779" y="15862"/>
                    <a:pt x="21501" y="15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1158144" y="2504426"/>
              <a:ext cx="101601" cy="67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81"/>
                  </a:moveTo>
                  <a:cubicBezTo>
                    <a:pt x="0" y="341"/>
                    <a:pt x="0" y="0"/>
                    <a:pt x="450" y="0"/>
                  </a:cubicBezTo>
                  <a:cubicBezTo>
                    <a:pt x="900" y="0"/>
                    <a:pt x="1800" y="341"/>
                    <a:pt x="2925" y="1567"/>
                  </a:cubicBezTo>
                  <a:cubicBezTo>
                    <a:pt x="4050" y="2794"/>
                    <a:pt x="5400" y="4906"/>
                    <a:pt x="6750" y="7018"/>
                  </a:cubicBezTo>
                  <a:cubicBezTo>
                    <a:pt x="8100" y="9131"/>
                    <a:pt x="9450" y="11243"/>
                    <a:pt x="10125" y="13389"/>
                  </a:cubicBezTo>
                  <a:cubicBezTo>
                    <a:pt x="10800" y="15536"/>
                    <a:pt x="10800" y="17716"/>
                    <a:pt x="10800" y="18977"/>
                  </a:cubicBezTo>
                  <a:cubicBezTo>
                    <a:pt x="10800" y="20237"/>
                    <a:pt x="10800" y="20578"/>
                    <a:pt x="11250" y="20919"/>
                  </a:cubicBezTo>
                  <a:cubicBezTo>
                    <a:pt x="11700" y="21259"/>
                    <a:pt x="12600" y="21600"/>
                    <a:pt x="13950" y="21600"/>
                  </a:cubicBezTo>
                  <a:cubicBezTo>
                    <a:pt x="15300" y="21600"/>
                    <a:pt x="17100" y="21259"/>
                    <a:pt x="18450" y="20987"/>
                  </a:cubicBezTo>
                  <a:cubicBezTo>
                    <a:pt x="19800" y="20714"/>
                    <a:pt x="20700" y="20510"/>
                    <a:pt x="21600" y="20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1996344" y="2735143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2021744" y="2855793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3082194" y="2236578"/>
              <a:ext cx="304801" cy="33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1012"/>
                  </a:moveTo>
                  <a:cubicBezTo>
                    <a:pt x="450" y="476"/>
                    <a:pt x="900" y="-61"/>
                    <a:pt x="1650" y="6"/>
                  </a:cubicBezTo>
                  <a:cubicBezTo>
                    <a:pt x="2400" y="73"/>
                    <a:pt x="3450" y="744"/>
                    <a:pt x="5475" y="2756"/>
                  </a:cubicBezTo>
                  <a:cubicBezTo>
                    <a:pt x="7500" y="4769"/>
                    <a:pt x="10500" y="8123"/>
                    <a:pt x="13350" y="11477"/>
                  </a:cubicBezTo>
                  <a:cubicBezTo>
                    <a:pt x="16200" y="14831"/>
                    <a:pt x="18900" y="18185"/>
                    <a:pt x="2160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3204127" y="2182693"/>
              <a:ext cx="163818" cy="43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51" fill="norm" stroke="1" extrusionOk="0">
                  <a:moveTo>
                    <a:pt x="21432" y="0"/>
                  </a:moveTo>
                  <a:cubicBezTo>
                    <a:pt x="19217" y="1897"/>
                    <a:pt x="17001" y="3793"/>
                    <a:pt x="14232" y="6322"/>
                  </a:cubicBezTo>
                  <a:cubicBezTo>
                    <a:pt x="11463" y="8851"/>
                    <a:pt x="8140" y="12012"/>
                    <a:pt x="5647" y="14488"/>
                  </a:cubicBezTo>
                  <a:cubicBezTo>
                    <a:pt x="3155" y="16964"/>
                    <a:pt x="1494" y="18755"/>
                    <a:pt x="663" y="19914"/>
                  </a:cubicBezTo>
                  <a:cubicBezTo>
                    <a:pt x="-168" y="21073"/>
                    <a:pt x="-168" y="21600"/>
                    <a:pt x="386" y="21547"/>
                  </a:cubicBezTo>
                  <a:cubicBezTo>
                    <a:pt x="940" y="21495"/>
                    <a:pt x="2047" y="20862"/>
                    <a:pt x="3155" y="20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3044094" y="2081093"/>
              <a:ext cx="285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0" y="18400"/>
                    <a:pt x="1280" y="15200"/>
                    <a:pt x="2800" y="13200"/>
                  </a:cubicBezTo>
                  <a:cubicBezTo>
                    <a:pt x="4320" y="11200"/>
                    <a:pt x="6720" y="10400"/>
                    <a:pt x="10000" y="8400"/>
                  </a:cubicBezTo>
                  <a:cubicBezTo>
                    <a:pt x="13280" y="6400"/>
                    <a:pt x="1744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3723544" y="2328743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6800"/>
                    <a:pt x="10473" y="12000"/>
                    <a:pt x="14073" y="8400"/>
                  </a:cubicBezTo>
                  <a:cubicBezTo>
                    <a:pt x="17673" y="4800"/>
                    <a:pt x="1963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4021994" y="2068884"/>
              <a:ext cx="368301" cy="43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21470"/>
                  </a:moveTo>
                  <a:cubicBezTo>
                    <a:pt x="1117" y="18941"/>
                    <a:pt x="2234" y="16412"/>
                    <a:pt x="3538" y="13199"/>
                  </a:cubicBezTo>
                  <a:cubicBezTo>
                    <a:pt x="4841" y="9985"/>
                    <a:pt x="6331" y="6087"/>
                    <a:pt x="7076" y="3874"/>
                  </a:cubicBezTo>
                  <a:cubicBezTo>
                    <a:pt x="7821" y="1661"/>
                    <a:pt x="7821" y="1134"/>
                    <a:pt x="7759" y="1187"/>
                  </a:cubicBezTo>
                  <a:cubicBezTo>
                    <a:pt x="7697" y="1240"/>
                    <a:pt x="7572" y="1872"/>
                    <a:pt x="7262" y="3663"/>
                  </a:cubicBezTo>
                  <a:cubicBezTo>
                    <a:pt x="6952" y="5454"/>
                    <a:pt x="6455" y="8405"/>
                    <a:pt x="6393" y="10459"/>
                  </a:cubicBezTo>
                  <a:cubicBezTo>
                    <a:pt x="6331" y="12514"/>
                    <a:pt x="6703" y="13673"/>
                    <a:pt x="7138" y="14410"/>
                  </a:cubicBezTo>
                  <a:cubicBezTo>
                    <a:pt x="7572" y="15148"/>
                    <a:pt x="8069" y="15464"/>
                    <a:pt x="8628" y="15517"/>
                  </a:cubicBezTo>
                  <a:cubicBezTo>
                    <a:pt x="9186" y="15570"/>
                    <a:pt x="9807" y="15359"/>
                    <a:pt x="11048" y="14147"/>
                  </a:cubicBezTo>
                  <a:cubicBezTo>
                    <a:pt x="12290" y="12935"/>
                    <a:pt x="14152" y="10723"/>
                    <a:pt x="15331" y="8773"/>
                  </a:cubicBezTo>
                  <a:cubicBezTo>
                    <a:pt x="16510" y="6824"/>
                    <a:pt x="17007" y="5138"/>
                    <a:pt x="17317" y="3874"/>
                  </a:cubicBezTo>
                  <a:cubicBezTo>
                    <a:pt x="17628" y="2610"/>
                    <a:pt x="17752" y="1767"/>
                    <a:pt x="17814" y="1082"/>
                  </a:cubicBezTo>
                  <a:cubicBezTo>
                    <a:pt x="17876" y="397"/>
                    <a:pt x="17876" y="-130"/>
                    <a:pt x="17752" y="28"/>
                  </a:cubicBezTo>
                  <a:cubicBezTo>
                    <a:pt x="17628" y="186"/>
                    <a:pt x="17379" y="1029"/>
                    <a:pt x="17255" y="2873"/>
                  </a:cubicBezTo>
                  <a:cubicBezTo>
                    <a:pt x="17131" y="4717"/>
                    <a:pt x="17131" y="7562"/>
                    <a:pt x="17441" y="9669"/>
                  </a:cubicBezTo>
                  <a:cubicBezTo>
                    <a:pt x="17752" y="11776"/>
                    <a:pt x="18372" y="13146"/>
                    <a:pt x="19117" y="13831"/>
                  </a:cubicBezTo>
                  <a:cubicBezTo>
                    <a:pt x="19862" y="14516"/>
                    <a:pt x="20731" y="14516"/>
                    <a:pt x="21600" y="14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4441564" y="2284293"/>
              <a:ext cx="70578" cy="106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335" fill="norm" stroke="1" extrusionOk="0">
                  <a:moveTo>
                    <a:pt x="7269" y="5082"/>
                  </a:moveTo>
                  <a:cubicBezTo>
                    <a:pt x="4800" y="6353"/>
                    <a:pt x="2332" y="7624"/>
                    <a:pt x="1097" y="9318"/>
                  </a:cubicBezTo>
                  <a:cubicBezTo>
                    <a:pt x="-137" y="11012"/>
                    <a:pt x="-137" y="13129"/>
                    <a:pt x="172" y="15247"/>
                  </a:cubicBezTo>
                  <a:cubicBezTo>
                    <a:pt x="480" y="17365"/>
                    <a:pt x="1097" y="19482"/>
                    <a:pt x="2949" y="20541"/>
                  </a:cubicBezTo>
                  <a:cubicBezTo>
                    <a:pt x="4800" y="21600"/>
                    <a:pt x="7886" y="21600"/>
                    <a:pt x="10972" y="20541"/>
                  </a:cubicBezTo>
                  <a:cubicBezTo>
                    <a:pt x="14057" y="19482"/>
                    <a:pt x="17143" y="17365"/>
                    <a:pt x="18994" y="15035"/>
                  </a:cubicBezTo>
                  <a:cubicBezTo>
                    <a:pt x="20846" y="12706"/>
                    <a:pt x="21463" y="10165"/>
                    <a:pt x="18686" y="7624"/>
                  </a:cubicBezTo>
                  <a:cubicBezTo>
                    <a:pt x="15909" y="5082"/>
                    <a:pt x="9737" y="2541"/>
                    <a:pt x="35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3209194" y="2697043"/>
              <a:ext cx="9906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5" y="19467"/>
                    <a:pt x="2769" y="17333"/>
                    <a:pt x="4385" y="15067"/>
                  </a:cubicBezTo>
                  <a:cubicBezTo>
                    <a:pt x="6000" y="12800"/>
                    <a:pt x="7846" y="10400"/>
                    <a:pt x="9715" y="8133"/>
                  </a:cubicBezTo>
                  <a:cubicBezTo>
                    <a:pt x="11585" y="5867"/>
                    <a:pt x="13477" y="3733"/>
                    <a:pt x="15462" y="2400"/>
                  </a:cubicBezTo>
                  <a:cubicBezTo>
                    <a:pt x="17446" y="1067"/>
                    <a:pt x="19523" y="53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3500462" y="3058943"/>
              <a:ext cx="267533" cy="15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114" fill="norm" stroke="1" extrusionOk="0">
                  <a:moveTo>
                    <a:pt x="6093" y="3373"/>
                  </a:moveTo>
                  <a:cubicBezTo>
                    <a:pt x="6261" y="8422"/>
                    <a:pt x="6428" y="13471"/>
                    <a:pt x="6261" y="16557"/>
                  </a:cubicBezTo>
                  <a:cubicBezTo>
                    <a:pt x="6093" y="19643"/>
                    <a:pt x="5591" y="20765"/>
                    <a:pt x="4586" y="21045"/>
                  </a:cubicBezTo>
                  <a:cubicBezTo>
                    <a:pt x="3582" y="21326"/>
                    <a:pt x="2075" y="20765"/>
                    <a:pt x="1070" y="18942"/>
                  </a:cubicBezTo>
                  <a:cubicBezTo>
                    <a:pt x="65" y="17118"/>
                    <a:pt x="-437" y="14032"/>
                    <a:pt x="484" y="11227"/>
                  </a:cubicBezTo>
                  <a:cubicBezTo>
                    <a:pt x="1405" y="8422"/>
                    <a:pt x="3749" y="5897"/>
                    <a:pt x="6930" y="3934"/>
                  </a:cubicBezTo>
                  <a:cubicBezTo>
                    <a:pt x="10112" y="1970"/>
                    <a:pt x="14130" y="568"/>
                    <a:pt x="16642" y="147"/>
                  </a:cubicBezTo>
                  <a:cubicBezTo>
                    <a:pt x="19154" y="-274"/>
                    <a:pt x="20158" y="287"/>
                    <a:pt x="21163" y="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3793394" y="2925643"/>
              <a:ext cx="762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3600"/>
                    <a:pt x="13200" y="7200"/>
                    <a:pt x="9600" y="10800"/>
                  </a:cubicBezTo>
                  <a:cubicBezTo>
                    <a:pt x="6000" y="14400"/>
                    <a:pt x="30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3894443" y="2963743"/>
              <a:ext cx="311702" cy="32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77" fill="norm" stroke="1" extrusionOk="0">
                  <a:moveTo>
                    <a:pt x="476" y="14727"/>
                  </a:moveTo>
                  <a:cubicBezTo>
                    <a:pt x="768" y="16551"/>
                    <a:pt x="1060" y="18374"/>
                    <a:pt x="1351" y="19636"/>
                  </a:cubicBezTo>
                  <a:cubicBezTo>
                    <a:pt x="1643" y="20899"/>
                    <a:pt x="1935" y="21600"/>
                    <a:pt x="2081" y="21460"/>
                  </a:cubicBezTo>
                  <a:cubicBezTo>
                    <a:pt x="2227" y="21319"/>
                    <a:pt x="2227" y="20338"/>
                    <a:pt x="1935" y="18374"/>
                  </a:cubicBezTo>
                  <a:cubicBezTo>
                    <a:pt x="1643" y="16410"/>
                    <a:pt x="1060" y="13465"/>
                    <a:pt x="622" y="11151"/>
                  </a:cubicBezTo>
                  <a:cubicBezTo>
                    <a:pt x="184" y="8836"/>
                    <a:pt x="-108" y="7153"/>
                    <a:pt x="38" y="6101"/>
                  </a:cubicBezTo>
                  <a:cubicBezTo>
                    <a:pt x="184" y="5049"/>
                    <a:pt x="768" y="4629"/>
                    <a:pt x="2738" y="3787"/>
                  </a:cubicBezTo>
                  <a:cubicBezTo>
                    <a:pt x="4708" y="2945"/>
                    <a:pt x="8065" y="1683"/>
                    <a:pt x="11422" y="982"/>
                  </a:cubicBezTo>
                  <a:cubicBezTo>
                    <a:pt x="14778" y="281"/>
                    <a:pt x="18135" y="140"/>
                    <a:pt x="214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4041044" y="3115013"/>
              <a:ext cx="158751" cy="182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1622"/>
                  </a:moveTo>
                  <a:cubicBezTo>
                    <a:pt x="0" y="6836"/>
                    <a:pt x="0" y="12050"/>
                    <a:pt x="144" y="15650"/>
                  </a:cubicBezTo>
                  <a:cubicBezTo>
                    <a:pt x="288" y="19250"/>
                    <a:pt x="576" y="21236"/>
                    <a:pt x="720" y="21360"/>
                  </a:cubicBezTo>
                  <a:cubicBezTo>
                    <a:pt x="864" y="21484"/>
                    <a:pt x="864" y="19746"/>
                    <a:pt x="1296" y="16270"/>
                  </a:cubicBezTo>
                  <a:cubicBezTo>
                    <a:pt x="1728" y="12794"/>
                    <a:pt x="2592" y="7581"/>
                    <a:pt x="3456" y="4353"/>
                  </a:cubicBezTo>
                  <a:cubicBezTo>
                    <a:pt x="4320" y="1125"/>
                    <a:pt x="5184" y="-116"/>
                    <a:pt x="7488" y="8"/>
                  </a:cubicBezTo>
                  <a:cubicBezTo>
                    <a:pt x="9792" y="132"/>
                    <a:pt x="13536" y="1622"/>
                    <a:pt x="16128" y="5098"/>
                  </a:cubicBezTo>
                  <a:cubicBezTo>
                    <a:pt x="18720" y="8574"/>
                    <a:pt x="20160" y="14036"/>
                    <a:pt x="21600" y="19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4714144" y="2023943"/>
              <a:ext cx="63137" cy="1162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0" y="0"/>
                  </a:moveTo>
                  <a:cubicBezTo>
                    <a:pt x="1440" y="1534"/>
                    <a:pt x="2880" y="3069"/>
                    <a:pt x="5760" y="4603"/>
                  </a:cubicBezTo>
                  <a:cubicBezTo>
                    <a:pt x="8640" y="6138"/>
                    <a:pt x="12960" y="7672"/>
                    <a:pt x="15840" y="9187"/>
                  </a:cubicBezTo>
                  <a:cubicBezTo>
                    <a:pt x="18720" y="10702"/>
                    <a:pt x="20160" y="12197"/>
                    <a:pt x="20880" y="13711"/>
                  </a:cubicBezTo>
                  <a:cubicBezTo>
                    <a:pt x="21600" y="15226"/>
                    <a:pt x="21600" y="16761"/>
                    <a:pt x="21240" y="18079"/>
                  </a:cubicBezTo>
                  <a:cubicBezTo>
                    <a:pt x="20880" y="19397"/>
                    <a:pt x="20160" y="20498"/>
                    <a:pt x="194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2707544" y="2176343"/>
              <a:ext cx="298451" cy="134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79" y="849"/>
                    <a:pt x="2757" y="1698"/>
                    <a:pt x="4060" y="2768"/>
                  </a:cubicBezTo>
                  <a:cubicBezTo>
                    <a:pt x="5362" y="3838"/>
                    <a:pt x="6587" y="5128"/>
                    <a:pt x="7889" y="6351"/>
                  </a:cubicBezTo>
                  <a:cubicBezTo>
                    <a:pt x="9191" y="7574"/>
                    <a:pt x="10570" y="8728"/>
                    <a:pt x="11872" y="9934"/>
                  </a:cubicBezTo>
                  <a:cubicBezTo>
                    <a:pt x="13174" y="11140"/>
                    <a:pt x="14400" y="12396"/>
                    <a:pt x="15396" y="13653"/>
                  </a:cubicBezTo>
                  <a:cubicBezTo>
                    <a:pt x="16391" y="14909"/>
                    <a:pt x="17157" y="16166"/>
                    <a:pt x="17847" y="17304"/>
                  </a:cubicBezTo>
                  <a:cubicBezTo>
                    <a:pt x="18536" y="18442"/>
                    <a:pt x="19149" y="19460"/>
                    <a:pt x="19762" y="20157"/>
                  </a:cubicBezTo>
                  <a:cubicBezTo>
                    <a:pt x="20374" y="20853"/>
                    <a:pt x="20987" y="212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708352" y="4843343"/>
              <a:ext cx="138643" cy="54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00" fill="norm" stroke="1" extrusionOk="0">
                  <a:moveTo>
                    <a:pt x="11618" y="0"/>
                  </a:moveTo>
                  <a:cubicBezTo>
                    <a:pt x="9000" y="2521"/>
                    <a:pt x="6381" y="5043"/>
                    <a:pt x="4418" y="7816"/>
                  </a:cubicBezTo>
                  <a:cubicBezTo>
                    <a:pt x="2454" y="10590"/>
                    <a:pt x="1145" y="13616"/>
                    <a:pt x="491" y="15843"/>
                  </a:cubicBezTo>
                  <a:cubicBezTo>
                    <a:pt x="-164" y="18070"/>
                    <a:pt x="-164" y="19499"/>
                    <a:pt x="491" y="20381"/>
                  </a:cubicBezTo>
                  <a:cubicBezTo>
                    <a:pt x="1145" y="21264"/>
                    <a:pt x="2454" y="21600"/>
                    <a:pt x="6054" y="21474"/>
                  </a:cubicBezTo>
                  <a:cubicBezTo>
                    <a:pt x="9654" y="21348"/>
                    <a:pt x="15545" y="20760"/>
                    <a:pt x="21436" y="20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624744" y="5122743"/>
              <a:ext cx="3048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0" y="19029"/>
                    <a:pt x="3000" y="16457"/>
                    <a:pt x="6600" y="12857"/>
                  </a:cubicBezTo>
                  <a:cubicBezTo>
                    <a:pt x="10200" y="9257"/>
                    <a:pt x="15900" y="46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1710594" y="5154493"/>
              <a:ext cx="241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4400"/>
                    <a:pt x="9095" y="7200"/>
                    <a:pt x="12695" y="3600"/>
                  </a:cubicBezTo>
                  <a:cubicBezTo>
                    <a:pt x="16295" y="0"/>
                    <a:pt x="1894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1755044" y="5281493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5429"/>
                    <a:pt x="11109" y="9257"/>
                    <a:pt x="14709" y="5657"/>
                  </a:cubicBezTo>
                  <a:cubicBezTo>
                    <a:pt x="18309" y="2057"/>
                    <a:pt x="19954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3120294" y="4697293"/>
              <a:ext cx="254001" cy="37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0"/>
                  </a:moveTo>
                  <a:cubicBezTo>
                    <a:pt x="3960" y="3379"/>
                    <a:pt x="7920" y="6758"/>
                    <a:pt x="10980" y="9835"/>
                  </a:cubicBezTo>
                  <a:cubicBezTo>
                    <a:pt x="14040" y="12912"/>
                    <a:pt x="16200" y="15687"/>
                    <a:pt x="17460" y="17437"/>
                  </a:cubicBezTo>
                  <a:cubicBezTo>
                    <a:pt x="18720" y="19187"/>
                    <a:pt x="19080" y="19911"/>
                    <a:pt x="19530" y="20514"/>
                  </a:cubicBezTo>
                  <a:cubicBezTo>
                    <a:pt x="19980" y="21117"/>
                    <a:pt x="20520" y="21600"/>
                    <a:pt x="20880" y="21238"/>
                  </a:cubicBezTo>
                  <a:cubicBezTo>
                    <a:pt x="21240" y="20876"/>
                    <a:pt x="21420" y="19669"/>
                    <a:pt x="21600" y="18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3164209" y="4697293"/>
              <a:ext cx="203736" cy="41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05" fill="norm" stroke="1" extrusionOk="0">
                  <a:moveTo>
                    <a:pt x="21434" y="0"/>
                  </a:moveTo>
                  <a:cubicBezTo>
                    <a:pt x="19207" y="1737"/>
                    <a:pt x="16980" y="3473"/>
                    <a:pt x="14308" y="6187"/>
                  </a:cubicBezTo>
                  <a:cubicBezTo>
                    <a:pt x="11636" y="8901"/>
                    <a:pt x="8519" y="12591"/>
                    <a:pt x="6180" y="15142"/>
                  </a:cubicBezTo>
                  <a:cubicBezTo>
                    <a:pt x="3842" y="17692"/>
                    <a:pt x="2283" y="19104"/>
                    <a:pt x="1281" y="20080"/>
                  </a:cubicBezTo>
                  <a:cubicBezTo>
                    <a:pt x="279" y="21057"/>
                    <a:pt x="-166" y="21600"/>
                    <a:pt x="57" y="21491"/>
                  </a:cubicBezTo>
                  <a:cubicBezTo>
                    <a:pt x="279" y="21383"/>
                    <a:pt x="1170" y="20623"/>
                    <a:pt x="2061" y="19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2974244" y="4544893"/>
              <a:ext cx="463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9" y="17600"/>
                    <a:pt x="5918" y="13600"/>
                    <a:pt x="9518" y="10000"/>
                  </a:cubicBezTo>
                  <a:cubicBezTo>
                    <a:pt x="13118" y="6400"/>
                    <a:pt x="17359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3710844" y="4881443"/>
              <a:ext cx="311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7100"/>
                    <a:pt x="8229" y="12600"/>
                    <a:pt x="11829" y="9000"/>
                  </a:cubicBezTo>
                  <a:cubicBezTo>
                    <a:pt x="15429" y="5400"/>
                    <a:pt x="18514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4187094" y="4644180"/>
              <a:ext cx="381001" cy="35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1485"/>
                  </a:moveTo>
                  <a:cubicBezTo>
                    <a:pt x="1320" y="18817"/>
                    <a:pt x="2640" y="16149"/>
                    <a:pt x="3960" y="12972"/>
                  </a:cubicBezTo>
                  <a:cubicBezTo>
                    <a:pt x="5280" y="9796"/>
                    <a:pt x="6600" y="6111"/>
                    <a:pt x="7320" y="3697"/>
                  </a:cubicBezTo>
                  <a:cubicBezTo>
                    <a:pt x="8040" y="1283"/>
                    <a:pt x="8160" y="139"/>
                    <a:pt x="8040" y="12"/>
                  </a:cubicBezTo>
                  <a:cubicBezTo>
                    <a:pt x="7920" y="-115"/>
                    <a:pt x="7560" y="774"/>
                    <a:pt x="7200" y="3252"/>
                  </a:cubicBezTo>
                  <a:cubicBezTo>
                    <a:pt x="6840" y="5730"/>
                    <a:pt x="6480" y="9796"/>
                    <a:pt x="6360" y="12527"/>
                  </a:cubicBezTo>
                  <a:cubicBezTo>
                    <a:pt x="6240" y="15259"/>
                    <a:pt x="6360" y="16657"/>
                    <a:pt x="6600" y="17673"/>
                  </a:cubicBezTo>
                  <a:cubicBezTo>
                    <a:pt x="6840" y="18690"/>
                    <a:pt x="7200" y="19325"/>
                    <a:pt x="7680" y="19706"/>
                  </a:cubicBezTo>
                  <a:cubicBezTo>
                    <a:pt x="8160" y="20087"/>
                    <a:pt x="8760" y="20214"/>
                    <a:pt x="9660" y="20024"/>
                  </a:cubicBezTo>
                  <a:cubicBezTo>
                    <a:pt x="10560" y="19833"/>
                    <a:pt x="11760" y="19325"/>
                    <a:pt x="13200" y="17483"/>
                  </a:cubicBezTo>
                  <a:cubicBezTo>
                    <a:pt x="14640" y="15640"/>
                    <a:pt x="16320" y="12464"/>
                    <a:pt x="17400" y="9923"/>
                  </a:cubicBezTo>
                  <a:cubicBezTo>
                    <a:pt x="18480" y="7381"/>
                    <a:pt x="18960" y="5476"/>
                    <a:pt x="19200" y="3951"/>
                  </a:cubicBezTo>
                  <a:cubicBezTo>
                    <a:pt x="19440" y="2426"/>
                    <a:pt x="19440" y="1283"/>
                    <a:pt x="19260" y="1156"/>
                  </a:cubicBezTo>
                  <a:cubicBezTo>
                    <a:pt x="19080" y="1029"/>
                    <a:pt x="18720" y="1918"/>
                    <a:pt x="18420" y="4141"/>
                  </a:cubicBezTo>
                  <a:cubicBezTo>
                    <a:pt x="18120" y="6365"/>
                    <a:pt x="17880" y="9923"/>
                    <a:pt x="17820" y="12718"/>
                  </a:cubicBezTo>
                  <a:cubicBezTo>
                    <a:pt x="17760" y="15513"/>
                    <a:pt x="17880" y="17546"/>
                    <a:pt x="18180" y="18753"/>
                  </a:cubicBezTo>
                  <a:cubicBezTo>
                    <a:pt x="18480" y="19960"/>
                    <a:pt x="18960" y="20341"/>
                    <a:pt x="19560" y="20469"/>
                  </a:cubicBezTo>
                  <a:cubicBezTo>
                    <a:pt x="20160" y="20596"/>
                    <a:pt x="20880" y="20469"/>
                    <a:pt x="21600" y="20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4568094" y="4913143"/>
              <a:ext cx="98785" cy="100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0876" fill="norm" stroke="1" extrusionOk="0">
                  <a:moveTo>
                    <a:pt x="14547" y="11"/>
                  </a:moveTo>
                  <a:cubicBezTo>
                    <a:pt x="12343" y="452"/>
                    <a:pt x="10139" y="892"/>
                    <a:pt x="8816" y="2215"/>
                  </a:cubicBezTo>
                  <a:cubicBezTo>
                    <a:pt x="7494" y="3537"/>
                    <a:pt x="7053" y="5741"/>
                    <a:pt x="6612" y="8386"/>
                  </a:cubicBezTo>
                  <a:cubicBezTo>
                    <a:pt x="6171" y="11031"/>
                    <a:pt x="5731" y="14117"/>
                    <a:pt x="6392" y="16321"/>
                  </a:cubicBezTo>
                  <a:cubicBezTo>
                    <a:pt x="7053" y="18525"/>
                    <a:pt x="8816" y="19848"/>
                    <a:pt x="10800" y="20509"/>
                  </a:cubicBezTo>
                  <a:cubicBezTo>
                    <a:pt x="12784" y="21170"/>
                    <a:pt x="14988" y="21170"/>
                    <a:pt x="17192" y="18525"/>
                  </a:cubicBezTo>
                  <a:cubicBezTo>
                    <a:pt x="19396" y="15880"/>
                    <a:pt x="21600" y="10590"/>
                    <a:pt x="20057" y="6843"/>
                  </a:cubicBezTo>
                  <a:cubicBezTo>
                    <a:pt x="18514" y="3097"/>
                    <a:pt x="13224" y="892"/>
                    <a:pt x="9257" y="231"/>
                  </a:cubicBezTo>
                  <a:cubicBezTo>
                    <a:pt x="5290" y="-430"/>
                    <a:pt x="2645" y="452"/>
                    <a:pt x="0" y="1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3082194" y="5366160"/>
              <a:ext cx="1339851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4" y="19895"/>
                    <a:pt x="2047" y="18189"/>
                    <a:pt x="3173" y="16484"/>
                  </a:cubicBezTo>
                  <a:cubicBezTo>
                    <a:pt x="4300" y="14779"/>
                    <a:pt x="5528" y="13074"/>
                    <a:pt x="6808" y="11368"/>
                  </a:cubicBezTo>
                  <a:cubicBezTo>
                    <a:pt x="8087" y="9663"/>
                    <a:pt x="9418" y="7958"/>
                    <a:pt x="10629" y="6537"/>
                  </a:cubicBezTo>
                  <a:cubicBezTo>
                    <a:pt x="11841" y="5116"/>
                    <a:pt x="12933" y="3979"/>
                    <a:pt x="14144" y="3126"/>
                  </a:cubicBezTo>
                  <a:cubicBezTo>
                    <a:pt x="15355" y="2274"/>
                    <a:pt x="16686" y="1705"/>
                    <a:pt x="17864" y="1137"/>
                  </a:cubicBezTo>
                  <a:cubicBezTo>
                    <a:pt x="19041" y="568"/>
                    <a:pt x="20064" y="0"/>
                    <a:pt x="20662" y="0"/>
                  </a:cubicBezTo>
                  <a:cubicBezTo>
                    <a:pt x="21259" y="0"/>
                    <a:pt x="21429" y="568"/>
                    <a:pt x="21600" y="1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3397182" y="5556197"/>
              <a:ext cx="198418" cy="24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152" fill="norm" stroke="1" extrusionOk="0">
                  <a:moveTo>
                    <a:pt x="14442" y="399"/>
                  </a:moveTo>
                  <a:cubicBezTo>
                    <a:pt x="11967" y="39"/>
                    <a:pt x="9492" y="-321"/>
                    <a:pt x="7017" y="489"/>
                  </a:cubicBezTo>
                  <a:cubicBezTo>
                    <a:pt x="4542" y="1299"/>
                    <a:pt x="2067" y="3279"/>
                    <a:pt x="829" y="4719"/>
                  </a:cubicBezTo>
                  <a:cubicBezTo>
                    <a:pt x="-408" y="6159"/>
                    <a:pt x="-408" y="7059"/>
                    <a:pt x="1842" y="8499"/>
                  </a:cubicBezTo>
                  <a:cubicBezTo>
                    <a:pt x="4092" y="9939"/>
                    <a:pt x="8592" y="11919"/>
                    <a:pt x="11967" y="13449"/>
                  </a:cubicBezTo>
                  <a:cubicBezTo>
                    <a:pt x="15342" y="14979"/>
                    <a:pt x="17592" y="16059"/>
                    <a:pt x="19055" y="16959"/>
                  </a:cubicBezTo>
                  <a:cubicBezTo>
                    <a:pt x="20517" y="17859"/>
                    <a:pt x="21192" y="18579"/>
                    <a:pt x="21080" y="19299"/>
                  </a:cubicBezTo>
                  <a:cubicBezTo>
                    <a:pt x="20967" y="20019"/>
                    <a:pt x="20067" y="20739"/>
                    <a:pt x="17367" y="21009"/>
                  </a:cubicBezTo>
                  <a:cubicBezTo>
                    <a:pt x="14667" y="21279"/>
                    <a:pt x="10167" y="21099"/>
                    <a:pt x="7355" y="21009"/>
                  </a:cubicBezTo>
                  <a:cubicBezTo>
                    <a:pt x="4542" y="20919"/>
                    <a:pt x="3417" y="20919"/>
                    <a:pt x="3417" y="20919"/>
                  </a:cubicBezTo>
                  <a:cubicBezTo>
                    <a:pt x="3417" y="20919"/>
                    <a:pt x="4542" y="20919"/>
                    <a:pt x="5779" y="20919"/>
                  </a:cubicBezTo>
                  <a:cubicBezTo>
                    <a:pt x="7017" y="20919"/>
                    <a:pt x="8367" y="20919"/>
                    <a:pt x="9717" y="20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3679094" y="5732343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62"/>
                    <a:pt x="0" y="10523"/>
                    <a:pt x="3600" y="14123"/>
                  </a:cubicBezTo>
                  <a:cubicBezTo>
                    <a:pt x="7200" y="17723"/>
                    <a:pt x="14400" y="196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3640994" y="5714216"/>
              <a:ext cx="139701" cy="1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4627"/>
                  </a:moveTo>
                  <a:cubicBezTo>
                    <a:pt x="3273" y="2783"/>
                    <a:pt x="6545" y="939"/>
                    <a:pt x="9818" y="281"/>
                  </a:cubicBezTo>
                  <a:cubicBezTo>
                    <a:pt x="13091" y="-378"/>
                    <a:pt x="16364" y="149"/>
                    <a:pt x="18491" y="1598"/>
                  </a:cubicBezTo>
                  <a:cubicBezTo>
                    <a:pt x="20618" y="3046"/>
                    <a:pt x="21600" y="5417"/>
                    <a:pt x="21600" y="7920"/>
                  </a:cubicBezTo>
                  <a:cubicBezTo>
                    <a:pt x="21600" y="10422"/>
                    <a:pt x="20618" y="13056"/>
                    <a:pt x="18491" y="15295"/>
                  </a:cubicBezTo>
                  <a:cubicBezTo>
                    <a:pt x="16364" y="17534"/>
                    <a:pt x="13091" y="19378"/>
                    <a:pt x="10636" y="20300"/>
                  </a:cubicBezTo>
                  <a:cubicBezTo>
                    <a:pt x="8182" y="21222"/>
                    <a:pt x="6545" y="21222"/>
                    <a:pt x="6545" y="21090"/>
                  </a:cubicBezTo>
                  <a:cubicBezTo>
                    <a:pt x="6545" y="20959"/>
                    <a:pt x="8182" y="20695"/>
                    <a:pt x="9818" y="20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3926744" y="5560893"/>
              <a:ext cx="1460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2685"/>
                    <a:pt x="14087" y="5369"/>
                    <a:pt x="10957" y="8359"/>
                  </a:cubicBezTo>
                  <a:cubicBezTo>
                    <a:pt x="7826" y="11349"/>
                    <a:pt x="5322" y="14644"/>
                    <a:pt x="3600" y="16902"/>
                  </a:cubicBezTo>
                  <a:cubicBezTo>
                    <a:pt x="1878" y="19159"/>
                    <a:pt x="939" y="203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4028732" y="5662493"/>
              <a:ext cx="374263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1434" y="12795"/>
                  </a:moveTo>
                  <a:cubicBezTo>
                    <a:pt x="1434" y="15271"/>
                    <a:pt x="1434" y="17748"/>
                    <a:pt x="1555" y="19330"/>
                  </a:cubicBezTo>
                  <a:cubicBezTo>
                    <a:pt x="1676" y="20912"/>
                    <a:pt x="1919" y="21600"/>
                    <a:pt x="2101" y="21600"/>
                  </a:cubicBezTo>
                  <a:cubicBezTo>
                    <a:pt x="2283" y="21600"/>
                    <a:pt x="2404" y="20912"/>
                    <a:pt x="2283" y="18573"/>
                  </a:cubicBezTo>
                  <a:cubicBezTo>
                    <a:pt x="2162" y="16234"/>
                    <a:pt x="1798" y="12245"/>
                    <a:pt x="1434" y="9768"/>
                  </a:cubicBezTo>
                  <a:cubicBezTo>
                    <a:pt x="1069" y="7292"/>
                    <a:pt x="705" y="6329"/>
                    <a:pt x="402" y="5434"/>
                  </a:cubicBezTo>
                  <a:cubicBezTo>
                    <a:pt x="99" y="4540"/>
                    <a:pt x="-144" y="3715"/>
                    <a:pt x="99" y="3164"/>
                  </a:cubicBezTo>
                  <a:cubicBezTo>
                    <a:pt x="341" y="2614"/>
                    <a:pt x="1069" y="2339"/>
                    <a:pt x="3193" y="1926"/>
                  </a:cubicBezTo>
                  <a:cubicBezTo>
                    <a:pt x="5317" y="1513"/>
                    <a:pt x="8836" y="963"/>
                    <a:pt x="12112" y="619"/>
                  </a:cubicBezTo>
                  <a:cubicBezTo>
                    <a:pt x="15389" y="275"/>
                    <a:pt x="18422" y="138"/>
                    <a:pt x="214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4204027" y="5813107"/>
              <a:ext cx="173568" cy="198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115" fill="norm" stroke="1" extrusionOk="0">
                  <a:moveTo>
                    <a:pt x="260" y="6265"/>
                  </a:moveTo>
                  <a:cubicBezTo>
                    <a:pt x="0" y="9865"/>
                    <a:pt x="-260" y="13465"/>
                    <a:pt x="521" y="12565"/>
                  </a:cubicBezTo>
                  <a:cubicBezTo>
                    <a:pt x="1301" y="11665"/>
                    <a:pt x="3123" y="6265"/>
                    <a:pt x="4554" y="3227"/>
                  </a:cubicBezTo>
                  <a:cubicBezTo>
                    <a:pt x="5986" y="190"/>
                    <a:pt x="7027" y="-485"/>
                    <a:pt x="9629" y="302"/>
                  </a:cubicBezTo>
                  <a:cubicBezTo>
                    <a:pt x="12232" y="1090"/>
                    <a:pt x="16395" y="3340"/>
                    <a:pt x="18607" y="7053"/>
                  </a:cubicBezTo>
                  <a:cubicBezTo>
                    <a:pt x="20820" y="10765"/>
                    <a:pt x="21080" y="15940"/>
                    <a:pt x="21340" y="21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3190673" y="5465098"/>
              <a:ext cx="758517" cy="639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83" fill="norm" stroke="1" extrusionOk="0">
                  <a:moveTo>
                    <a:pt x="14306" y="1293"/>
                  </a:moveTo>
                  <a:cubicBezTo>
                    <a:pt x="14127" y="938"/>
                    <a:pt x="13948" y="584"/>
                    <a:pt x="13530" y="337"/>
                  </a:cubicBezTo>
                  <a:cubicBezTo>
                    <a:pt x="13112" y="89"/>
                    <a:pt x="12456" y="-53"/>
                    <a:pt x="11173" y="18"/>
                  </a:cubicBezTo>
                  <a:cubicBezTo>
                    <a:pt x="9890" y="89"/>
                    <a:pt x="7981" y="372"/>
                    <a:pt x="6340" y="938"/>
                  </a:cubicBezTo>
                  <a:cubicBezTo>
                    <a:pt x="4699" y="1505"/>
                    <a:pt x="3327" y="2355"/>
                    <a:pt x="2312" y="3523"/>
                  </a:cubicBezTo>
                  <a:cubicBezTo>
                    <a:pt x="1298" y="4692"/>
                    <a:pt x="642" y="6179"/>
                    <a:pt x="284" y="7914"/>
                  </a:cubicBezTo>
                  <a:cubicBezTo>
                    <a:pt x="-74" y="9649"/>
                    <a:pt x="-134" y="11632"/>
                    <a:pt x="343" y="13544"/>
                  </a:cubicBezTo>
                  <a:cubicBezTo>
                    <a:pt x="821" y="15457"/>
                    <a:pt x="1835" y="17298"/>
                    <a:pt x="3297" y="18643"/>
                  </a:cubicBezTo>
                  <a:cubicBezTo>
                    <a:pt x="4759" y="19989"/>
                    <a:pt x="6668" y="20839"/>
                    <a:pt x="8309" y="21193"/>
                  </a:cubicBezTo>
                  <a:cubicBezTo>
                    <a:pt x="9950" y="21547"/>
                    <a:pt x="11322" y="21405"/>
                    <a:pt x="12754" y="20768"/>
                  </a:cubicBezTo>
                  <a:cubicBezTo>
                    <a:pt x="14186" y="20131"/>
                    <a:pt x="15678" y="18997"/>
                    <a:pt x="16961" y="17581"/>
                  </a:cubicBezTo>
                  <a:cubicBezTo>
                    <a:pt x="18244" y="16165"/>
                    <a:pt x="19318" y="14465"/>
                    <a:pt x="20064" y="12695"/>
                  </a:cubicBezTo>
                  <a:cubicBezTo>
                    <a:pt x="20810" y="10924"/>
                    <a:pt x="21227" y="9083"/>
                    <a:pt x="21347" y="7773"/>
                  </a:cubicBezTo>
                  <a:cubicBezTo>
                    <a:pt x="21466" y="6462"/>
                    <a:pt x="21287" y="5683"/>
                    <a:pt x="20839" y="5046"/>
                  </a:cubicBezTo>
                  <a:cubicBezTo>
                    <a:pt x="20392" y="4409"/>
                    <a:pt x="19676" y="3913"/>
                    <a:pt x="18900" y="4019"/>
                  </a:cubicBezTo>
                  <a:cubicBezTo>
                    <a:pt x="18125" y="4125"/>
                    <a:pt x="17289" y="4834"/>
                    <a:pt x="16454" y="5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3621944" y="6056193"/>
              <a:ext cx="1957917" cy="33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140" y="0"/>
                  </a:moveTo>
                  <a:cubicBezTo>
                    <a:pt x="93" y="3622"/>
                    <a:pt x="47" y="7245"/>
                    <a:pt x="23" y="10129"/>
                  </a:cubicBezTo>
                  <a:cubicBezTo>
                    <a:pt x="0" y="13014"/>
                    <a:pt x="0" y="15160"/>
                    <a:pt x="0" y="16904"/>
                  </a:cubicBezTo>
                  <a:cubicBezTo>
                    <a:pt x="0" y="18648"/>
                    <a:pt x="0" y="19990"/>
                    <a:pt x="58" y="20728"/>
                  </a:cubicBezTo>
                  <a:cubicBezTo>
                    <a:pt x="117" y="21466"/>
                    <a:pt x="234" y="21600"/>
                    <a:pt x="654" y="21466"/>
                  </a:cubicBezTo>
                  <a:cubicBezTo>
                    <a:pt x="1074" y="21332"/>
                    <a:pt x="1798" y="20929"/>
                    <a:pt x="2569" y="20594"/>
                  </a:cubicBezTo>
                  <a:cubicBezTo>
                    <a:pt x="3339" y="20258"/>
                    <a:pt x="4157" y="19990"/>
                    <a:pt x="4986" y="19789"/>
                  </a:cubicBezTo>
                  <a:cubicBezTo>
                    <a:pt x="5814" y="19588"/>
                    <a:pt x="6655" y="19453"/>
                    <a:pt x="7554" y="19319"/>
                  </a:cubicBezTo>
                  <a:cubicBezTo>
                    <a:pt x="8453" y="19185"/>
                    <a:pt x="9411" y="19051"/>
                    <a:pt x="10380" y="18984"/>
                  </a:cubicBezTo>
                  <a:cubicBezTo>
                    <a:pt x="11349" y="18917"/>
                    <a:pt x="12330" y="18917"/>
                    <a:pt x="13264" y="18917"/>
                  </a:cubicBezTo>
                  <a:cubicBezTo>
                    <a:pt x="14198" y="18917"/>
                    <a:pt x="15085" y="18917"/>
                    <a:pt x="15996" y="18917"/>
                  </a:cubicBezTo>
                  <a:cubicBezTo>
                    <a:pt x="16906" y="18917"/>
                    <a:pt x="17840" y="18917"/>
                    <a:pt x="18716" y="18984"/>
                  </a:cubicBezTo>
                  <a:cubicBezTo>
                    <a:pt x="19592" y="19051"/>
                    <a:pt x="20409" y="19185"/>
                    <a:pt x="20911" y="19252"/>
                  </a:cubicBezTo>
                  <a:cubicBezTo>
                    <a:pt x="21413" y="19319"/>
                    <a:pt x="21600" y="19319"/>
                    <a:pt x="21600" y="19252"/>
                  </a:cubicBezTo>
                  <a:cubicBezTo>
                    <a:pt x="21600" y="19185"/>
                    <a:pt x="21413" y="19051"/>
                    <a:pt x="21250" y="18716"/>
                  </a:cubicBezTo>
                  <a:cubicBezTo>
                    <a:pt x="21086" y="18380"/>
                    <a:pt x="20946" y="17843"/>
                    <a:pt x="20806" y="17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5406294" y="6253043"/>
              <a:ext cx="17666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fill="norm" stroke="1" extrusionOk="0">
                  <a:moveTo>
                    <a:pt x="0" y="0"/>
                  </a:moveTo>
                  <a:cubicBezTo>
                    <a:pt x="254" y="900"/>
                    <a:pt x="508" y="1800"/>
                    <a:pt x="3304" y="3060"/>
                  </a:cubicBezTo>
                  <a:cubicBezTo>
                    <a:pt x="6099" y="4320"/>
                    <a:pt x="11435" y="5940"/>
                    <a:pt x="14739" y="7020"/>
                  </a:cubicBezTo>
                  <a:cubicBezTo>
                    <a:pt x="18042" y="8100"/>
                    <a:pt x="19313" y="8640"/>
                    <a:pt x="20202" y="9360"/>
                  </a:cubicBezTo>
                  <a:cubicBezTo>
                    <a:pt x="21092" y="10080"/>
                    <a:pt x="21600" y="10980"/>
                    <a:pt x="20838" y="12420"/>
                  </a:cubicBezTo>
                  <a:cubicBezTo>
                    <a:pt x="20075" y="13860"/>
                    <a:pt x="18042" y="15840"/>
                    <a:pt x="15882" y="17460"/>
                  </a:cubicBezTo>
                  <a:cubicBezTo>
                    <a:pt x="13722" y="19080"/>
                    <a:pt x="11435" y="20340"/>
                    <a:pt x="91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6557760" y="6043493"/>
              <a:ext cx="423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880"/>
                    <a:pt x="0" y="5760"/>
                    <a:pt x="0" y="9360"/>
                  </a:cubicBezTo>
                  <a:cubicBezTo>
                    <a:pt x="0" y="12960"/>
                    <a:pt x="10800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6301644" y="6418143"/>
              <a:ext cx="349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5" y="15600"/>
                    <a:pt x="7069" y="9600"/>
                    <a:pt x="10669" y="6000"/>
                  </a:cubicBezTo>
                  <a:cubicBezTo>
                    <a:pt x="14269" y="2400"/>
                    <a:pt x="1793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6415944" y="6548167"/>
              <a:ext cx="160479" cy="17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37" fill="norm" stroke="1" extrusionOk="0">
                  <a:moveTo>
                    <a:pt x="0" y="7261"/>
                  </a:moveTo>
                  <a:cubicBezTo>
                    <a:pt x="842" y="11072"/>
                    <a:pt x="1683" y="14884"/>
                    <a:pt x="2104" y="17425"/>
                  </a:cubicBezTo>
                  <a:cubicBezTo>
                    <a:pt x="2525" y="19966"/>
                    <a:pt x="2525" y="21237"/>
                    <a:pt x="2384" y="21237"/>
                  </a:cubicBezTo>
                  <a:cubicBezTo>
                    <a:pt x="2244" y="21237"/>
                    <a:pt x="1964" y="19966"/>
                    <a:pt x="2384" y="16917"/>
                  </a:cubicBezTo>
                  <a:cubicBezTo>
                    <a:pt x="2805" y="13868"/>
                    <a:pt x="3927" y="9039"/>
                    <a:pt x="5751" y="5736"/>
                  </a:cubicBezTo>
                  <a:cubicBezTo>
                    <a:pt x="7574" y="2432"/>
                    <a:pt x="10099" y="653"/>
                    <a:pt x="12904" y="145"/>
                  </a:cubicBezTo>
                  <a:cubicBezTo>
                    <a:pt x="15709" y="-363"/>
                    <a:pt x="18795" y="399"/>
                    <a:pt x="20197" y="3449"/>
                  </a:cubicBezTo>
                  <a:cubicBezTo>
                    <a:pt x="21600" y="6498"/>
                    <a:pt x="21319" y="11835"/>
                    <a:pt x="21039" y="17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6990532" y="6086813"/>
              <a:ext cx="289013" cy="355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38" fill="norm" stroke="1" extrusionOk="0">
                  <a:moveTo>
                    <a:pt x="16325" y="2752"/>
                  </a:moveTo>
                  <a:cubicBezTo>
                    <a:pt x="16956" y="2368"/>
                    <a:pt x="17586" y="1985"/>
                    <a:pt x="18296" y="1410"/>
                  </a:cubicBezTo>
                  <a:cubicBezTo>
                    <a:pt x="19005" y="835"/>
                    <a:pt x="19794" y="68"/>
                    <a:pt x="19951" y="4"/>
                  </a:cubicBezTo>
                  <a:cubicBezTo>
                    <a:pt x="20109" y="-60"/>
                    <a:pt x="19636" y="579"/>
                    <a:pt x="17113" y="2304"/>
                  </a:cubicBezTo>
                  <a:cubicBezTo>
                    <a:pt x="14591" y="4030"/>
                    <a:pt x="10019" y="6842"/>
                    <a:pt x="7102" y="8567"/>
                  </a:cubicBezTo>
                  <a:cubicBezTo>
                    <a:pt x="4185" y="10293"/>
                    <a:pt x="2924" y="10932"/>
                    <a:pt x="2056" y="11507"/>
                  </a:cubicBezTo>
                  <a:cubicBezTo>
                    <a:pt x="1189" y="12082"/>
                    <a:pt x="716" y="12593"/>
                    <a:pt x="953" y="12849"/>
                  </a:cubicBezTo>
                  <a:cubicBezTo>
                    <a:pt x="1189" y="13104"/>
                    <a:pt x="2135" y="13104"/>
                    <a:pt x="3870" y="13104"/>
                  </a:cubicBezTo>
                  <a:cubicBezTo>
                    <a:pt x="5604" y="13104"/>
                    <a:pt x="8127" y="13104"/>
                    <a:pt x="9940" y="13104"/>
                  </a:cubicBezTo>
                  <a:cubicBezTo>
                    <a:pt x="11753" y="13104"/>
                    <a:pt x="12856" y="13104"/>
                    <a:pt x="13093" y="13360"/>
                  </a:cubicBezTo>
                  <a:cubicBezTo>
                    <a:pt x="13329" y="13616"/>
                    <a:pt x="12699" y="14127"/>
                    <a:pt x="10570" y="15149"/>
                  </a:cubicBezTo>
                  <a:cubicBezTo>
                    <a:pt x="8442" y="16172"/>
                    <a:pt x="4816" y="17706"/>
                    <a:pt x="2687" y="18728"/>
                  </a:cubicBezTo>
                  <a:cubicBezTo>
                    <a:pt x="559" y="19751"/>
                    <a:pt x="-72" y="20262"/>
                    <a:pt x="7" y="20709"/>
                  </a:cubicBezTo>
                  <a:cubicBezTo>
                    <a:pt x="86" y="21157"/>
                    <a:pt x="874" y="21540"/>
                    <a:pt x="3791" y="21412"/>
                  </a:cubicBezTo>
                  <a:cubicBezTo>
                    <a:pt x="6708" y="21284"/>
                    <a:pt x="11753" y="20645"/>
                    <a:pt x="15064" y="20134"/>
                  </a:cubicBezTo>
                  <a:cubicBezTo>
                    <a:pt x="18375" y="19623"/>
                    <a:pt x="19951" y="19239"/>
                    <a:pt x="21528" y="18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7452815" y="6097378"/>
              <a:ext cx="169630" cy="271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48" fill="norm" stroke="1" extrusionOk="0">
                  <a:moveTo>
                    <a:pt x="21110" y="1253"/>
                  </a:moveTo>
                  <a:cubicBezTo>
                    <a:pt x="20320" y="589"/>
                    <a:pt x="19530" y="-76"/>
                    <a:pt x="18212" y="7"/>
                  </a:cubicBezTo>
                  <a:cubicBezTo>
                    <a:pt x="16895" y="90"/>
                    <a:pt x="15051" y="921"/>
                    <a:pt x="12286" y="2749"/>
                  </a:cubicBezTo>
                  <a:cubicBezTo>
                    <a:pt x="9520" y="4576"/>
                    <a:pt x="5832" y="7401"/>
                    <a:pt x="3330" y="10059"/>
                  </a:cubicBezTo>
                  <a:cubicBezTo>
                    <a:pt x="827" y="12718"/>
                    <a:pt x="-490" y="15210"/>
                    <a:pt x="169" y="17121"/>
                  </a:cubicBezTo>
                  <a:cubicBezTo>
                    <a:pt x="827" y="19032"/>
                    <a:pt x="3461" y="20361"/>
                    <a:pt x="7149" y="20942"/>
                  </a:cubicBezTo>
                  <a:cubicBezTo>
                    <a:pt x="10837" y="21524"/>
                    <a:pt x="15578" y="21358"/>
                    <a:pt x="20320" y="21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7692294" y="6170493"/>
              <a:ext cx="139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3476"/>
                    <a:pt x="9818" y="6952"/>
                    <a:pt x="13418" y="10552"/>
                  </a:cubicBezTo>
                  <a:cubicBezTo>
                    <a:pt x="17018" y="14152"/>
                    <a:pt x="19309" y="178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7715983" y="6126043"/>
              <a:ext cx="13506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21204" y="0"/>
                  </a:moveTo>
                  <a:cubicBezTo>
                    <a:pt x="19542" y="1674"/>
                    <a:pt x="17881" y="3349"/>
                    <a:pt x="14724" y="6112"/>
                  </a:cubicBezTo>
                  <a:cubicBezTo>
                    <a:pt x="11567" y="8874"/>
                    <a:pt x="6915" y="12726"/>
                    <a:pt x="3924" y="15488"/>
                  </a:cubicBezTo>
                  <a:cubicBezTo>
                    <a:pt x="933" y="18251"/>
                    <a:pt x="-396" y="19926"/>
                    <a:pt x="102" y="20763"/>
                  </a:cubicBezTo>
                  <a:cubicBezTo>
                    <a:pt x="601" y="21600"/>
                    <a:pt x="2927" y="21600"/>
                    <a:pt x="52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7908194" y="6335593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7900621" y="6227643"/>
              <a:ext cx="53243" cy="5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0903" fill="norm" stroke="1" extrusionOk="0">
                  <a:moveTo>
                    <a:pt x="2972" y="0"/>
                  </a:moveTo>
                  <a:cubicBezTo>
                    <a:pt x="1311" y="3724"/>
                    <a:pt x="-351" y="7448"/>
                    <a:pt x="64" y="10800"/>
                  </a:cubicBezTo>
                  <a:cubicBezTo>
                    <a:pt x="480" y="14152"/>
                    <a:pt x="2972" y="17131"/>
                    <a:pt x="6295" y="18993"/>
                  </a:cubicBezTo>
                  <a:cubicBezTo>
                    <a:pt x="9618" y="20855"/>
                    <a:pt x="13772" y="21600"/>
                    <a:pt x="16680" y="20110"/>
                  </a:cubicBezTo>
                  <a:cubicBezTo>
                    <a:pt x="19587" y="18621"/>
                    <a:pt x="21249" y="14897"/>
                    <a:pt x="20834" y="11545"/>
                  </a:cubicBezTo>
                  <a:cubicBezTo>
                    <a:pt x="20418" y="8193"/>
                    <a:pt x="17926" y="5214"/>
                    <a:pt x="14603" y="3724"/>
                  </a:cubicBezTo>
                  <a:cubicBezTo>
                    <a:pt x="11280" y="2234"/>
                    <a:pt x="7126" y="2234"/>
                    <a:pt x="6295" y="4097"/>
                  </a:cubicBezTo>
                  <a:cubicBezTo>
                    <a:pt x="5464" y="5959"/>
                    <a:pt x="7957" y="9683"/>
                    <a:pt x="10449" y="13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8098694" y="6259393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8365394" y="6113343"/>
              <a:ext cx="152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195"/>
                    <a:pt x="3000" y="389"/>
                    <a:pt x="5400" y="2530"/>
                  </a:cubicBezTo>
                  <a:cubicBezTo>
                    <a:pt x="7800" y="4670"/>
                    <a:pt x="11100" y="8757"/>
                    <a:pt x="13950" y="12259"/>
                  </a:cubicBezTo>
                  <a:cubicBezTo>
                    <a:pt x="16800" y="15762"/>
                    <a:pt x="19200" y="1868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8371744" y="6126043"/>
              <a:ext cx="1968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87" y="3497"/>
                    <a:pt x="12774" y="6994"/>
                    <a:pt x="9174" y="10594"/>
                  </a:cubicBezTo>
                  <a:cubicBezTo>
                    <a:pt x="5574" y="14194"/>
                    <a:pt x="2787" y="178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8276494" y="6047726"/>
              <a:ext cx="2730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3" y="10800"/>
                    <a:pt x="10047" y="0"/>
                    <a:pt x="13647" y="0"/>
                  </a:cubicBezTo>
                  <a:cubicBezTo>
                    <a:pt x="17247" y="0"/>
                    <a:pt x="1942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8644794" y="6049843"/>
              <a:ext cx="11853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71" y="0"/>
                  </a:moveTo>
                  <a:cubicBezTo>
                    <a:pt x="6943" y="993"/>
                    <a:pt x="10414" y="1986"/>
                    <a:pt x="14079" y="4221"/>
                  </a:cubicBezTo>
                  <a:cubicBezTo>
                    <a:pt x="17743" y="6455"/>
                    <a:pt x="21600" y="9931"/>
                    <a:pt x="21600" y="12910"/>
                  </a:cubicBezTo>
                  <a:cubicBezTo>
                    <a:pt x="21600" y="15890"/>
                    <a:pt x="17743" y="18372"/>
                    <a:pt x="13500" y="19738"/>
                  </a:cubicBezTo>
                  <a:cubicBezTo>
                    <a:pt x="9257" y="21103"/>
                    <a:pt x="4629" y="213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8835294" y="5908414"/>
              <a:ext cx="171451" cy="13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2265"/>
                  </a:moveTo>
                  <a:cubicBezTo>
                    <a:pt x="1333" y="1601"/>
                    <a:pt x="2667" y="936"/>
                    <a:pt x="4533" y="438"/>
                  </a:cubicBezTo>
                  <a:cubicBezTo>
                    <a:pt x="6400" y="-61"/>
                    <a:pt x="8800" y="-393"/>
                    <a:pt x="9867" y="936"/>
                  </a:cubicBezTo>
                  <a:cubicBezTo>
                    <a:pt x="10933" y="2265"/>
                    <a:pt x="10667" y="5256"/>
                    <a:pt x="9733" y="7250"/>
                  </a:cubicBezTo>
                  <a:cubicBezTo>
                    <a:pt x="8800" y="9244"/>
                    <a:pt x="7200" y="10241"/>
                    <a:pt x="5733" y="11238"/>
                  </a:cubicBezTo>
                  <a:cubicBezTo>
                    <a:pt x="4267" y="12235"/>
                    <a:pt x="2933" y="13232"/>
                    <a:pt x="2933" y="14395"/>
                  </a:cubicBezTo>
                  <a:cubicBezTo>
                    <a:pt x="2933" y="15558"/>
                    <a:pt x="4267" y="16887"/>
                    <a:pt x="7600" y="18050"/>
                  </a:cubicBezTo>
                  <a:cubicBezTo>
                    <a:pt x="10933" y="19213"/>
                    <a:pt x="16267" y="20210"/>
                    <a:pt x="21600" y="2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5806344" y="5542313"/>
              <a:ext cx="3568701" cy="1310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18700"/>
                  </a:moveTo>
                  <a:cubicBezTo>
                    <a:pt x="77" y="19223"/>
                    <a:pt x="154" y="19746"/>
                    <a:pt x="224" y="20181"/>
                  </a:cubicBezTo>
                  <a:cubicBezTo>
                    <a:pt x="295" y="20617"/>
                    <a:pt x="359" y="20965"/>
                    <a:pt x="423" y="21209"/>
                  </a:cubicBezTo>
                  <a:cubicBezTo>
                    <a:pt x="487" y="21453"/>
                    <a:pt x="551" y="21592"/>
                    <a:pt x="602" y="21557"/>
                  </a:cubicBezTo>
                  <a:cubicBezTo>
                    <a:pt x="653" y="21522"/>
                    <a:pt x="692" y="21313"/>
                    <a:pt x="743" y="20651"/>
                  </a:cubicBezTo>
                  <a:cubicBezTo>
                    <a:pt x="794" y="19989"/>
                    <a:pt x="858" y="18875"/>
                    <a:pt x="916" y="17655"/>
                  </a:cubicBezTo>
                  <a:cubicBezTo>
                    <a:pt x="974" y="16436"/>
                    <a:pt x="1025" y="15112"/>
                    <a:pt x="1063" y="13771"/>
                  </a:cubicBezTo>
                  <a:cubicBezTo>
                    <a:pt x="1102" y="12429"/>
                    <a:pt x="1127" y="11071"/>
                    <a:pt x="1115" y="9869"/>
                  </a:cubicBezTo>
                  <a:cubicBezTo>
                    <a:pt x="1102" y="8667"/>
                    <a:pt x="1051" y="7622"/>
                    <a:pt x="986" y="6925"/>
                  </a:cubicBezTo>
                  <a:cubicBezTo>
                    <a:pt x="922" y="6228"/>
                    <a:pt x="846" y="5880"/>
                    <a:pt x="794" y="5618"/>
                  </a:cubicBezTo>
                  <a:cubicBezTo>
                    <a:pt x="743" y="5357"/>
                    <a:pt x="717" y="5183"/>
                    <a:pt x="724" y="5026"/>
                  </a:cubicBezTo>
                  <a:cubicBezTo>
                    <a:pt x="730" y="4869"/>
                    <a:pt x="769" y="4730"/>
                    <a:pt x="826" y="4713"/>
                  </a:cubicBezTo>
                  <a:cubicBezTo>
                    <a:pt x="884" y="4695"/>
                    <a:pt x="961" y="4800"/>
                    <a:pt x="1185" y="4765"/>
                  </a:cubicBezTo>
                  <a:cubicBezTo>
                    <a:pt x="1409" y="4730"/>
                    <a:pt x="1781" y="4556"/>
                    <a:pt x="2184" y="4364"/>
                  </a:cubicBezTo>
                  <a:cubicBezTo>
                    <a:pt x="2588" y="4173"/>
                    <a:pt x="3023" y="3964"/>
                    <a:pt x="3517" y="3772"/>
                  </a:cubicBezTo>
                  <a:cubicBezTo>
                    <a:pt x="4010" y="3580"/>
                    <a:pt x="4561" y="3406"/>
                    <a:pt x="5093" y="3249"/>
                  </a:cubicBezTo>
                  <a:cubicBezTo>
                    <a:pt x="5624" y="3093"/>
                    <a:pt x="6137" y="2953"/>
                    <a:pt x="6598" y="2814"/>
                  </a:cubicBezTo>
                  <a:cubicBezTo>
                    <a:pt x="7059" y="2675"/>
                    <a:pt x="7469" y="2535"/>
                    <a:pt x="7879" y="2413"/>
                  </a:cubicBezTo>
                  <a:cubicBezTo>
                    <a:pt x="8289" y="2291"/>
                    <a:pt x="8699" y="2187"/>
                    <a:pt x="9115" y="2047"/>
                  </a:cubicBezTo>
                  <a:cubicBezTo>
                    <a:pt x="9532" y="1908"/>
                    <a:pt x="9954" y="1734"/>
                    <a:pt x="10396" y="1542"/>
                  </a:cubicBezTo>
                  <a:cubicBezTo>
                    <a:pt x="10838" y="1351"/>
                    <a:pt x="11300" y="1142"/>
                    <a:pt x="11742" y="967"/>
                  </a:cubicBezTo>
                  <a:cubicBezTo>
                    <a:pt x="12184" y="793"/>
                    <a:pt x="12606" y="654"/>
                    <a:pt x="13042" y="515"/>
                  </a:cubicBezTo>
                  <a:cubicBezTo>
                    <a:pt x="13478" y="375"/>
                    <a:pt x="13926" y="236"/>
                    <a:pt x="14387" y="149"/>
                  </a:cubicBezTo>
                  <a:cubicBezTo>
                    <a:pt x="14848" y="62"/>
                    <a:pt x="15322" y="27"/>
                    <a:pt x="15796" y="9"/>
                  </a:cubicBezTo>
                  <a:cubicBezTo>
                    <a:pt x="16270" y="-8"/>
                    <a:pt x="16744" y="-8"/>
                    <a:pt x="17315" y="62"/>
                  </a:cubicBezTo>
                  <a:cubicBezTo>
                    <a:pt x="17885" y="131"/>
                    <a:pt x="18551" y="271"/>
                    <a:pt x="19140" y="480"/>
                  </a:cubicBezTo>
                  <a:cubicBezTo>
                    <a:pt x="19730" y="689"/>
                    <a:pt x="20242" y="967"/>
                    <a:pt x="20639" y="1246"/>
                  </a:cubicBezTo>
                  <a:cubicBezTo>
                    <a:pt x="21036" y="1525"/>
                    <a:pt x="21318" y="1804"/>
                    <a:pt x="21600" y="2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8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081217" y="5881403"/>
              <a:ext cx="789739" cy="1067054"/>
            </a:xfrm>
            <a:prstGeom prst="rect">
              <a:avLst/>
            </a:prstGeom>
            <a:effectLst/>
          </p:spPr>
        </p:pic>
        <p:pic>
          <p:nvPicPr>
            <p:cNvPr id="228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149731" y="7002768"/>
              <a:ext cx="496930" cy="100911"/>
            </a:xfrm>
            <a:prstGeom prst="rect">
              <a:avLst/>
            </a:prstGeom>
            <a:effectLst/>
          </p:spPr>
        </p:pic>
        <p:pic>
          <p:nvPicPr>
            <p:cNvPr id="229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669010" y="387538"/>
              <a:ext cx="277285" cy="415089"/>
            </a:xfrm>
            <a:prstGeom prst="rect">
              <a:avLst/>
            </a:prstGeom>
            <a:effectLst/>
          </p:spPr>
        </p:pic>
        <p:pic>
          <p:nvPicPr>
            <p:cNvPr id="229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990744" y="389676"/>
              <a:ext cx="285751" cy="436019"/>
            </a:xfrm>
            <a:prstGeom prst="rect">
              <a:avLst/>
            </a:prstGeom>
            <a:effectLst/>
          </p:spPr>
        </p:pic>
        <p:pic>
          <p:nvPicPr>
            <p:cNvPr id="229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310059" y="294299"/>
              <a:ext cx="207736" cy="486204"/>
            </a:xfrm>
            <a:prstGeom prst="rect">
              <a:avLst/>
            </a:prstGeom>
            <a:effectLst/>
          </p:spPr>
        </p:pic>
        <p:pic>
          <p:nvPicPr>
            <p:cNvPr id="229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559800" y="322143"/>
              <a:ext cx="53245" cy="241301"/>
            </a:xfrm>
            <a:prstGeom prst="rect">
              <a:avLst/>
            </a:prstGeom>
            <a:effectLst/>
          </p:spPr>
        </p:pic>
        <p:pic>
          <p:nvPicPr>
            <p:cNvPr id="229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621532" y="501590"/>
              <a:ext cx="119008" cy="236569"/>
            </a:xfrm>
            <a:prstGeom prst="rect">
              <a:avLst/>
            </a:prstGeom>
            <a:effectLst/>
          </p:spPr>
        </p:pic>
        <p:pic>
          <p:nvPicPr>
            <p:cNvPr id="230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597432" y="2385893"/>
              <a:ext cx="544011" cy="500001"/>
            </a:xfrm>
            <a:prstGeom prst="rect">
              <a:avLst/>
            </a:prstGeom>
            <a:effectLst/>
          </p:spPr>
        </p:pic>
        <p:pic>
          <p:nvPicPr>
            <p:cNvPr id="230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333644" y="4760793"/>
              <a:ext cx="222251" cy="493485"/>
            </a:xfrm>
            <a:prstGeom prst="rect">
              <a:avLst/>
            </a:prstGeom>
            <a:effectLst/>
          </p:spPr>
        </p:pic>
        <p:pic>
          <p:nvPicPr>
            <p:cNvPr id="230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295544" y="5021143"/>
              <a:ext cx="234951" cy="5080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